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  <p:sldMasterId id="2147484036" r:id="rId2"/>
    <p:sldMasterId id="2147484038" r:id="rId3"/>
  </p:sldMasterIdLst>
  <p:notesMasterIdLst>
    <p:notesMasterId r:id="rId5"/>
  </p:notesMasterIdLst>
  <p:handoutMasterIdLst>
    <p:handoutMasterId r:id="rId6"/>
  </p:handoutMasterIdLst>
  <p:sldIdLst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va  Pardesi" initials="AP" lastIdx="11" clrIdx="0">
    <p:extLst>
      <p:ext uri="{19B8F6BF-5375-455C-9EA6-DF929625EA0E}">
        <p15:presenceInfo xmlns:p15="http://schemas.microsoft.com/office/powerpoint/2012/main" userId="S-1-5-21-1801674531-1177238915-682003330-2129570" providerId="AD"/>
      </p:ext>
    </p:extLst>
  </p:cmAuthor>
  <p:cmAuthor id="2" name="Peshaan Khajotia" initials="PK" lastIdx="53" clrIdx="1">
    <p:extLst>
      <p:ext uri="{19B8F6BF-5375-455C-9EA6-DF929625EA0E}">
        <p15:presenceInfo xmlns:p15="http://schemas.microsoft.com/office/powerpoint/2012/main" userId="S-1-5-21-1801674531-1177238915-682003330-22218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C5"/>
    <a:srgbClr val="262626"/>
    <a:srgbClr val="724698"/>
    <a:srgbClr val="93478C"/>
    <a:srgbClr val="F15A2D"/>
    <a:srgbClr val="07BAE5"/>
    <a:srgbClr val="D53E85"/>
    <a:srgbClr val="612C91"/>
    <a:srgbClr val="000000"/>
    <a:srgbClr val="034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5728" autoAdjust="0"/>
  </p:normalViewPr>
  <p:slideViewPr>
    <p:cSldViewPr snapToObjects="1">
      <p:cViewPr varScale="1">
        <p:scale>
          <a:sx n="77" d="100"/>
          <a:sy n="77" d="100"/>
        </p:scale>
        <p:origin x="1352" y="60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93" d="100"/>
          <a:sy n="93" d="100"/>
        </p:scale>
        <p:origin x="36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E581-5FB9-423A-846D-A955E43F1AA1}" type="datetimeFigureOut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4B16E-D317-4731-B361-9197425E4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106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6ACDD-C55B-4FC4-89E7-E9F98F22F217}" type="datetimeFigureOut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4190E-9D7B-4847-98AB-991B2B4274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08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4190E-9D7B-4847-98AB-991B2B42748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5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47223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1577346"/>
            <a:ext cx="5123095" cy="506724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spcBef>
                <a:spcPts val="100"/>
              </a:spcBef>
              <a:defRPr sz="2400">
                <a:solidFill>
                  <a:srgbClr val="724698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103874"/>
            <a:ext cx="5123095" cy="3429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Wingdings" pitchFamily="2" charset="2"/>
              <a:buNone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3219571"/>
            <a:ext cx="1856666" cy="301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308" y="4669962"/>
            <a:ext cx="21178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Copyright © 2020 </a:t>
            </a:r>
            <a:r>
              <a:rPr 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Tata Consultancy Services Limited</a:t>
            </a:r>
          </a:p>
        </p:txBody>
      </p:sp>
      <p:sp>
        <p:nvSpPr>
          <p:cNvPr id="179" name="Rectangle 178"/>
          <p:cNvSpPr/>
          <p:nvPr userDrawn="1"/>
        </p:nvSpPr>
        <p:spPr>
          <a:xfrm rot="5400000">
            <a:off x="-112141" y="1998917"/>
            <a:ext cx="869427" cy="54864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IN" dirty="0">
              <a:solidFill>
                <a:prstClr val="white"/>
              </a:solidFill>
            </a:endParaRPr>
          </a:p>
        </p:txBody>
      </p:sp>
      <p:grpSp>
        <p:nvGrpSpPr>
          <p:cNvPr id="188" name="Group 187"/>
          <p:cNvGrpSpPr/>
          <p:nvPr userDrawn="1"/>
        </p:nvGrpSpPr>
        <p:grpSpPr>
          <a:xfrm>
            <a:off x="283755" y="163261"/>
            <a:ext cx="2129833" cy="471311"/>
            <a:chOff x="283755" y="165687"/>
            <a:chExt cx="1564837" cy="346283"/>
          </a:xfrm>
        </p:grpSpPr>
        <p:grpSp>
          <p:nvGrpSpPr>
            <p:cNvPr id="196" name="Group 195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199" name="Freeform 198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00" name="Freeform 199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01" name="Freeform 200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197" name="Straight Connector 196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8" name="Picture 19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  <p:grpSp>
        <p:nvGrpSpPr>
          <p:cNvPr id="355" name="Group 354"/>
          <p:cNvGrpSpPr/>
          <p:nvPr userDrawn="1"/>
        </p:nvGrpSpPr>
        <p:grpSpPr>
          <a:xfrm>
            <a:off x="-13891" y="4883358"/>
            <a:ext cx="9171782" cy="260141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39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356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7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8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9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0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1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2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3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4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5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6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7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8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9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0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1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2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3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4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5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6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7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8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9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0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1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2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3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4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5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6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7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8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9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0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1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2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3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4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5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6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7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8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9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0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1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2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3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4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5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6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7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8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9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0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1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2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3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4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5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6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7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8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9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0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1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2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3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4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5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6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7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8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9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0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1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2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3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4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5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6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7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8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9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0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1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2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3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4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5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6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7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8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9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0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1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2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3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4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5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6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7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8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9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0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1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2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3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4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5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6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7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8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9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0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1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2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3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4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5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6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7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8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9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0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1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2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3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4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5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6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7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8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9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0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1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2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3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4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5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6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7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8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9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0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1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2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3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4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5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6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7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4503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16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890587"/>
            <a:ext cx="4040188" cy="534590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437084"/>
            <a:ext cx="4040188" cy="2963466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8" y="890587"/>
            <a:ext cx="4041775" cy="534590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8" y="1437084"/>
            <a:ext cx="4041775" cy="2963466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028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3" y="844153"/>
            <a:ext cx="3008313" cy="590549"/>
          </a:xfrm>
        </p:spPr>
        <p:txBody>
          <a:bodyPr anchor="b">
            <a:noAutofit/>
          </a:bodyPr>
          <a:lstStyle>
            <a:lvl1pPr algn="l">
              <a:defRPr sz="165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844153"/>
            <a:ext cx="5111750" cy="3899297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3" y="1463278"/>
            <a:ext cx="3008313" cy="3280172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51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7601"/>
            <a:ext cx="5486400" cy="425054"/>
          </a:xfrm>
        </p:spPr>
        <p:txBody>
          <a:bodyPr anchor="b">
            <a:noAutofit/>
          </a:bodyPr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57251"/>
            <a:ext cx="5486400" cy="2745581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82654"/>
            <a:ext cx="5486400" cy="603647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4806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892969"/>
            <a:ext cx="8370888" cy="992981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289360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876300"/>
            <a:ext cx="8428056" cy="386715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95302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891778"/>
            <a:ext cx="2057400" cy="3851672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891778"/>
            <a:ext cx="6190342" cy="3851672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21569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61" y="45556"/>
            <a:ext cx="6244784" cy="4819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03762" y="693709"/>
            <a:ext cx="8511639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96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61" y="145549"/>
            <a:ext cx="6244784" cy="481985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21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30214" y="4889067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0787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8F4B9-B708-4B95-ABAC-D3CCC63D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D695BDA-4A28-4EE7-A6EA-1116982D9549}" type="datetime1">
              <a:rPr lang="en-US"/>
              <a:pPr>
                <a:defRPr/>
              </a:pPr>
              <a:t>12/27/2022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7D83B-7B65-44C6-B001-ED057E34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D822E-092F-4CF2-93C7-9B69EF77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E91BF29E-A6EE-4C87-9758-0EE9A00CAD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44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2571322" y="882783"/>
            <a:ext cx="6572677" cy="3697131"/>
          </a:xfrm>
          <a:prstGeom prst="rect">
            <a:avLst/>
          </a:prstGeom>
        </p:spPr>
      </p:pic>
      <p:sp>
        <p:nvSpPr>
          <p:cNvPr id="172" name="Rectangle 171"/>
          <p:cNvSpPr/>
          <p:nvPr userDrawn="1"/>
        </p:nvSpPr>
        <p:spPr>
          <a:xfrm>
            <a:off x="0" y="882041"/>
            <a:ext cx="9143999" cy="3697873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60000">
                <a:srgbClr val="D43A5F">
                  <a:alpha val="62000"/>
                </a:srgbClr>
              </a:gs>
              <a:gs pos="39000">
                <a:srgbClr val="BA2983"/>
              </a:gs>
              <a:gs pos="100000">
                <a:srgbClr val="F04D38">
                  <a:alpha val="3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1577346"/>
            <a:ext cx="5123095" cy="506724"/>
          </a:xfrm>
        </p:spPr>
        <p:txBody>
          <a:bodyPr vert="horz" wrap="square" lIns="68580" tIns="34290" rIns="68580" bIns="34290" rtlCol="0" anchor="ctr">
            <a:noAutofit/>
          </a:bodyPr>
          <a:lstStyle>
            <a:lvl1pPr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lnSpc>
                <a:spcPct val="90000"/>
              </a:lnSpc>
              <a:spcBef>
                <a:spcPts val="100"/>
              </a:spcBef>
            </a:pP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103874"/>
            <a:ext cx="5123095" cy="342900"/>
          </a:xfrm>
        </p:spPr>
        <p:txBody>
          <a:bodyPr vert="horz" lIns="68580" tIns="34290" rIns="68580" bIns="34290" rtlCol="0">
            <a:noAutofit/>
          </a:bodyPr>
          <a:lstStyle>
            <a:lvl1pPr marL="0" indent="0">
              <a:buNone/>
              <a:defRPr lang="en-US" sz="2000" dirty="0">
                <a:solidFill>
                  <a:schemeClr val="bg1"/>
                </a:solidFill>
              </a:defRPr>
            </a:lvl1pPr>
          </a:lstStyle>
          <a:p>
            <a:pPr marL="257175" marR="0" lvl="0" indent="-257175" fontAlgn="auto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SzTx/>
              <a:tabLst/>
            </a:pPr>
            <a:r>
              <a:rPr lang="en-US" dirty="0"/>
              <a:t>Click to edit Master subtitle style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3219571"/>
            <a:ext cx="1856666" cy="301760"/>
          </a:xfrm>
        </p:spPr>
        <p:txBody>
          <a:bodyPr vert="horz" lIns="68580" tIns="34290" rIns="68580" bIns="3429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pPr marL="257175" lvl="0" indent="-257175"/>
            <a:r>
              <a:rPr lang="en-US" dirty="0"/>
              <a:t>Insert Date</a:t>
            </a:r>
          </a:p>
        </p:txBody>
      </p:sp>
      <p:sp>
        <p:nvSpPr>
          <p:cNvPr id="171" name="Rectangle 170"/>
          <p:cNvSpPr/>
          <p:nvPr userDrawn="1"/>
        </p:nvSpPr>
        <p:spPr>
          <a:xfrm rot="5400000">
            <a:off x="-112141" y="2003678"/>
            <a:ext cx="869427" cy="45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lvl="0" algn="ctr" defTabSz="685766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0" name="TextBox 189"/>
          <p:cNvSpPr txBox="1"/>
          <p:nvPr userDrawn="1"/>
        </p:nvSpPr>
        <p:spPr>
          <a:xfrm>
            <a:off x="366308" y="4355497"/>
            <a:ext cx="21178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+mj-lt"/>
              </a:rPr>
              <a:t>Copyright © 2020 </a:t>
            </a:r>
            <a:r>
              <a:rPr lang="en-US" sz="700" b="1" dirty="0">
                <a:solidFill>
                  <a:schemeClr val="bg1"/>
                </a:solidFill>
                <a:latin typeface="+mj-lt"/>
              </a:rPr>
              <a:t>Tata Consultancy Services Limited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283755" y="163261"/>
            <a:ext cx="2129833" cy="471311"/>
            <a:chOff x="283755" y="165687"/>
            <a:chExt cx="1564837" cy="346283"/>
          </a:xfrm>
        </p:grpSpPr>
        <p:grpSp>
          <p:nvGrpSpPr>
            <p:cNvPr id="174" name="Group 173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177" name="Freeform 176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8" name="Freeform 177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9" name="Freeform 178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175" name="Straight Connector 174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6" name="Picture 17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  <p:grpSp>
        <p:nvGrpSpPr>
          <p:cNvPr id="648" name="Group 647"/>
          <p:cNvGrpSpPr/>
          <p:nvPr userDrawn="1"/>
        </p:nvGrpSpPr>
        <p:grpSpPr>
          <a:xfrm>
            <a:off x="-13891" y="4883358"/>
            <a:ext cx="9171782" cy="260141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39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649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0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1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2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3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4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5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6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7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8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9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0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1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2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3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4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5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6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7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8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9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0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1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2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3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4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5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6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7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8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9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0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1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2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3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4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5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6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7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8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9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0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1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2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3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4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5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6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7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8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9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0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1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2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3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4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5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6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7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8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9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0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1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2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3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4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5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6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7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8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9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0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1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2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3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4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5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6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7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8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9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0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1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2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3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4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5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6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7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8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9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0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1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2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3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4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5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6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7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8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9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0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1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2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3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4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5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6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7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8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9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0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1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2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3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4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5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6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7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8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9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0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1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2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3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4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5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6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7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8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9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0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1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2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3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4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5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6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7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8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9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0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1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2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3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4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5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6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7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8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9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0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9054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16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70" y="1987302"/>
            <a:ext cx="4924276" cy="553998"/>
          </a:xfrm>
        </p:spPr>
        <p:txBody>
          <a:bodyPr vert="horz" wrap="square" lIns="68580" tIns="34290" rIns="68580" bIns="34290" rtlCol="0" anchor="ctr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90000"/>
              </a:lnSpc>
              <a:spcBef>
                <a:spcPts val="100"/>
              </a:spcBef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5025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87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ectangle 171"/>
          <p:cNvSpPr/>
          <p:nvPr userDrawn="1"/>
        </p:nvSpPr>
        <p:spPr>
          <a:xfrm>
            <a:off x="0" y="882041"/>
            <a:ext cx="9143999" cy="3697873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85766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1577346"/>
            <a:ext cx="5123095" cy="506724"/>
          </a:xfrm>
        </p:spPr>
        <p:txBody>
          <a:bodyPr vert="horz" wrap="square" lIns="68580" tIns="34290" rIns="68580" bIns="34290" rtlCol="0" anchor="ctr">
            <a:noAutofit/>
          </a:bodyPr>
          <a:lstStyle>
            <a:lvl1pPr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lnSpc>
                <a:spcPct val="90000"/>
              </a:lnSpc>
              <a:spcBef>
                <a:spcPts val="100"/>
              </a:spcBef>
            </a:pP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103874"/>
            <a:ext cx="5123095" cy="342900"/>
          </a:xfrm>
        </p:spPr>
        <p:txBody>
          <a:bodyPr vert="horz" lIns="68580" tIns="34290" rIns="68580" bIns="34290" rtlCol="0">
            <a:noAutofit/>
          </a:bodyPr>
          <a:lstStyle>
            <a:lvl1pPr marL="0" indent="0">
              <a:buNone/>
              <a:defRPr lang="en-US" sz="2000" dirty="0">
                <a:solidFill>
                  <a:schemeClr val="bg1"/>
                </a:solidFill>
              </a:defRPr>
            </a:lvl1pPr>
          </a:lstStyle>
          <a:p>
            <a:pPr marL="257175" marR="0" lvl="0" indent="-257175" fontAlgn="auto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SzTx/>
              <a:tabLst/>
            </a:pPr>
            <a:r>
              <a:rPr lang="en-US" dirty="0"/>
              <a:t>Click to edit Master subtitle style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3219571"/>
            <a:ext cx="1856666" cy="301760"/>
          </a:xfrm>
        </p:spPr>
        <p:txBody>
          <a:bodyPr vert="horz" lIns="68580" tIns="34290" rIns="68580" bIns="3429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pPr marL="257175" lvl="0" indent="-257175"/>
            <a:r>
              <a:rPr lang="en-US" dirty="0"/>
              <a:t>Insert Date</a:t>
            </a:r>
          </a:p>
        </p:txBody>
      </p:sp>
      <p:sp>
        <p:nvSpPr>
          <p:cNvPr id="190" name="TextBox 189"/>
          <p:cNvSpPr txBox="1"/>
          <p:nvPr userDrawn="1"/>
        </p:nvSpPr>
        <p:spPr>
          <a:xfrm>
            <a:off x="366308" y="4355497"/>
            <a:ext cx="21178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+mj-lt"/>
              </a:rPr>
              <a:t>Copyright © 2020 </a:t>
            </a:r>
            <a:r>
              <a:rPr lang="en-US" sz="700" b="1" dirty="0">
                <a:solidFill>
                  <a:schemeClr val="bg1"/>
                </a:solidFill>
                <a:latin typeface="+mj-lt"/>
              </a:rPr>
              <a:t>Tata Consultancy Services Limited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283755" y="163261"/>
            <a:ext cx="2129833" cy="471311"/>
            <a:chOff x="283755" y="165687"/>
            <a:chExt cx="1564837" cy="346283"/>
          </a:xfrm>
        </p:grpSpPr>
        <p:grpSp>
          <p:nvGrpSpPr>
            <p:cNvPr id="174" name="Group 173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177" name="Freeform 176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8" name="Freeform 177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9" name="Freeform 178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175" name="Straight Connector 174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6" name="Picture 17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  <p:grpSp>
        <p:nvGrpSpPr>
          <p:cNvPr id="493" name="Group 492"/>
          <p:cNvGrpSpPr/>
          <p:nvPr userDrawn="1"/>
        </p:nvGrpSpPr>
        <p:grpSpPr>
          <a:xfrm>
            <a:off x="-13891" y="4883358"/>
            <a:ext cx="9171782" cy="260141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39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494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5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6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7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8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9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0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1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2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3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4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5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6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7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8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9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0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1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2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3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4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5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6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7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8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9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0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1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2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3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4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5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6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7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8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9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0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1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2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3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4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5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6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7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8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9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0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1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2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3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4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5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6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7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8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9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0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1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2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3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4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5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6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7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8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9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0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1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2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3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4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5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6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7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8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9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0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1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2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3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4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5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6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7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8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9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0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1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2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3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4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5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6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7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8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9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0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1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2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3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4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5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6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7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8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9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0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1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2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3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4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5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6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7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8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9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0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1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2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3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4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5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6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7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8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9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0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1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2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3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4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5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6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7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8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9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0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1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2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3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4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5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6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7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8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9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0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1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2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3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4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5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9" name="Rectangle 168"/>
          <p:cNvSpPr/>
          <p:nvPr userDrawn="1"/>
        </p:nvSpPr>
        <p:spPr>
          <a:xfrm rot="5400000">
            <a:off x="-112141" y="2003678"/>
            <a:ext cx="869427" cy="45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lvl="0" algn="ctr" defTabSz="685766"/>
            <a:endParaRPr lang="en-I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21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16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236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843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181" y="45555"/>
            <a:ext cx="8552914" cy="481985"/>
          </a:xfrm>
        </p:spPr>
        <p:txBody>
          <a:bodyPr vert="horz" wrap="square" lIns="68580" tIns="34290" rIns="68580" bIns="3429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742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81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891778"/>
            <a:ext cx="4038600" cy="3394472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891778"/>
            <a:ext cx="4038600" cy="3394472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6109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14650"/>
            <a:ext cx="7772400" cy="466725"/>
          </a:xfrm>
        </p:spPr>
        <p:txBody>
          <a:bodyPr anchor="t">
            <a:noAutofit/>
          </a:bodyPr>
          <a:lstStyle>
            <a:lvl1pPr algn="ctr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563165"/>
          </a:xfrm>
        </p:spPr>
        <p:txBody>
          <a:bodyPr anchor="b">
            <a:no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072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229"/>
          <p:cNvGrpSpPr/>
          <p:nvPr userDrawn="1"/>
        </p:nvGrpSpPr>
        <p:grpSpPr>
          <a:xfrm>
            <a:off x="-13891" y="4883358"/>
            <a:ext cx="9171782" cy="260141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39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231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8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9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2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3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4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5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6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7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8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9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0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1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2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3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4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5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6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7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8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9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0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1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2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5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9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0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1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2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3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4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5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6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7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8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9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0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1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2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3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4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5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6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7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8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9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0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1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2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3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4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5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6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7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8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9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0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1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2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3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4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5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6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7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8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9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0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1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2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3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4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5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6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7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8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9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0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1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2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3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4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5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6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7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8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9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0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1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2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3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4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5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6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7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8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9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0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1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2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3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4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5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6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7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8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9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0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1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2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3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4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5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6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7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8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9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0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1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2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3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4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5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6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7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8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9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0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1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2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181" y="45555"/>
            <a:ext cx="8552914" cy="481985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180" y="693709"/>
            <a:ext cx="8511639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 rot="5400000">
            <a:off x="-154141" y="283773"/>
            <a:ext cx="625061" cy="57515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71" name="Text Placeholder 4"/>
          <p:cNvSpPr txBox="1">
            <a:spLocks/>
          </p:cNvSpPr>
          <p:nvPr userDrawn="1"/>
        </p:nvSpPr>
        <p:spPr>
          <a:xfrm>
            <a:off x="4662608" y="4891759"/>
            <a:ext cx="1210588" cy="215444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defTabSz="914400">
              <a:defRPr sz="800" b="1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r>
              <a:rPr lang="en-US" sz="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 Classification</a:t>
            </a:r>
          </a:p>
        </p:txBody>
      </p:sp>
      <p:sp>
        <p:nvSpPr>
          <p:cNvPr id="63" name="Rectangle 71"/>
          <p:cNvSpPr txBox="1">
            <a:spLocks noChangeArrowheads="1"/>
          </p:cNvSpPr>
          <p:nvPr userDrawn="1"/>
        </p:nvSpPr>
        <p:spPr bwMode="auto">
          <a:xfrm>
            <a:off x="4421706" y="4864345"/>
            <a:ext cx="300588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3B55AB4-0D57-4FBE-946B-A81E4A9D2A4C}" type="slidenum">
              <a:rPr lang="en-US" noProof="0" smtClean="0"/>
              <a:pPr lvl="0"/>
              <a:t>‹#›</a:t>
            </a:fld>
            <a:r>
              <a:rPr lang="en-US" noProof="0" dirty="0"/>
              <a:t> </a:t>
            </a:r>
          </a:p>
        </p:txBody>
      </p:sp>
      <p:cxnSp>
        <p:nvCxnSpPr>
          <p:cNvPr id="64" name="Straight Connector 63"/>
          <p:cNvCxnSpPr/>
          <p:nvPr userDrawn="1"/>
        </p:nvCxnSpPr>
        <p:spPr>
          <a:xfrm>
            <a:off x="4687360" y="4945062"/>
            <a:ext cx="0" cy="12717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 userDrawn="1"/>
        </p:nvGrpSpPr>
        <p:grpSpPr>
          <a:xfrm>
            <a:off x="7786842" y="4795871"/>
            <a:ext cx="1140489" cy="252380"/>
            <a:chOff x="7508322" y="4824425"/>
            <a:chExt cx="1011451" cy="223825"/>
          </a:xfrm>
        </p:grpSpPr>
        <p:grpSp>
          <p:nvGrpSpPr>
            <p:cNvPr id="66" name="Group 65"/>
            <p:cNvGrpSpPr/>
            <p:nvPr userDrawn="1"/>
          </p:nvGrpSpPr>
          <p:grpSpPr>
            <a:xfrm>
              <a:off x="7990085" y="4824425"/>
              <a:ext cx="529688" cy="223824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69" name="Freeform 68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70" name="Freeform 69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76" name="Freeform 75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67" name="Straight Connector 66"/>
            <p:cNvCxnSpPr/>
            <p:nvPr/>
          </p:nvCxnSpPr>
          <p:spPr>
            <a:xfrm>
              <a:off x="7921032" y="4824724"/>
              <a:ext cx="0" cy="221431"/>
            </a:xfrm>
            <a:prstGeom prst="line">
              <a:avLst/>
            </a:prstGeom>
            <a:solidFill>
              <a:schemeClr val="tx1"/>
            </a:solidFill>
            <a:ln w="9525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67"/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8322" y="4830417"/>
              <a:ext cx="343657" cy="217833"/>
            </a:xfrm>
            <a:prstGeom prst="rect">
              <a:avLst/>
            </a:prstGeom>
          </p:spPr>
        </p:pic>
      </p:grpSp>
      <p:sp>
        <p:nvSpPr>
          <p:cNvPr id="5" name="MSIPCMContentMarking" descr="{&quot;HashCode&quot;:511796390,&quot;Placement&quot;:&quot;Header&quot;,&quot;Top&quot;:0.0,&quot;Left&quot;:649.0321,&quot;SlideWidth&quot;:720,&quot;SlideHeight&quot;:405}">
            <a:extLst>
              <a:ext uri="{FF2B5EF4-FFF2-40B4-BE49-F238E27FC236}">
                <a16:creationId xmlns:a16="http://schemas.microsoft.com/office/drawing/2014/main" id="{069C2458-A457-4F96-AE41-54B381C2C13A}"/>
              </a:ext>
            </a:extLst>
          </p:cNvPr>
          <p:cNvSpPr txBox="1"/>
          <p:nvPr userDrawn="1"/>
        </p:nvSpPr>
        <p:spPr>
          <a:xfrm>
            <a:off x="8242708" y="0"/>
            <a:ext cx="90129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33233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4052" r:id="rId2"/>
    <p:sldLayoutId id="2147484054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5" r:id="rId16"/>
    <p:sldLayoutId id="2147484040" r:id="rId17"/>
    <p:sldLayoutId id="2147484055" r:id="rId18"/>
    <p:sldLayoutId id="2147484056" r:id="rId19"/>
  </p:sldLayoutIdLs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rgbClr val="724698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Wingdings" pitchFamily="2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Myriad Pro" pitchFamily="34" charset="0"/>
        <a:buChar char="–"/>
        <a:defRPr sz="15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Courier New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•"/>
        <a:defRPr sz="12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620" userDrawn="1">
          <p15:clr>
            <a:srgbClr val="F26B43"/>
          </p15:clr>
        </p15:guide>
        <p15:guide id="3" pos="5642" userDrawn="1">
          <p15:clr>
            <a:srgbClr val="F26B43"/>
          </p15:clr>
        </p15:guide>
        <p15:guide id="4" pos="11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2939" userDrawn="1">
          <p15:clr>
            <a:srgbClr val="F26B43"/>
          </p15:clr>
        </p15:guide>
        <p15:guide id="7" pos="2880" userDrawn="1">
          <p15:clr>
            <a:srgbClr val="F26B43"/>
          </p15:clr>
        </p15:guide>
        <p15:guide id="8" orient="horz" pos="14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6970" y="1987302"/>
            <a:ext cx="4924276" cy="553998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pPr lvl="0">
              <a:lnSpc>
                <a:spcPct val="90000"/>
              </a:lnSpc>
              <a:spcBef>
                <a:spcPts val="100"/>
              </a:spcBef>
            </a:pPr>
            <a:r>
              <a:rPr lang="en-US" dirty="0"/>
              <a:t>Click to edit Master title style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356970" y="2549813"/>
            <a:ext cx="4924276" cy="44607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IN" dirty="0">
              <a:solidFill>
                <a:prstClr val="white"/>
              </a:solidFill>
            </a:endParaRPr>
          </a:p>
        </p:txBody>
      </p:sp>
      <p:grpSp>
        <p:nvGrpSpPr>
          <p:cNvPr id="174" name="Group 173"/>
          <p:cNvGrpSpPr/>
          <p:nvPr userDrawn="1"/>
        </p:nvGrpSpPr>
        <p:grpSpPr>
          <a:xfrm>
            <a:off x="283755" y="163261"/>
            <a:ext cx="2129833" cy="471311"/>
            <a:chOff x="283755" y="165687"/>
            <a:chExt cx="1564837" cy="346283"/>
          </a:xfrm>
        </p:grpSpPr>
        <p:grpSp>
          <p:nvGrpSpPr>
            <p:cNvPr id="175" name="Group 174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178" name="Freeform 177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9" name="Freeform 178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80" name="Freeform 179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176" name="Straight Connector 175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7" name="Picture 17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  <p:grpSp>
        <p:nvGrpSpPr>
          <p:cNvPr id="181" name="Group 180"/>
          <p:cNvGrpSpPr/>
          <p:nvPr userDrawn="1"/>
        </p:nvGrpSpPr>
        <p:grpSpPr>
          <a:xfrm>
            <a:off x="-13891" y="4883358"/>
            <a:ext cx="9171782" cy="260141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39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182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8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9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2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3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4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5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6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7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8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9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0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1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2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3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4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5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6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7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8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9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0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1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2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5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9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0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1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2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3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4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5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6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7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8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9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0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1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2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3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4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5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6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7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8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9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0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1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2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3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4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5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6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7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8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9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0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1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2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3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4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5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6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7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8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9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0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1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2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3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4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5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6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7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8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9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0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1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2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3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4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5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6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7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8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9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0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1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MSIPCMContentMarking" descr="{&quot;HashCode&quot;:511796390,&quot;Placement&quot;:&quot;Header&quot;,&quot;Top&quot;:0.0,&quot;Left&quot;:649.0321,&quot;SlideWidth&quot;:720,&quot;SlideHeight&quot;:405}">
            <a:extLst>
              <a:ext uri="{FF2B5EF4-FFF2-40B4-BE49-F238E27FC236}">
                <a16:creationId xmlns:a16="http://schemas.microsoft.com/office/drawing/2014/main" id="{0A22C89C-9722-4E04-8627-7B46E03B90BE}"/>
              </a:ext>
            </a:extLst>
          </p:cNvPr>
          <p:cNvSpPr txBox="1"/>
          <p:nvPr userDrawn="1"/>
        </p:nvSpPr>
        <p:spPr>
          <a:xfrm>
            <a:off x="8242708" y="0"/>
            <a:ext cx="90129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04969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</p:sldLayoutIdLs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lang="en-US" sz="2400" kern="1200" dirty="0">
          <a:solidFill>
            <a:srgbClr val="724698"/>
          </a:solidFill>
          <a:latin typeface="+mj-lt"/>
          <a:ea typeface="+mj-ea"/>
          <a:cs typeface="Calibri Light" panose="020F030202020403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lang="en-US" sz="3000" kern="1200" dirty="0" smtClean="0">
          <a:solidFill>
            <a:schemeClr val="bg1">
              <a:lumMod val="50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56970" y="1987302"/>
            <a:ext cx="3961966" cy="553998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>
            <a:lvl1pPr>
              <a:lnSpc>
                <a:spcPct val="90000"/>
              </a:lnSpc>
              <a:spcBef>
                <a:spcPts val="100"/>
              </a:spcBef>
              <a:buNone/>
              <a:defRPr sz="2400">
                <a:solidFill>
                  <a:srgbClr val="724698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grpSp>
        <p:nvGrpSpPr>
          <p:cNvPr id="174" name="Group 173"/>
          <p:cNvGrpSpPr/>
          <p:nvPr userDrawn="1"/>
        </p:nvGrpSpPr>
        <p:grpSpPr>
          <a:xfrm>
            <a:off x="283755" y="163261"/>
            <a:ext cx="2129833" cy="471311"/>
            <a:chOff x="283755" y="165687"/>
            <a:chExt cx="1564837" cy="346283"/>
          </a:xfrm>
        </p:grpSpPr>
        <p:grpSp>
          <p:nvGrpSpPr>
            <p:cNvPr id="175" name="Group 174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178" name="Freeform 177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9" name="Freeform 178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80" name="Freeform 179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176" name="Straight Connector 175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7" name="Picture 17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  <p:grpSp>
        <p:nvGrpSpPr>
          <p:cNvPr id="181" name="Group 180"/>
          <p:cNvGrpSpPr/>
          <p:nvPr userDrawn="1"/>
        </p:nvGrpSpPr>
        <p:grpSpPr>
          <a:xfrm>
            <a:off x="-13891" y="4883358"/>
            <a:ext cx="9171782" cy="260141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39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182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8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9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2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3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4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5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6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7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8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9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0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1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2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3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4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5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6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7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8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9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0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1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2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5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9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0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1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2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3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4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5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6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7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8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9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0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1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2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3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4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5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6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7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8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9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0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1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2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3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4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5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6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7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8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9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0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1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2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3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4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5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6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7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8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9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0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1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2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3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4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5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6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7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8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9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0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1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2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3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4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5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6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7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8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9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0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1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4" name="Rectangle 163"/>
          <p:cNvSpPr/>
          <p:nvPr userDrawn="1"/>
        </p:nvSpPr>
        <p:spPr>
          <a:xfrm>
            <a:off x="356970" y="2549813"/>
            <a:ext cx="4100296" cy="44607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4" name="MSIPCMContentMarking" descr="{&quot;HashCode&quot;:511796390,&quot;Placement&quot;:&quot;Header&quot;,&quot;Top&quot;:0.0,&quot;Left&quot;:649.0321,&quot;SlideWidth&quot;:720,&quot;SlideHeight&quot;:405}">
            <a:extLst>
              <a:ext uri="{FF2B5EF4-FFF2-40B4-BE49-F238E27FC236}">
                <a16:creationId xmlns:a16="http://schemas.microsoft.com/office/drawing/2014/main" id="{9EE7D512-8967-4895-8942-7260C0455A4E}"/>
              </a:ext>
            </a:extLst>
          </p:cNvPr>
          <p:cNvSpPr txBox="1"/>
          <p:nvPr userDrawn="1"/>
        </p:nvSpPr>
        <p:spPr>
          <a:xfrm>
            <a:off x="8242708" y="0"/>
            <a:ext cx="90129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16188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</p:sldLayoutIdLs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23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lang="en-US" sz="3000" kern="1200" dirty="0" smtClean="0">
          <a:solidFill>
            <a:schemeClr val="bg1">
              <a:lumMod val="50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olistic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 Automation Ecosystem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425D90-E75C-472E-8C82-7AD3785DB808}"/>
              </a:ext>
            </a:extLst>
          </p:cNvPr>
          <p:cNvSpPr txBox="1"/>
          <p:nvPr/>
        </p:nvSpPr>
        <p:spPr>
          <a:xfrm>
            <a:off x="518352" y="690952"/>
            <a:ext cx="29735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000" dirty="0"/>
              <a:t>Multiple Automation platform to maintain various Testing types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000" dirty="0"/>
              <a:t>Large scope for Automation area which can be covered with existing method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000" dirty="0"/>
              <a:t>Not Common repository for regular use methods, which does not improve reusability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000" dirty="0"/>
              <a:t>No Parallel Execution done to reduce execution time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000" dirty="0"/>
              <a:t>Manually Test Management Tools are updated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000" dirty="0"/>
              <a:t>No Proper common reporting is maintained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EEDAB1-5D5F-4382-AF1A-E8FA63F669D3}"/>
              </a:ext>
            </a:extLst>
          </p:cNvPr>
          <p:cNvSpPr txBox="1"/>
          <p:nvPr/>
        </p:nvSpPr>
        <p:spPr>
          <a:xfrm>
            <a:off x="3751977" y="690952"/>
            <a:ext cx="298026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Font typeface="Wingdings" panose="05000000000000000000" pitchFamily="2" charset="2"/>
              <a:buChar char="q"/>
              <a:defRPr sz="1000"/>
            </a:lvl1pPr>
          </a:lstStyle>
          <a:p>
            <a:r>
              <a:rPr lang="en-US" dirty="0"/>
              <a:t>Implement a Common platform to cater multiple Testing Areas(Web, Mobile, API, Mainframe, Desktop etc.)</a:t>
            </a:r>
          </a:p>
          <a:p>
            <a:r>
              <a:rPr lang="en-US" dirty="0"/>
              <a:t>Common Easy-to-Understandable Reporting</a:t>
            </a:r>
          </a:p>
          <a:p>
            <a:r>
              <a:rPr lang="en-US" dirty="0"/>
              <a:t>Integration to Test Management Tool to update automatically post execution</a:t>
            </a:r>
          </a:p>
          <a:p>
            <a:r>
              <a:rPr lang="en-US" dirty="0"/>
              <a:t>Introduce Parallel Testing to reduce the execution time to cover major scope in less time</a:t>
            </a:r>
          </a:p>
          <a:p>
            <a:r>
              <a:rPr lang="en-US" dirty="0"/>
              <a:t>Integrate to CI/CD to get a smooth execution with out manual intervention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65F97F-67BC-408C-9C9D-AD99AE2FCA9C}"/>
              </a:ext>
            </a:extLst>
          </p:cNvPr>
          <p:cNvSpPr txBox="1"/>
          <p:nvPr/>
        </p:nvSpPr>
        <p:spPr>
          <a:xfrm>
            <a:off x="6964229" y="690952"/>
            <a:ext cx="21442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Font typeface="Wingdings" panose="05000000000000000000" pitchFamily="2" charset="2"/>
              <a:buChar char="q"/>
              <a:defRPr sz="1000"/>
            </a:lvl1pPr>
          </a:lstStyle>
          <a:p>
            <a:r>
              <a:rPr lang="en-US" dirty="0"/>
              <a:t>Reduce manual prone errors</a:t>
            </a:r>
          </a:p>
          <a:p>
            <a:endParaRPr lang="en-US" dirty="0"/>
          </a:p>
          <a:p>
            <a:r>
              <a:rPr lang="en-US" dirty="0"/>
              <a:t>Expected reduction of execution time by 90%</a:t>
            </a:r>
          </a:p>
          <a:p>
            <a:endParaRPr lang="en-US" dirty="0"/>
          </a:p>
          <a:p>
            <a:r>
              <a:rPr lang="en-US" dirty="0"/>
              <a:t>Easy to maintain being a common platform</a:t>
            </a:r>
          </a:p>
          <a:p>
            <a:endParaRPr lang="en-US" dirty="0"/>
          </a:p>
          <a:p>
            <a:r>
              <a:rPr lang="en-US" dirty="0"/>
              <a:t>Easy to integrate with new scope with minimal modifications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403FAF-33FF-4631-B3A0-6D9AB73528DB}"/>
              </a:ext>
            </a:extLst>
          </p:cNvPr>
          <p:cNvGrpSpPr/>
          <p:nvPr/>
        </p:nvGrpSpPr>
        <p:grpSpPr>
          <a:xfrm>
            <a:off x="150362" y="670289"/>
            <a:ext cx="313526" cy="1782417"/>
            <a:chOff x="-108520" y="670289"/>
            <a:chExt cx="313526" cy="178241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ED8F0F-103D-4D44-9C1A-D122A00DD91B}"/>
                </a:ext>
              </a:extLst>
            </p:cNvPr>
            <p:cNvCxnSpPr>
              <a:cxnSpLocks/>
            </p:cNvCxnSpPr>
            <p:nvPr/>
          </p:nvCxnSpPr>
          <p:spPr>
            <a:xfrm>
              <a:off x="205006" y="670289"/>
              <a:ext cx="0" cy="1782417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BBC168-3F9F-4C0F-B2B4-071F4511AD90}"/>
                </a:ext>
              </a:extLst>
            </p:cNvPr>
            <p:cNvSpPr txBox="1"/>
            <p:nvPr/>
          </p:nvSpPr>
          <p:spPr>
            <a:xfrm rot="16200000">
              <a:off x="-615202" y="1456875"/>
              <a:ext cx="1222610" cy="209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Key Challenges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613038-AB45-4260-B2B1-E751BE0CFECB}"/>
              </a:ext>
            </a:extLst>
          </p:cNvPr>
          <p:cNvGrpSpPr/>
          <p:nvPr/>
        </p:nvGrpSpPr>
        <p:grpSpPr>
          <a:xfrm>
            <a:off x="3423257" y="670289"/>
            <a:ext cx="288607" cy="1711858"/>
            <a:chOff x="2843808" y="718314"/>
            <a:chExt cx="288607" cy="171185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E52667-9F3B-4427-BBC3-B2E1DEDB5880}"/>
                </a:ext>
              </a:extLst>
            </p:cNvPr>
            <p:cNvCxnSpPr>
              <a:cxnSpLocks/>
            </p:cNvCxnSpPr>
            <p:nvPr/>
          </p:nvCxnSpPr>
          <p:spPr>
            <a:xfrm>
              <a:off x="3132415" y="718314"/>
              <a:ext cx="0" cy="171185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1B0F08-7B2F-4239-854A-A6A50F579CE1}"/>
                </a:ext>
              </a:extLst>
            </p:cNvPr>
            <p:cNvSpPr txBox="1"/>
            <p:nvPr/>
          </p:nvSpPr>
          <p:spPr>
            <a:xfrm rot="16200000">
              <a:off x="2324139" y="1469621"/>
              <a:ext cx="1248583" cy="209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Solution Levers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3DF8AF-0E93-43B2-80A4-68D12F5C0A1E}"/>
              </a:ext>
            </a:extLst>
          </p:cNvPr>
          <p:cNvGrpSpPr/>
          <p:nvPr/>
        </p:nvGrpSpPr>
        <p:grpSpPr>
          <a:xfrm>
            <a:off x="6589266" y="670289"/>
            <a:ext cx="286991" cy="1733979"/>
            <a:chOff x="5796136" y="765763"/>
            <a:chExt cx="286991" cy="173397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14A56E2-1434-4D7A-A044-AADB09A59050}"/>
                </a:ext>
              </a:extLst>
            </p:cNvPr>
            <p:cNvCxnSpPr>
              <a:cxnSpLocks/>
            </p:cNvCxnSpPr>
            <p:nvPr/>
          </p:nvCxnSpPr>
          <p:spPr>
            <a:xfrm>
              <a:off x="6083127" y="765763"/>
              <a:ext cx="0" cy="1733979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DD91AA-289E-4410-9B0C-20766D08483C}"/>
                </a:ext>
              </a:extLst>
            </p:cNvPr>
            <p:cNvSpPr txBox="1"/>
            <p:nvPr/>
          </p:nvSpPr>
          <p:spPr>
            <a:xfrm rot="16200000">
              <a:off x="5175311" y="1528130"/>
              <a:ext cx="1450895" cy="209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Expected Benefits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6C4241-2AAC-43FF-98C0-11960B691743}"/>
              </a:ext>
            </a:extLst>
          </p:cNvPr>
          <p:cNvCxnSpPr>
            <a:cxnSpLocks/>
          </p:cNvCxnSpPr>
          <p:nvPr/>
        </p:nvCxnSpPr>
        <p:spPr>
          <a:xfrm flipH="1" flipV="1">
            <a:off x="422099" y="2593155"/>
            <a:ext cx="8563780" cy="34203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A6157B-9704-4534-BD9C-8F7CA9161F08}"/>
              </a:ext>
            </a:extLst>
          </p:cNvPr>
          <p:cNvCxnSpPr>
            <a:cxnSpLocks/>
          </p:cNvCxnSpPr>
          <p:nvPr/>
        </p:nvCxnSpPr>
        <p:spPr>
          <a:xfrm flipH="1">
            <a:off x="440515" y="483518"/>
            <a:ext cx="8545363" cy="24002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61F99AD-A405-4C83-86A8-7AA644136A27}"/>
              </a:ext>
            </a:extLst>
          </p:cNvPr>
          <p:cNvSpPr/>
          <p:nvPr/>
        </p:nvSpPr>
        <p:spPr>
          <a:xfrm rot="16200000">
            <a:off x="-383568" y="3589936"/>
            <a:ext cx="15770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sv-SE" sz="1000" dirty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</a:rPr>
              <a:t>Key Features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D0237D4-8276-4C65-90BE-9D090D957B38}"/>
              </a:ext>
            </a:extLst>
          </p:cNvPr>
          <p:cNvGrpSpPr/>
          <p:nvPr/>
        </p:nvGrpSpPr>
        <p:grpSpPr>
          <a:xfrm>
            <a:off x="3528282" y="2803821"/>
            <a:ext cx="652717" cy="1915810"/>
            <a:chOff x="3528282" y="2803821"/>
            <a:chExt cx="652717" cy="1915810"/>
          </a:xfrm>
        </p:grpSpPr>
        <p:sp>
          <p:nvSpPr>
            <p:cNvPr id="74" name="Pentagon 263">
              <a:extLst>
                <a:ext uri="{FF2B5EF4-FFF2-40B4-BE49-F238E27FC236}">
                  <a16:creationId xmlns:a16="http://schemas.microsoft.com/office/drawing/2014/main" id="{23A65F9C-CDDA-4531-8A1B-01E006750304}"/>
                </a:ext>
              </a:extLst>
            </p:cNvPr>
            <p:cNvSpPr/>
            <p:nvPr/>
          </p:nvSpPr>
          <p:spPr>
            <a:xfrm>
              <a:off x="3528282" y="2803821"/>
              <a:ext cx="652717" cy="1915810"/>
            </a:xfrm>
            <a:prstGeom prst="homePlate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FB30728-178E-4EDD-8220-1743203CFF9D}"/>
                </a:ext>
              </a:extLst>
            </p:cNvPr>
            <p:cNvSpPr/>
            <p:nvPr/>
          </p:nvSpPr>
          <p:spPr>
            <a:xfrm rot="16200000">
              <a:off x="2943546" y="3630921"/>
              <a:ext cx="143108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/>
              <a:r>
                <a:rPr lang="sv-SE" sz="1100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Segoe UI" panose="020B0502040204020203" pitchFamily="34" charset="0"/>
                </a:rPr>
                <a:t>Digitally Powered by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328E182-00D6-479C-8687-276D9AB9F732}"/>
              </a:ext>
            </a:extLst>
          </p:cNvPr>
          <p:cNvGrpSpPr/>
          <p:nvPr/>
        </p:nvGrpSpPr>
        <p:grpSpPr>
          <a:xfrm>
            <a:off x="7015627" y="2803821"/>
            <a:ext cx="652717" cy="1915810"/>
            <a:chOff x="7015627" y="2838139"/>
            <a:chExt cx="652717" cy="1915810"/>
          </a:xfrm>
        </p:grpSpPr>
        <p:sp>
          <p:nvSpPr>
            <p:cNvPr id="75" name="Pentagon 263">
              <a:extLst>
                <a:ext uri="{FF2B5EF4-FFF2-40B4-BE49-F238E27FC236}">
                  <a16:creationId xmlns:a16="http://schemas.microsoft.com/office/drawing/2014/main" id="{3FDC1D08-95E9-4C21-B9DD-2A120A38A577}"/>
                </a:ext>
              </a:extLst>
            </p:cNvPr>
            <p:cNvSpPr/>
            <p:nvPr/>
          </p:nvSpPr>
          <p:spPr>
            <a:xfrm>
              <a:off x="7015627" y="2838139"/>
              <a:ext cx="652717" cy="1915810"/>
            </a:xfrm>
            <a:prstGeom prst="homePlate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42BF51B-5303-43F4-A8D9-0ABE3D082247}"/>
                </a:ext>
              </a:extLst>
            </p:cNvPr>
            <p:cNvSpPr/>
            <p:nvPr/>
          </p:nvSpPr>
          <p:spPr>
            <a:xfrm rot="16200000">
              <a:off x="6430891" y="3665239"/>
              <a:ext cx="143108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/>
              <a:r>
                <a:rPr lang="sv-SE" sz="1100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Segoe UI" panose="020B0502040204020203" pitchFamily="34" charset="0"/>
                </a:rPr>
                <a:t>Implemented on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1B88692-EC3D-4996-8B26-0F114D954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978" y="2994596"/>
            <a:ext cx="2608347" cy="1467195"/>
          </a:xfrm>
          <a:prstGeom prst="rect">
            <a:avLst/>
          </a:prstGeom>
        </p:spPr>
      </p:pic>
      <p:sp>
        <p:nvSpPr>
          <p:cNvPr id="5" name="AutoShape 4" descr="Api Application Programming Interface Software Integration Stock Vector  (Royalty Free) 1251418636 | Shutterstock">
            <a:extLst>
              <a:ext uri="{FF2B5EF4-FFF2-40B4-BE49-F238E27FC236}">
                <a16:creationId xmlns:a16="http://schemas.microsoft.com/office/drawing/2014/main" id="{37C42BEA-143E-425F-A22E-1BFCE9917F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67600" y="28430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CBC3D4-122E-4705-BF4A-71DC8C32DB83}"/>
              </a:ext>
            </a:extLst>
          </p:cNvPr>
          <p:cNvGrpSpPr/>
          <p:nvPr/>
        </p:nvGrpSpPr>
        <p:grpSpPr>
          <a:xfrm>
            <a:off x="7693641" y="3087611"/>
            <a:ext cx="582414" cy="516344"/>
            <a:chOff x="7693641" y="3087611"/>
            <a:chExt cx="582414" cy="516344"/>
          </a:xfrm>
        </p:grpSpPr>
        <p:pic>
          <p:nvPicPr>
            <p:cNvPr id="80" name="Picture 79" descr="Api icon Images | Free Vectors, Stock Photos &amp; PSD">
              <a:extLst>
                <a:ext uri="{FF2B5EF4-FFF2-40B4-BE49-F238E27FC236}">
                  <a16:creationId xmlns:a16="http://schemas.microsoft.com/office/drawing/2014/main" id="{81D6AF53-3F06-4B23-83E9-E48F2ACBEA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61" t="29889" r="13357" b="25380"/>
            <a:stretch/>
          </p:blipFill>
          <p:spPr bwMode="auto">
            <a:xfrm>
              <a:off x="7693641" y="3087611"/>
              <a:ext cx="582414" cy="350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E8986C-2013-4410-8120-8EB5B5AB2A31}"/>
                </a:ext>
              </a:extLst>
            </p:cNvPr>
            <p:cNvSpPr txBox="1"/>
            <p:nvPr/>
          </p:nvSpPr>
          <p:spPr>
            <a:xfrm>
              <a:off x="7823586" y="3388511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API</a:t>
              </a:r>
              <a:endParaRPr lang="en-IN" sz="8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F300D6-FEC9-49D8-B451-D322C4A20DBB}"/>
              </a:ext>
            </a:extLst>
          </p:cNvPr>
          <p:cNvGrpSpPr/>
          <p:nvPr/>
        </p:nvGrpSpPr>
        <p:grpSpPr>
          <a:xfrm>
            <a:off x="8352601" y="4011470"/>
            <a:ext cx="665567" cy="623564"/>
            <a:chOff x="8370929" y="4036418"/>
            <a:chExt cx="665567" cy="623564"/>
          </a:xfrm>
        </p:grpSpPr>
        <p:pic>
          <p:nvPicPr>
            <p:cNvPr id="85" name="Picture 84" descr="3,258 Mainframe Icon Illustrations &amp; Clip Art - iStock">
              <a:extLst>
                <a:ext uri="{FF2B5EF4-FFF2-40B4-BE49-F238E27FC236}">
                  <a16:creationId xmlns:a16="http://schemas.microsoft.com/office/drawing/2014/main" id="{B57B8CEE-40A8-4614-B414-E76883F050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1" t="21408" r="54603" b="18219"/>
            <a:stretch/>
          </p:blipFill>
          <p:spPr bwMode="auto">
            <a:xfrm>
              <a:off x="8427445" y="4036418"/>
              <a:ext cx="552535" cy="407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A59EE83-ACFB-4857-AE1D-C6CF12A72542}"/>
                </a:ext>
              </a:extLst>
            </p:cNvPr>
            <p:cNvSpPr txBox="1"/>
            <p:nvPr/>
          </p:nvSpPr>
          <p:spPr>
            <a:xfrm>
              <a:off x="8370929" y="4444538"/>
              <a:ext cx="6655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Mainframe</a:t>
              </a:r>
              <a:endParaRPr lang="en-IN" sz="8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4E5A499-C89A-44F5-A640-D47F24161DFD}"/>
              </a:ext>
            </a:extLst>
          </p:cNvPr>
          <p:cNvGrpSpPr/>
          <p:nvPr/>
        </p:nvGrpSpPr>
        <p:grpSpPr>
          <a:xfrm>
            <a:off x="8406000" y="3330123"/>
            <a:ext cx="403009" cy="605252"/>
            <a:chOff x="8510768" y="3362832"/>
            <a:chExt cx="403009" cy="605252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55BCFDBF-9B9C-488F-B239-F0ABAA256B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1" t="7348" r="7442" b="12106"/>
            <a:stretch/>
          </p:blipFill>
          <p:spPr bwMode="auto">
            <a:xfrm>
              <a:off x="8510768" y="3362832"/>
              <a:ext cx="403009" cy="413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98243A3-E039-4A58-A61C-FAEEC6365D38}"/>
                </a:ext>
              </a:extLst>
            </p:cNvPr>
            <p:cNvSpPr txBox="1"/>
            <p:nvPr/>
          </p:nvSpPr>
          <p:spPr>
            <a:xfrm>
              <a:off x="8521354" y="3752640"/>
              <a:ext cx="3818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Web</a:t>
              </a:r>
              <a:endParaRPr lang="en-IN" sz="8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E85CB37-DCD8-461D-BE67-E366191DAB81}"/>
              </a:ext>
            </a:extLst>
          </p:cNvPr>
          <p:cNvGrpSpPr/>
          <p:nvPr/>
        </p:nvGrpSpPr>
        <p:grpSpPr>
          <a:xfrm>
            <a:off x="7782640" y="3690717"/>
            <a:ext cx="575799" cy="738494"/>
            <a:chOff x="7782640" y="3690717"/>
            <a:chExt cx="575799" cy="738494"/>
          </a:xfrm>
        </p:grpSpPr>
        <p:pic>
          <p:nvPicPr>
            <p:cNvPr id="84" name="Picture 83" descr="Vector image of blue and gray database symbol | Free SVG">
              <a:extLst>
                <a:ext uri="{FF2B5EF4-FFF2-40B4-BE49-F238E27FC236}">
                  <a16:creationId xmlns:a16="http://schemas.microsoft.com/office/drawing/2014/main" id="{56F52D12-F07B-4494-B963-97FE34D1BF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3235" y="3690717"/>
              <a:ext cx="534608" cy="534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DAF2A49-7422-4697-8F09-40587929CF59}"/>
                </a:ext>
              </a:extLst>
            </p:cNvPr>
            <p:cNvSpPr txBox="1"/>
            <p:nvPr/>
          </p:nvSpPr>
          <p:spPr>
            <a:xfrm>
              <a:off x="7782640" y="4213767"/>
              <a:ext cx="5757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Database</a:t>
              </a:r>
              <a:endParaRPr lang="en-IN" sz="800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66B8D13-F639-4C05-9E97-2EF91F29723F}"/>
              </a:ext>
            </a:extLst>
          </p:cNvPr>
          <p:cNvGrpSpPr/>
          <p:nvPr/>
        </p:nvGrpSpPr>
        <p:grpSpPr>
          <a:xfrm>
            <a:off x="467544" y="3748817"/>
            <a:ext cx="1471777" cy="952834"/>
            <a:chOff x="564067" y="3821805"/>
            <a:chExt cx="1471777" cy="95283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F13CBE9-19E8-466B-99B0-6D57ED599C44}"/>
                </a:ext>
              </a:extLst>
            </p:cNvPr>
            <p:cNvSpPr/>
            <p:nvPr/>
          </p:nvSpPr>
          <p:spPr>
            <a:xfrm>
              <a:off x="640967" y="3821805"/>
              <a:ext cx="1319556" cy="952834"/>
            </a:xfrm>
            <a:prstGeom prst="rect">
              <a:avLst/>
            </a:prstGeom>
            <a:solidFill>
              <a:srgbClr val="0063B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955C6E-D9C8-410D-BB66-5A4651BA1E29}"/>
                </a:ext>
              </a:extLst>
            </p:cNvPr>
            <p:cNvGrpSpPr/>
            <p:nvPr/>
          </p:nvGrpSpPr>
          <p:grpSpPr>
            <a:xfrm>
              <a:off x="971778" y="3932820"/>
              <a:ext cx="737566" cy="243542"/>
              <a:chOff x="1679575" y="5791200"/>
              <a:chExt cx="668338" cy="350838"/>
            </a:xfrm>
            <a:solidFill>
              <a:schemeClr val="tx1"/>
            </a:solidFill>
          </p:grpSpPr>
          <p:sp>
            <p:nvSpPr>
              <p:cNvPr id="43" name="Freeform 106">
                <a:extLst>
                  <a:ext uri="{FF2B5EF4-FFF2-40B4-BE49-F238E27FC236}">
                    <a16:creationId xmlns:a16="http://schemas.microsoft.com/office/drawing/2014/main" id="{F2A2C005-7F38-4B00-AAB9-1101418799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89100" y="5791200"/>
                <a:ext cx="171450" cy="177800"/>
              </a:xfrm>
              <a:custGeom>
                <a:avLst/>
                <a:gdLst>
                  <a:gd name="T0" fmla="*/ 140 w 539"/>
                  <a:gd name="T1" fmla="*/ 489 h 558"/>
                  <a:gd name="T2" fmla="*/ 63 w 539"/>
                  <a:gd name="T3" fmla="*/ 490 h 558"/>
                  <a:gd name="T4" fmla="*/ 56 w 539"/>
                  <a:gd name="T5" fmla="*/ 496 h 558"/>
                  <a:gd name="T6" fmla="*/ 53 w 539"/>
                  <a:gd name="T7" fmla="*/ 506 h 558"/>
                  <a:gd name="T8" fmla="*/ 54 w 539"/>
                  <a:gd name="T9" fmla="*/ 547 h 558"/>
                  <a:gd name="T10" fmla="*/ 60 w 539"/>
                  <a:gd name="T11" fmla="*/ 555 h 558"/>
                  <a:gd name="T12" fmla="*/ 70 w 539"/>
                  <a:gd name="T13" fmla="*/ 558 h 558"/>
                  <a:gd name="T14" fmla="*/ 477 w 539"/>
                  <a:gd name="T15" fmla="*/ 557 h 558"/>
                  <a:gd name="T16" fmla="*/ 484 w 539"/>
                  <a:gd name="T17" fmla="*/ 550 h 558"/>
                  <a:gd name="T18" fmla="*/ 487 w 539"/>
                  <a:gd name="T19" fmla="*/ 541 h 558"/>
                  <a:gd name="T20" fmla="*/ 486 w 539"/>
                  <a:gd name="T21" fmla="*/ 499 h 558"/>
                  <a:gd name="T22" fmla="*/ 479 w 539"/>
                  <a:gd name="T23" fmla="*/ 491 h 558"/>
                  <a:gd name="T24" fmla="*/ 469 w 539"/>
                  <a:gd name="T25" fmla="*/ 489 h 558"/>
                  <a:gd name="T26" fmla="*/ 511 w 539"/>
                  <a:gd name="T27" fmla="*/ 470 h 558"/>
                  <a:gd name="T28" fmla="*/ 528 w 539"/>
                  <a:gd name="T29" fmla="*/ 464 h 558"/>
                  <a:gd name="T30" fmla="*/ 537 w 539"/>
                  <a:gd name="T31" fmla="*/ 451 h 558"/>
                  <a:gd name="T32" fmla="*/ 539 w 539"/>
                  <a:gd name="T33" fmla="*/ 29 h 558"/>
                  <a:gd name="T34" fmla="*/ 535 w 539"/>
                  <a:gd name="T35" fmla="*/ 13 h 558"/>
                  <a:gd name="T36" fmla="*/ 522 w 539"/>
                  <a:gd name="T37" fmla="*/ 2 h 558"/>
                  <a:gd name="T38" fmla="*/ 29 w 539"/>
                  <a:gd name="T39" fmla="*/ 0 h 558"/>
                  <a:gd name="T40" fmla="*/ 13 w 539"/>
                  <a:gd name="T41" fmla="*/ 4 h 558"/>
                  <a:gd name="T42" fmla="*/ 2 w 539"/>
                  <a:gd name="T43" fmla="*/ 17 h 558"/>
                  <a:gd name="T44" fmla="*/ 0 w 539"/>
                  <a:gd name="T45" fmla="*/ 440 h 558"/>
                  <a:gd name="T46" fmla="*/ 5 w 539"/>
                  <a:gd name="T47" fmla="*/ 457 h 558"/>
                  <a:gd name="T48" fmla="*/ 17 w 539"/>
                  <a:gd name="T49" fmla="*/ 467 h 558"/>
                  <a:gd name="T50" fmla="*/ 58 w 539"/>
                  <a:gd name="T51" fmla="*/ 411 h 558"/>
                  <a:gd name="T52" fmla="*/ 482 w 539"/>
                  <a:gd name="T53" fmla="*/ 411 h 558"/>
                  <a:gd name="T54" fmla="*/ 369 w 539"/>
                  <a:gd name="T55" fmla="*/ 450 h 558"/>
                  <a:gd name="T56" fmla="*/ 353 w 539"/>
                  <a:gd name="T57" fmla="*/ 444 h 558"/>
                  <a:gd name="T58" fmla="*/ 351 w 539"/>
                  <a:gd name="T59" fmla="*/ 437 h 558"/>
                  <a:gd name="T60" fmla="*/ 360 w 539"/>
                  <a:gd name="T61" fmla="*/ 432 h 558"/>
                  <a:gd name="T62" fmla="*/ 392 w 539"/>
                  <a:gd name="T63" fmla="*/ 429 h 558"/>
                  <a:gd name="T64" fmla="*/ 408 w 539"/>
                  <a:gd name="T65" fmla="*/ 435 h 558"/>
                  <a:gd name="T66" fmla="*/ 410 w 539"/>
                  <a:gd name="T67" fmla="*/ 442 h 558"/>
                  <a:gd name="T68" fmla="*/ 402 w 539"/>
                  <a:gd name="T69" fmla="*/ 448 h 558"/>
                  <a:gd name="T70" fmla="*/ 450 w 539"/>
                  <a:gd name="T71" fmla="*/ 452 h 558"/>
                  <a:gd name="T72" fmla="*/ 425 w 539"/>
                  <a:gd name="T73" fmla="*/ 447 h 558"/>
                  <a:gd name="T74" fmla="*/ 420 w 539"/>
                  <a:gd name="T75" fmla="*/ 440 h 558"/>
                  <a:gd name="T76" fmla="*/ 425 w 539"/>
                  <a:gd name="T77" fmla="*/ 434 h 558"/>
                  <a:gd name="T78" fmla="*/ 450 w 539"/>
                  <a:gd name="T79" fmla="*/ 429 h 558"/>
                  <a:gd name="T80" fmla="*/ 475 w 539"/>
                  <a:gd name="T81" fmla="*/ 434 h 558"/>
                  <a:gd name="T82" fmla="*/ 480 w 539"/>
                  <a:gd name="T83" fmla="*/ 440 h 558"/>
                  <a:gd name="T84" fmla="*/ 475 w 539"/>
                  <a:gd name="T85" fmla="*/ 447 h 558"/>
                  <a:gd name="T86" fmla="*/ 450 w 539"/>
                  <a:gd name="T87" fmla="*/ 452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39" h="558">
                    <a:moveTo>
                      <a:pt x="29" y="470"/>
                    </a:moveTo>
                    <a:lnTo>
                      <a:pt x="140" y="470"/>
                    </a:lnTo>
                    <a:lnTo>
                      <a:pt x="140" y="489"/>
                    </a:lnTo>
                    <a:lnTo>
                      <a:pt x="70" y="489"/>
                    </a:lnTo>
                    <a:lnTo>
                      <a:pt x="67" y="489"/>
                    </a:lnTo>
                    <a:lnTo>
                      <a:pt x="63" y="490"/>
                    </a:lnTo>
                    <a:lnTo>
                      <a:pt x="60" y="491"/>
                    </a:lnTo>
                    <a:lnTo>
                      <a:pt x="58" y="493"/>
                    </a:lnTo>
                    <a:lnTo>
                      <a:pt x="56" y="496"/>
                    </a:lnTo>
                    <a:lnTo>
                      <a:pt x="54" y="499"/>
                    </a:lnTo>
                    <a:lnTo>
                      <a:pt x="53" y="502"/>
                    </a:lnTo>
                    <a:lnTo>
                      <a:pt x="53" y="506"/>
                    </a:lnTo>
                    <a:lnTo>
                      <a:pt x="53" y="541"/>
                    </a:lnTo>
                    <a:lnTo>
                      <a:pt x="53" y="544"/>
                    </a:lnTo>
                    <a:lnTo>
                      <a:pt x="54" y="547"/>
                    </a:lnTo>
                    <a:lnTo>
                      <a:pt x="56" y="550"/>
                    </a:lnTo>
                    <a:lnTo>
                      <a:pt x="58" y="553"/>
                    </a:lnTo>
                    <a:lnTo>
                      <a:pt x="60" y="555"/>
                    </a:lnTo>
                    <a:lnTo>
                      <a:pt x="63" y="557"/>
                    </a:lnTo>
                    <a:lnTo>
                      <a:pt x="67" y="558"/>
                    </a:lnTo>
                    <a:lnTo>
                      <a:pt x="70" y="558"/>
                    </a:lnTo>
                    <a:lnTo>
                      <a:pt x="469" y="558"/>
                    </a:lnTo>
                    <a:lnTo>
                      <a:pt x="474" y="558"/>
                    </a:lnTo>
                    <a:lnTo>
                      <a:pt x="477" y="557"/>
                    </a:lnTo>
                    <a:lnTo>
                      <a:pt x="479" y="555"/>
                    </a:lnTo>
                    <a:lnTo>
                      <a:pt x="482" y="553"/>
                    </a:lnTo>
                    <a:lnTo>
                      <a:pt x="484" y="550"/>
                    </a:lnTo>
                    <a:lnTo>
                      <a:pt x="486" y="547"/>
                    </a:lnTo>
                    <a:lnTo>
                      <a:pt x="487" y="544"/>
                    </a:lnTo>
                    <a:lnTo>
                      <a:pt x="487" y="541"/>
                    </a:lnTo>
                    <a:lnTo>
                      <a:pt x="487" y="506"/>
                    </a:lnTo>
                    <a:lnTo>
                      <a:pt x="487" y="502"/>
                    </a:lnTo>
                    <a:lnTo>
                      <a:pt x="486" y="499"/>
                    </a:lnTo>
                    <a:lnTo>
                      <a:pt x="484" y="496"/>
                    </a:lnTo>
                    <a:lnTo>
                      <a:pt x="482" y="493"/>
                    </a:lnTo>
                    <a:lnTo>
                      <a:pt x="479" y="491"/>
                    </a:lnTo>
                    <a:lnTo>
                      <a:pt x="477" y="490"/>
                    </a:lnTo>
                    <a:lnTo>
                      <a:pt x="474" y="489"/>
                    </a:lnTo>
                    <a:lnTo>
                      <a:pt x="469" y="489"/>
                    </a:lnTo>
                    <a:lnTo>
                      <a:pt x="399" y="489"/>
                    </a:lnTo>
                    <a:lnTo>
                      <a:pt x="399" y="470"/>
                    </a:lnTo>
                    <a:lnTo>
                      <a:pt x="511" y="470"/>
                    </a:lnTo>
                    <a:lnTo>
                      <a:pt x="517" y="468"/>
                    </a:lnTo>
                    <a:lnTo>
                      <a:pt x="522" y="467"/>
                    </a:lnTo>
                    <a:lnTo>
                      <a:pt x="528" y="464"/>
                    </a:lnTo>
                    <a:lnTo>
                      <a:pt x="532" y="461"/>
                    </a:lnTo>
                    <a:lnTo>
                      <a:pt x="535" y="457"/>
                    </a:lnTo>
                    <a:lnTo>
                      <a:pt x="537" y="451"/>
                    </a:lnTo>
                    <a:lnTo>
                      <a:pt x="539" y="446"/>
                    </a:lnTo>
                    <a:lnTo>
                      <a:pt x="539" y="440"/>
                    </a:lnTo>
                    <a:lnTo>
                      <a:pt x="539" y="29"/>
                    </a:lnTo>
                    <a:lnTo>
                      <a:pt x="539" y="22"/>
                    </a:lnTo>
                    <a:lnTo>
                      <a:pt x="537" y="17"/>
                    </a:lnTo>
                    <a:lnTo>
                      <a:pt x="535" y="13"/>
                    </a:lnTo>
                    <a:lnTo>
                      <a:pt x="532" y="8"/>
                    </a:lnTo>
                    <a:lnTo>
                      <a:pt x="528" y="4"/>
                    </a:lnTo>
                    <a:lnTo>
                      <a:pt x="522" y="2"/>
                    </a:lnTo>
                    <a:lnTo>
                      <a:pt x="517" y="0"/>
                    </a:lnTo>
                    <a:lnTo>
                      <a:pt x="511" y="0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7" y="2"/>
                    </a:lnTo>
                    <a:lnTo>
                      <a:pt x="13" y="4"/>
                    </a:lnTo>
                    <a:lnTo>
                      <a:pt x="8" y="8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1" y="22"/>
                    </a:lnTo>
                    <a:lnTo>
                      <a:pt x="0" y="29"/>
                    </a:lnTo>
                    <a:lnTo>
                      <a:pt x="0" y="440"/>
                    </a:lnTo>
                    <a:lnTo>
                      <a:pt x="1" y="446"/>
                    </a:lnTo>
                    <a:lnTo>
                      <a:pt x="2" y="451"/>
                    </a:lnTo>
                    <a:lnTo>
                      <a:pt x="5" y="457"/>
                    </a:lnTo>
                    <a:lnTo>
                      <a:pt x="8" y="461"/>
                    </a:lnTo>
                    <a:lnTo>
                      <a:pt x="13" y="464"/>
                    </a:lnTo>
                    <a:lnTo>
                      <a:pt x="17" y="467"/>
                    </a:lnTo>
                    <a:lnTo>
                      <a:pt x="22" y="468"/>
                    </a:lnTo>
                    <a:lnTo>
                      <a:pt x="29" y="470"/>
                    </a:lnTo>
                    <a:close/>
                    <a:moveTo>
                      <a:pt x="58" y="411"/>
                    </a:moveTo>
                    <a:lnTo>
                      <a:pt x="58" y="58"/>
                    </a:lnTo>
                    <a:lnTo>
                      <a:pt x="482" y="58"/>
                    </a:lnTo>
                    <a:lnTo>
                      <a:pt x="482" y="411"/>
                    </a:lnTo>
                    <a:lnTo>
                      <a:pt x="58" y="411"/>
                    </a:lnTo>
                    <a:close/>
                    <a:moveTo>
                      <a:pt x="381" y="451"/>
                    </a:moveTo>
                    <a:lnTo>
                      <a:pt x="369" y="450"/>
                    </a:lnTo>
                    <a:lnTo>
                      <a:pt x="360" y="448"/>
                    </a:lnTo>
                    <a:lnTo>
                      <a:pt x="356" y="446"/>
                    </a:lnTo>
                    <a:lnTo>
                      <a:pt x="353" y="444"/>
                    </a:lnTo>
                    <a:lnTo>
                      <a:pt x="351" y="442"/>
                    </a:lnTo>
                    <a:lnTo>
                      <a:pt x="351" y="439"/>
                    </a:lnTo>
                    <a:lnTo>
                      <a:pt x="351" y="437"/>
                    </a:lnTo>
                    <a:lnTo>
                      <a:pt x="353" y="435"/>
                    </a:lnTo>
                    <a:lnTo>
                      <a:pt x="356" y="433"/>
                    </a:lnTo>
                    <a:lnTo>
                      <a:pt x="360" y="432"/>
                    </a:lnTo>
                    <a:lnTo>
                      <a:pt x="369" y="429"/>
                    </a:lnTo>
                    <a:lnTo>
                      <a:pt x="381" y="429"/>
                    </a:lnTo>
                    <a:lnTo>
                      <a:pt x="392" y="429"/>
                    </a:lnTo>
                    <a:lnTo>
                      <a:pt x="402" y="432"/>
                    </a:lnTo>
                    <a:lnTo>
                      <a:pt x="406" y="433"/>
                    </a:lnTo>
                    <a:lnTo>
                      <a:pt x="408" y="435"/>
                    </a:lnTo>
                    <a:lnTo>
                      <a:pt x="410" y="437"/>
                    </a:lnTo>
                    <a:lnTo>
                      <a:pt x="410" y="439"/>
                    </a:lnTo>
                    <a:lnTo>
                      <a:pt x="410" y="442"/>
                    </a:lnTo>
                    <a:lnTo>
                      <a:pt x="408" y="444"/>
                    </a:lnTo>
                    <a:lnTo>
                      <a:pt x="406" y="446"/>
                    </a:lnTo>
                    <a:lnTo>
                      <a:pt x="402" y="448"/>
                    </a:lnTo>
                    <a:lnTo>
                      <a:pt x="392" y="450"/>
                    </a:lnTo>
                    <a:lnTo>
                      <a:pt x="381" y="451"/>
                    </a:lnTo>
                    <a:close/>
                    <a:moveTo>
                      <a:pt x="450" y="452"/>
                    </a:moveTo>
                    <a:lnTo>
                      <a:pt x="438" y="451"/>
                    </a:lnTo>
                    <a:lnTo>
                      <a:pt x="428" y="448"/>
                    </a:lnTo>
                    <a:lnTo>
                      <a:pt x="425" y="447"/>
                    </a:lnTo>
                    <a:lnTo>
                      <a:pt x="423" y="445"/>
                    </a:lnTo>
                    <a:lnTo>
                      <a:pt x="421" y="443"/>
                    </a:lnTo>
                    <a:lnTo>
                      <a:pt x="420" y="440"/>
                    </a:lnTo>
                    <a:lnTo>
                      <a:pt x="421" y="438"/>
                    </a:lnTo>
                    <a:lnTo>
                      <a:pt x="423" y="436"/>
                    </a:lnTo>
                    <a:lnTo>
                      <a:pt x="425" y="434"/>
                    </a:lnTo>
                    <a:lnTo>
                      <a:pt x="428" y="432"/>
                    </a:lnTo>
                    <a:lnTo>
                      <a:pt x="438" y="430"/>
                    </a:lnTo>
                    <a:lnTo>
                      <a:pt x="450" y="429"/>
                    </a:lnTo>
                    <a:lnTo>
                      <a:pt x="462" y="430"/>
                    </a:lnTo>
                    <a:lnTo>
                      <a:pt x="472" y="432"/>
                    </a:lnTo>
                    <a:lnTo>
                      <a:pt x="475" y="434"/>
                    </a:lnTo>
                    <a:lnTo>
                      <a:pt x="478" y="436"/>
                    </a:lnTo>
                    <a:lnTo>
                      <a:pt x="479" y="438"/>
                    </a:lnTo>
                    <a:lnTo>
                      <a:pt x="480" y="440"/>
                    </a:lnTo>
                    <a:lnTo>
                      <a:pt x="479" y="443"/>
                    </a:lnTo>
                    <a:lnTo>
                      <a:pt x="478" y="445"/>
                    </a:lnTo>
                    <a:lnTo>
                      <a:pt x="475" y="447"/>
                    </a:lnTo>
                    <a:lnTo>
                      <a:pt x="472" y="448"/>
                    </a:lnTo>
                    <a:lnTo>
                      <a:pt x="462" y="451"/>
                    </a:lnTo>
                    <a:lnTo>
                      <a:pt x="450" y="4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107">
                <a:extLst>
                  <a:ext uri="{FF2B5EF4-FFF2-40B4-BE49-F238E27FC236}">
                    <a16:creationId xmlns:a16="http://schemas.microsoft.com/office/drawing/2014/main" id="{8E589B80-5AD1-47A5-B67B-221E38C02A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9575" y="5972175"/>
                <a:ext cx="193675" cy="36513"/>
              </a:xfrm>
              <a:custGeom>
                <a:avLst/>
                <a:gdLst>
                  <a:gd name="T0" fmla="*/ 612 w 612"/>
                  <a:gd name="T1" fmla="*/ 75 h 114"/>
                  <a:gd name="T2" fmla="*/ 611 w 612"/>
                  <a:gd name="T3" fmla="*/ 71 h 114"/>
                  <a:gd name="T4" fmla="*/ 610 w 612"/>
                  <a:gd name="T5" fmla="*/ 66 h 114"/>
                  <a:gd name="T6" fmla="*/ 575 w 612"/>
                  <a:gd name="T7" fmla="*/ 8 h 114"/>
                  <a:gd name="T8" fmla="*/ 573 w 612"/>
                  <a:gd name="T9" fmla="*/ 5 h 114"/>
                  <a:gd name="T10" fmla="*/ 568 w 612"/>
                  <a:gd name="T11" fmla="*/ 3 h 114"/>
                  <a:gd name="T12" fmla="*/ 565 w 612"/>
                  <a:gd name="T13" fmla="*/ 1 h 114"/>
                  <a:gd name="T14" fmla="*/ 561 w 612"/>
                  <a:gd name="T15" fmla="*/ 0 h 114"/>
                  <a:gd name="T16" fmla="*/ 63 w 612"/>
                  <a:gd name="T17" fmla="*/ 0 h 114"/>
                  <a:gd name="T18" fmla="*/ 59 w 612"/>
                  <a:gd name="T19" fmla="*/ 1 h 114"/>
                  <a:gd name="T20" fmla="*/ 56 w 612"/>
                  <a:gd name="T21" fmla="*/ 2 h 114"/>
                  <a:gd name="T22" fmla="*/ 52 w 612"/>
                  <a:gd name="T23" fmla="*/ 4 h 114"/>
                  <a:gd name="T24" fmla="*/ 49 w 612"/>
                  <a:gd name="T25" fmla="*/ 6 h 114"/>
                  <a:gd name="T26" fmla="*/ 3 w 612"/>
                  <a:gd name="T27" fmla="*/ 64 h 114"/>
                  <a:gd name="T28" fmla="*/ 1 w 612"/>
                  <a:gd name="T29" fmla="*/ 70 h 114"/>
                  <a:gd name="T30" fmla="*/ 0 w 612"/>
                  <a:gd name="T31" fmla="*/ 75 h 114"/>
                  <a:gd name="T32" fmla="*/ 0 w 612"/>
                  <a:gd name="T33" fmla="*/ 75 h 114"/>
                  <a:gd name="T34" fmla="*/ 0 w 612"/>
                  <a:gd name="T35" fmla="*/ 96 h 114"/>
                  <a:gd name="T36" fmla="*/ 0 w 612"/>
                  <a:gd name="T37" fmla="*/ 100 h 114"/>
                  <a:gd name="T38" fmla="*/ 1 w 612"/>
                  <a:gd name="T39" fmla="*/ 103 h 114"/>
                  <a:gd name="T40" fmla="*/ 2 w 612"/>
                  <a:gd name="T41" fmla="*/ 106 h 114"/>
                  <a:gd name="T42" fmla="*/ 4 w 612"/>
                  <a:gd name="T43" fmla="*/ 108 h 114"/>
                  <a:gd name="T44" fmla="*/ 7 w 612"/>
                  <a:gd name="T45" fmla="*/ 110 h 114"/>
                  <a:gd name="T46" fmla="*/ 10 w 612"/>
                  <a:gd name="T47" fmla="*/ 113 h 114"/>
                  <a:gd name="T48" fmla="*/ 14 w 612"/>
                  <a:gd name="T49" fmla="*/ 114 h 114"/>
                  <a:gd name="T50" fmla="*/ 17 w 612"/>
                  <a:gd name="T51" fmla="*/ 114 h 114"/>
                  <a:gd name="T52" fmla="*/ 595 w 612"/>
                  <a:gd name="T53" fmla="*/ 114 h 114"/>
                  <a:gd name="T54" fmla="*/ 598 w 612"/>
                  <a:gd name="T55" fmla="*/ 114 h 114"/>
                  <a:gd name="T56" fmla="*/ 602 w 612"/>
                  <a:gd name="T57" fmla="*/ 113 h 114"/>
                  <a:gd name="T58" fmla="*/ 605 w 612"/>
                  <a:gd name="T59" fmla="*/ 110 h 114"/>
                  <a:gd name="T60" fmla="*/ 607 w 612"/>
                  <a:gd name="T61" fmla="*/ 108 h 114"/>
                  <a:gd name="T62" fmla="*/ 609 w 612"/>
                  <a:gd name="T63" fmla="*/ 106 h 114"/>
                  <a:gd name="T64" fmla="*/ 611 w 612"/>
                  <a:gd name="T65" fmla="*/ 103 h 114"/>
                  <a:gd name="T66" fmla="*/ 611 w 612"/>
                  <a:gd name="T67" fmla="*/ 100 h 114"/>
                  <a:gd name="T68" fmla="*/ 612 w 612"/>
                  <a:gd name="T69" fmla="*/ 96 h 114"/>
                  <a:gd name="T70" fmla="*/ 612 w 612"/>
                  <a:gd name="T71" fmla="*/ 7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12" h="114">
                    <a:moveTo>
                      <a:pt x="612" y="75"/>
                    </a:moveTo>
                    <a:lnTo>
                      <a:pt x="611" y="71"/>
                    </a:lnTo>
                    <a:lnTo>
                      <a:pt x="610" y="66"/>
                    </a:lnTo>
                    <a:lnTo>
                      <a:pt x="575" y="8"/>
                    </a:lnTo>
                    <a:lnTo>
                      <a:pt x="573" y="5"/>
                    </a:lnTo>
                    <a:lnTo>
                      <a:pt x="568" y="3"/>
                    </a:lnTo>
                    <a:lnTo>
                      <a:pt x="565" y="1"/>
                    </a:lnTo>
                    <a:lnTo>
                      <a:pt x="561" y="0"/>
                    </a:lnTo>
                    <a:lnTo>
                      <a:pt x="63" y="0"/>
                    </a:lnTo>
                    <a:lnTo>
                      <a:pt x="59" y="1"/>
                    </a:lnTo>
                    <a:lnTo>
                      <a:pt x="56" y="2"/>
                    </a:lnTo>
                    <a:lnTo>
                      <a:pt x="52" y="4"/>
                    </a:lnTo>
                    <a:lnTo>
                      <a:pt x="49" y="6"/>
                    </a:lnTo>
                    <a:lnTo>
                      <a:pt x="3" y="64"/>
                    </a:lnTo>
                    <a:lnTo>
                      <a:pt x="1" y="70"/>
                    </a:lnTo>
                    <a:lnTo>
                      <a:pt x="0" y="75"/>
                    </a:lnTo>
                    <a:lnTo>
                      <a:pt x="0" y="75"/>
                    </a:lnTo>
                    <a:lnTo>
                      <a:pt x="0" y="96"/>
                    </a:lnTo>
                    <a:lnTo>
                      <a:pt x="0" y="100"/>
                    </a:lnTo>
                    <a:lnTo>
                      <a:pt x="1" y="103"/>
                    </a:lnTo>
                    <a:lnTo>
                      <a:pt x="2" y="106"/>
                    </a:lnTo>
                    <a:lnTo>
                      <a:pt x="4" y="108"/>
                    </a:lnTo>
                    <a:lnTo>
                      <a:pt x="7" y="110"/>
                    </a:lnTo>
                    <a:lnTo>
                      <a:pt x="10" y="113"/>
                    </a:lnTo>
                    <a:lnTo>
                      <a:pt x="14" y="114"/>
                    </a:lnTo>
                    <a:lnTo>
                      <a:pt x="17" y="114"/>
                    </a:lnTo>
                    <a:lnTo>
                      <a:pt x="595" y="114"/>
                    </a:lnTo>
                    <a:lnTo>
                      <a:pt x="598" y="114"/>
                    </a:lnTo>
                    <a:lnTo>
                      <a:pt x="602" y="113"/>
                    </a:lnTo>
                    <a:lnTo>
                      <a:pt x="605" y="110"/>
                    </a:lnTo>
                    <a:lnTo>
                      <a:pt x="607" y="108"/>
                    </a:lnTo>
                    <a:lnTo>
                      <a:pt x="609" y="106"/>
                    </a:lnTo>
                    <a:lnTo>
                      <a:pt x="611" y="103"/>
                    </a:lnTo>
                    <a:lnTo>
                      <a:pt x="611" y="100"/>
                    </a:lnTo>
                    <a:lnTo>
                      <a:pt x="612" y="96"/>
                    </a:lnTo>
                    <a:lnTo>
                      <a:pt x="612" y="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108">
                <a:extLst>
                  <a:ext uri="{FF2B5EF4-FFF2-40B4-BE49-F238E27FC236}">
                    <a16:creationId xmlns:a16="http://schemas.microsoft.com/office/drawing/2014/main" id="{7F4D3C93-295F-4DD4-82BF-7B66A4D931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92325" y="5842000"/>
                <a:ext cx="238125" cy="246063"/>
              </a:xfrm>
              <a:custGeom>
                <a:avLst/>
                <a:gdLst>
                  <a:gd name="T0" fmla="*/ 193 w 749"/>
                  <a:gd name="T1" fmla="*/ 679 h 775"/>
                  <a:gd name="T2" fmla="*/ 88 w 749"/>
                  <a:gd name="T3" fmla="*/ 680 h 775"/>
                  <a:gd name="T4" fmla="*/ 77 w 749"/>
                  <a:gd name="T5" fmla="*/ 689 h 775"/>
                  <a:gd name="T6" fmla="*/ 73 w 749"/>
                  <a:gd name="T7" fmla="*/ 703 h 775"/>
                  <a:gd name="T8" fmla="*/ 75 w 749"/>
                  <a:gd name="T9" fmla="*/ 761 h 775"/>
                  <a:gd name="T10" fmla="*/ 84 w 749"/>
                  <a:gd name="T11" fmla="*/ 770 h 775"/>
                  <a:gd name="T12" fmla="*/ 98 w 749"/>
                  <a:gd name="T13" fmla="*/ 775 h 775"/>
                  <a:gd name="T14" fmla="*/ 661 w 749"/>
                  <a:gd name="T15" fmla="*/ 773 h 775"/>
                  <a:gd name="T16" fmla="*/ 672 w 749"/>
                  <a:gd name="T17" fmla="*/ 764 h 775"/>
                  <a:gd name="T18" fmla="*/ 676 w 749"/>
                  <a:gd name="T19" fmla="*/ 751 h 775"/>
                  <a:gd name="T20" fmla="*/ 674 w 749"/>
                  <a:gd name="T21" fmla="*/ 693 h 775"/>
                  <a:gd name="T22" fmla="*/ 665 w 749"/>
                  <a:gd name="T23" fmla="*/ 682 h 775"/>
                  <a:gd name="T24" fmla="*/ 651 w 749"/>
                  <a:gd name="T25" fmla="*/ 679 h 775"/>
                  <a:gd name="T26" fmla="*/ 708 w 749"/>
                  <a:gd name="T27" fmla="*/ 652 h 775"/>
                  <a:gd name="T28" fmla="*/ 731 w 749"/>
                  <a:gd name="T29" fmla="*/ 646 h 775"/>
                  <a:gd name="T30" fmla="*/ 746 w 749"/>
                  <a:gd name="T31" fmla="*/ 627 h 775"/>
                  <a:gd name="T32" fmla="*/ 749 w 749"/>
                  <a:gd name="T33" fmla="*/ 41 h 775"/>
                  <a:gd name="T34" fmla="*/ 742 w 749"/>
                  <a:gd name="T35" fmla="*/ 19 h 775"/>
                  <a:gd name="T36" fmla="*/ 724 w 749"/>
                  <a:gd name="T37" fmla="*/ 3 h 775"/>
                  <a:gd name="T38" fmla="*/ 40 w 749"/>
                  <a:gd name="T39" fmla="*/ 0 h 775"/>
                  <a:gd name="T40" fmla="*/ 18 w 749"/>
                  <a:gd name="T41" fmla="*/ 8 h 775"/>
                  <a:gd name="T42" fmla="*/ 3 w 749"/>
                  <a:gd name="T43" fmla="*/ 25 h 775"/>
                  <a:gd name="T44" fmla="*/ 0 w 749"/>
                  <a:gd name="T45" fmla="*/ 612 h 775"/>
                  <a:gd name="T46" fmla="*/ 7 w 749"/>
                  <a:gd name="T47" fmla="*/ 635 h 775"/>
                  <a:gd name="T48" fmla="*/ 24 w 749"/>
                  <a:gd name="T49" fmla="*/ 649 h 775"/>
                  <a:gd name="T50" fmla="*/ 80 w 749"/>
                  <a:gd name="T51" fmla="*/ 571 h 775"/>
                  <a:gd name="T52" fmla="*/ 668 w 749"/>
                  <a:gd name="T53" fmla="*/ 571 h 775"/>
                  <a:gd name="T54" fmla="*/ 520 w 749"/>
                  <a:gd name="T55" fmla="*/ 626 h 775"/>
                  <a:gd name="T56" fmla="*/ 499 w 749"/>
                  <a:gd name="T57" fmla="*/ 622 h 775"/>
                  <a:gd name="T58" fmla="*/ 487 w 749"/>
                  <a:gd name="T59" fmla="*/ 614 h 775"/>
                  <a:gd name="T60" fmla="*/ 490 w 749"/>
                  <a:gd name="T61" fmla="*/ 605 h 775"/>
                  <a:gd name="T62" fmla="*/ 505 w 749"/>
                  <a:gd name="T63" fmla="*/ 597 h 775"/>
                  <a:gd name="T64" fmla="*/ 528 w 749"/>
                  <a:gd name="T65" fmla="*/ 595 h 775"/>
                  <a:gd name="T66" fmla="*/ 551 w 749"/>
                  <a:gd name="T67" fmla="*/ 597 h 775"/>
                  <a:gd name="T68" fmla="*/ 566 w 749"/>
                  <a:gd name="T69" fmla="*/ 605 h 775"/>
                  <a:gd name="T70" fmla="*/ 568 w 749"/>
                  <a:gd name="T71" fmla="*/ 614 h 775"/>
                  <a:gd name="T72" fmla="*/ 557 w 749"/>
                  <a:gd name="T73" fmla="*/ 622 h 775"/>
                  <a:gd name="T74" fmla="*/ 536 w 749"/>
                  <a:gd name="T75" fmla="*/ 626 h 775"/>
                  <a:gd name="T76" fmla="*/ 616 w 749"/>
                  <a:gd name="T77" fmla="*/ 627 h 775"/>
                  <a:gd name="T78" fmla="*/ 595 w 749"/>
                  <a:gd name="T79" fmla="*/ 623 h 775"/>
                  <a:gd name="T80" fmla="*/ 583 w 749"/>
                  <a:gd name="T81" fmla="*/ 615 h 775"/>
                  <a:gd name="T82" fmla="*/ 586 w 749"/>
                  <a:gd name="T83" fmla="*/ 606 h 775"/>
                  <a:gd name="T84" fmla="*/ 602 w 749"/>
                  <a:gd name="T85" fmla="*/ 599 h 775"/>
                  <a:gd name="T86" fmla="*/ 624 w 749"/>
                  <a:gd name="T87" fmla="*/ 596 h 775"/>
                  <a:gd name="T88" fmla="*/ 647 w 749"/>
                  <a:gd name="T89" fmla="*/ 599 h 775"/>
                  <a:gd name="T90" fmla="*/ 662 w 749"/>
                  <a:gd name="T91" fmla="*/ 606 h 775"/>
                  <a:gd name="T92" fmla="*/ 665 w 749"/>
                  <a:gd name="T93" fmla="*/ 615 h 775"/>
                  <a:gd name="T94" fmla="*/ 653 w 749"/>
                  <a:gd name="T95" fmla="*/ 623 h 775"/>
                  <a:gd name="T96" fmla="*/ 633 w 749"/>
                  <a:gd name="T97" fmla="*/ 627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9" h="775">
                    <a:moveTo>
                      <a:pt x="40" y="652"/>
                    </a:moveTo>
                    <a:lnTo>
                      <a:pt x="193" y="652"/>
                    </a:lnTo>
                    <a:lnTo>
                      <a:pt x="193" y="679"/>
                    </a:lnTo>
                    <a:lnTo>
                      <a:pt x="98" y="679"/>
                    </a:lnTo>
                    <a:lnTo>
                      <a:pt x="92" y="679"/>
                    </a:lnTo>
                    <a:lnTo>
                      <a:pt x="88" y="680"/>
                    </a:lnTo>
                    <a:lnTo>
                      <a:pt x="84" y="682"/>
                    </a:lnTo>
                    <a:lnTo>
                      <a:pt x="80" y="685"/>
                    </a:lnTo>
                    <a:lnTo>
                      <a:pt x="77" y="689"/>
                    </a:lnTo>
                    <a:lnTo>
                      <a:pt x="75" y="693"/>
                    </a:lnTo>
                    <a:lnTo>
                      <a:pt x="74" y="697"/>
                    </a:lnTo>
                    <a:lnTo>
                      <a:pt x="73" y="703"/>
                    </a:lnTo>
                    <a:lnTo>
                      <a:pt x="73" y="751"/>
                    </a:lnTo>
                    <a:lnTo>
                      <a:pt x="74" y="755"/>
                    </a:lnTo>
                    <a:lnTo>
                      <a:pt x="75" y="761"/>
                    </a:lnTo>
                    <a:lnTo>
                      <a:pt x="77" y="764"/>
                    </a:lnTo>
                    <a:lnTo>
                      <a:pt x="80" y="768"/>
                    </a:lnTo>
                    <a:lnTo>
                      <a:pt x="84" y="770"/>
                    </a:lnTo>
                    <a:lnTo>
                      <a:pt x="88" y="773"/>
                    </a:lnTo>
                    <a:lnTo>
                      <a:pt x="92" y="775"/>
                    </a:lnTo>
                    <a:lnTo>
                      <a:pt x="98" y="775"/>
                    </a:lnTo>
                    <a:lnTo>
                      <a:pt x="651" y="775"/>
                    </a:lnTo>
                    <a:lnTo>
                      <a:pt x="656" y="775"/>
                    </a:lnTo>
                    <a:lnTo>
                      <a:pt x="661" y="773"/>
                    </a:lnTo>
                    <a:lnTo>
                      <a:pt x="665" y="770"/>
                    </a:lnTo>
                    <a:lnTo>
                      <a:pt x="668" y="768"/>
                    </a:lnTo>
                    <a:lnTo>
                      <a:pt x="672" y="764"/>
                    </a:lnTo>
                    <a:lnTo>
                      <a:pt x="674" y="761"/>
                    </a:lnTo>
                    <a:lnTo>
                      <a:pt x="675" y="755"/>
                    </a:lnTo>
                    <a:lnTo>
                      <a:pt x="676" y="751"/>
                    </a:lnTo>
                    <a:lnTo>
                      <a:pt x="676" y="703"/>
                    </a:lnTo>
                    <a:lnTo>
                      <a:pt x="675" y="697"/>
                    </a:lnTo>
                    <a:lnTo>
                      <a:pt x="674" y="693"/>
                    </a:lnTo>
                    <a:lnTo>
                      <a:pt x="672" y="689"/>
                    </a:lnTo>
                    <a:lnTo>
                      <a:pt x="668" y="685"/>
                    </a:lnTo>
                    <a:lnTo>
                      <a:pt x="665" y="682"/>
                    </a:lnTo>
                    <a:lnTo>
                      <a:pt x="661" y="680"/>
                    </a:lnTo>
                    <a:lnTo>
                      <a:pt x="656" y="679"/>
                    </a:lnTo>
                    <a:lnTo>
                      <a:pt x="651" y="679"/>
                    </a:lnTo>
                    <a:lnTo>
                      <a:pt x="554" y="679"/>
                    </a:lnTo>
                    <a:lnTo>
                      <a:pt x="554" y="652"/>
                    </a:lnTo>
                    <a:lnTo>
                      <a:pt x="708" y="652"/>
                    </a:lnTo>
                    <a:lnTo>
                      <a:pt x="717" y="651"/>
                    </a:lnTo>
                    <a:lnTo>
                      <a:pt x="724" y="649"/>
                    </a:lnTo>
                    <a:lnTo>
                      <a:pt x="731" y="646"/>
                    </a:lnTo>
                    <a:lnTo>
                      <a:pt x="737" y="640"/>
                    </a:lnTo>
                    <a:lnTo>
                      <a:pt x="742" y="635"/>
                    </a:lnTo>
                    <a:lnTo>
                      <a:pt x="746" y="627"/>
                    </a:lnTo>
                    <a:lnTo>
                      <a:pt x="748" y="620"/>
                    </a:lnTo>
                    <a:lnTo>
                      <a:pt x="749" y="612"/>
                    </a:lnTo>
                    <a:lnTo>
                      <a:pt x="749" y="41"/>
                    </a:lnTo>
                    <a:lnTo>
                      <a:pt x="748" y="33"/>
                    </a:lnTo>
                    <a:lnTo>
                      <a:pt x="746" y="25"/>
                    </a:lnTo>
                    <a:lnTo>
                      <a:pt x="742" y="19"/>
                    </a:lnTo>
                    <a:lnTo>
                      <a:pt x="737" y="12"/>
                    </a:lnTo>
                    <a:lnTo>
                      <a:pt x="731" y="8"/>
                    </a:lnTo>
                    <a:lnTo>
                      <a:pt x="724" y="3"/>
                    </a:lnTo>
                    <a:lnTo>
                      <a:pt x="717" y="1"/>
                    </a:lnTo>
                    <a:lnTo>
                      <a:pt x="708" y="0"/>
                    </a:lnTo>
                    <a:lnTo>
                      <a:pt x="40" y="0"/>
                    </a:lnTo>
                    <a:lnTo>
                      <a:pt x="32" y="1"/>
                    </a:lnTo>
                    <a:lnTo>
                      <a:pt x="24" y="3"/>
                    </a:lnTo>
                    <a:lnTo>
                      <a:pt x="18" y="8"/>
                    </a:lnTo>
                    <a:lnTo>
                      <a:pt x="11" y="12"/>
                    </a:lnTo>
                    <a:lnTo>
                      <a:pt x="7" y="19"/>
                    </a:lnTo>
                    <a:lnTo>
                      <a:pt x="3" y="25"/>
                    </a:lnTo>
                    <a:lnTo>
                      <a:pt x="1" y="33"/>
                    </a:lnTo>
                    <a:lnTo>
                      <a:pt x="0" y="41"/>
                    </a:lnTo>
                    <a:lnTo>
                      <a:pt x="0" y="612"/>
                    </a:lnTo>
                    <a:lnTo>
                      <a:pt x="1" y="620"/>
                    </a:lnTo>
                    <a:lnTo>
                      <a:pt x="3" y="627"/>
                    </a:lnTo>
                    <a:lnTo>
                      <a:pt x="7" y="635"/>
                    </a:lnTo>
                    <a:lnTo>
                      <a:pt x="11" y="640"/>
                    </a:lnTo>
                    <a:lnTo>
                      <a:pt x="18" y="646"/>
                    </a:lnTo>
                    <a:lnTo>
                      <a:pt x="24" y="649"/>
                    </a:lnTo>
                    <a:lnTo>
                      <a:pt x="32" y="651"/>
                    </a:lnTo>
                    <a:lnTo>
                      <a:pt x="40" y="652"/>
                    </a:lnTo>
                    <a:close/>
                    <a:moveTo>
                      <a:pt x="80" y="571"/>
                    </a:moveTo>
                    <a:lnTo>
                      <a:pt x="80" y="81"/>
                    </a:lnTo>
                    <a:lnTo>
                      <a:pt x="668" y="81"/>
                    </a:lnTo>
                    <a:lnTo>
                      <a:pt x="668" y="571"/>
                    </a:lnTo>
                    <a:lnTo>
                      <a:pt x="80" y="571"/>
                    </a:lnTo>
                    <a:close/>
                    <a:moveTo>
                      <a:pt x="528" y="626"/>
                    </a:moveTo>
                    <a:lnTo>
                      <a:pt x="520" y="626"/>
                    </a:lnTo>
                    <a:lnTo>
                      <a:pt x="512" y="625"/>
                    </a:lnTo>
                    <a:lnTo>
                      <a:pt x="505" y="624"/>
                    </a:lnTo>
                    <a:lnTo>
                      <a:pt x="499" y="622"/>
                    </a:lnTo>
                    <a:lnTo>
                      <a:pt x="494" y="620"/>
                    </a:lnTo>
                    <a:lnTo>
                      <a:pt x="490" y="616"/>
                    </a:lnTo>
                    <a:lnTo>
                      <a:pt x="487" y="614"/>
                    </a:lnTo>
                    <a:lnTo>
                      <a:pt x="486" y="611"/>
                    </a:lnTo>
                    <a:lnTo>
                      <a:pt x="487" y="608"/>
                    </a:lnTo>
                    <a:lnTo>
                      <a:pt x="490" y="605"/>
                    </a:lnTo>
                    <a:lnTo>
                      <a:pt x="494" y="601"/>
                    </a:lnTo>
                    <a:lnTo>
                      <a:pt x="499" y="599"/>
                    </a:lnTo>
                    <a:lnTo>
                      <a:pt x="505" y="597"/>
                    </a:lnTo>
                    <a:lnTo>
                      <a:pt x="512" y="596"/>
                    </a:lnTo>
                    <a:lnTo>
                      <a:pt x="520" y="595"/>
                    </a:lnTo>
                    <a:lnTo>
                      <a:pt x="528" y="595"/>
                    </a:lnTo>
                    <a:lnTo>
                      <a:pt x="536" y="595"/>
                    </a:lnTo>
                    <a:lnTo>
                      <a:pt x="544" y="596"/>
                    </a:lnTo>
                    <a:lnTo>
                      <a:pt x="551" y="597"/>
                    </a:lnTo>
                    <a:lnTo>
                      <a:pt x="557" y="599"/>
                    </a:lnTo>
                    <a:lnTo>
                      <a:pt x="563" y="601"/>
                    </a:lnTo>
                    <a:lnTo>
                      <a:pt x="566" y="605"/>
                    </a:lnTo>
                    <a:lnTo>
                      <a:pt x="568" y="608"/>
                    </a:lnTo>
                    <a:lnTo>
                      <a:pt x="569" y="611"/>
                    </a:lnTo>
                    <a:lnTo>
                      <a:pt x="568" y="614"/>
                    </a:lnTo>
                    <a:lnTo>
                      <a:pt x="566" y="616"/>
                    </a:lnTo>
                    <a:lnTo>
                      <a:pt x="563" y="620"/>
                    </a:lnTo>
                    <a:lnTo>
                      <a:pt x="557" y="622"/>
                    </a:lnTo>
                    <a:lnTo>
                      <a:pt x="551" y="624"/>
                    </a:lnTo>
                    <a:lnTo>
                      <a:pt x="544" y="625"/>
                    </a:lnTo>
                    <a:lnTo>
                      <a:pt x="536" y="626"/>
                    </a:lnTo>
                    <a:lnTo>
                      <a:pt x="528" y="626"/>
                    </a:lnTo>
                    <a:close/>
                    <a:moveTo>
                      <a:pt x="624" y="627"/>
                    </a:moveTo>
                    <a:lnTo>
                      <a:pt x="616" y="627"/>
                    </a:lnTo>
                    <a:lnTo>
                      <a:pt x="608" y="626"/>
                    </a:lnTo>
                    <a:lnTo>
                      <a:pt x="602" y="625"/>
                    </a:lnTo>
                    <a:lnTo>
                      <a:pt x="595" y="623"/>
                    </a:lnTo>
                    <a:lnTo>
                      <a:pt x="590" y="621"/>
                    </a:lnTo>
                    <a:lnTo>
                      <a:pt x="586" y="618"/>
                    </a:lnTo>
                    <a:lnTo>
                      <a:pt x="583" y="615"/>
                    </a:lnTo>
                    <a:lnTo>
                      <a:pt x="583" y="612"/>
                    </a:lnTo>
                    <a:lnTo>
                      <a:pt x="583" y="609"/>
                    </a:lnTo>
                    <a:lnTo>
                      <a:pt x="586" y="606"/>
                    </a:lnTo>
                    <a:lnTo>
                      <a:pt x="590" y="604"/>
                    </a:lnTo>
                    <a:lnTo>
                      <a:pt x="595" y="600"/>
                    </a:lnTo>
                    <a:lnTo>
                      <a:pt x="602" y="599"/>
                    </a:lnTo>
                    <a:lnTo>
                      <a:pt x="608" y="597"/>
                    </a:lnTo>
                    <a:lnTo>
                      <a:pt x="616" y="596"/>
                    </a:lnTo>
                    <a:lnTo>
                      <a:pt x="624" y="596"/>
                    </a:lnTo>
                    <a:lnTo>
                      <a:pt x="633" y="596"/>
                    </a:lnTo>
                    <a:lnTo>
                      <a:pt x="640" y="597"/>
                    </a:lnTo>
                    <a:lnTo>
                      <a:pt x="647" y="599"/>
                    </a:lnTo>
                    <a:lnTo>
                      <a:pt x="653" y="600"/>
                    </a:lnTo>
                    <a:lnTo>
                      <a:pt x="659" y="604"/>
                    </a:lnTo>
                    <a:lnTo>
                      <a:pt x="662" y="606"/>
                    </a:lnTo>
                    <a:lnTo>
                      <a:pt x="665" y="609"/>
                    </a:lnTo>
                    <a:lnTo>
                      <a:pt x="665" y="612"/>
                    </a:lnTo>
                    <a:lnTo>
                      <a:pt x="665" y="615"/>
                    </a:lnTo>
                    <a:lnTo>
                      <a:pt x="662" y="618"/>
                    </a:lnTo>
                    <a:lnTo>
                      <a:pt x="659" y="621"/>
                    </a:lnTo>
                    <a:lnTo>
                      <a:pt x="653" y="623"/>
                    </a:lnTo>
                    <a:lnTo>
                      <a:pt x="647" y="625"/>
                    </a:lnTo>
                    <a:lnTo>
                      <a:pt x="640" y="626"/>
                    </a:lnTo>
                    <a:lnTo>
                      <a:pt x="633" y="627"/>
                    </a:lnTo>
                    <a:lnTo>
                      <a:pt x="624" y="6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109">
                <a:extLst>
                  <a:ext uri="{FF2B5EF4-FFF2-40B4-BE49-F238E27FC236}">
                    <a16:creationId xmlns:a16="http://schemas.microsoft.com/office/drawing/2014/main" id="{D35E09AB-6799-4B2E-BDE2-7BB4AD1E5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8038" y="6092825"/>
                <a:ext cx="269875" cy="49213"/>
              </a:xfrm>
              <a:custGeom>
                <a:avLst/>
                <a:gdLst>
                  <a:gd name="T0" fmla="*/ 850 w 850"/>
                  <a:gd name="T1" fmla="*/ 103 h 157"/>
                  <a:gd name="T2" fmla="*/ 849 w 850"/>
                  <a:gd name="T3" fmla="*/ 97 h 157"/>
                  <a:gd name="T4" fmla="*/ 847 w 850"/>
                  <a:gd name="T5" fmla="*/ 91 h 157"/>
                  <a:gd name="T6" fmla="*/ 798 w 850"/>
                  <a:gd name="T7" fmla="*/ 10 h 157"/>
                  <a:gd name="T8" fmla="*/ 794 w 850"/>
                  <a:gd name="T9" fmla="*/ 6 h 157"/>
                  <a:gd name="T10" fmla="*/ 790 w 850"/>
                  <a:gd name="T11" fmla="*/ 3 h 157"/>
                  <a:gd name="T12" fmla="*/ 784 w 850"/>
                  <a:gd name="T13" fmla="*/ 0 h 157"/>
                  <a:gd name="T14" fmla="*/ 778 w 850"/>
                  <a:gd name="T15" fmla="*/ 0 h 157"/>
                  <a:gd name="T16" fmla="*/ 89 w 850"/>
                  <a:gd name="T17" fmla="*/ 0 h 157"/>
                  <a:gd name="T18" fmla="*/ 83 w 850"/>
                  <a:gd name="T19" fmla="*/ 0 h 157"/>
                  <a:gd name="T20" fmla="*/ 78 w 850"/>
                  <a:gd name="T21" fmla="*/ 2 h 157"/>
                  <a:gd name="T22" fmla="*/ 74 w 850"/>
                  <a:gd name="T23" fmla="*/ 4 h 157"/>
                  <a:gd name="T24" fmla="*/ 69 w 850"/>
                  <a:gd name="T25" fmla="*/ 8 h 157"/>
                  <a:gd name="T26" fmla="*/ 6 w 850"/>
                  <a:gd name="T27" fmla="*/ 88 h 157"/>
                  <a:gd name="T28" fmla="*/ 4 w 850"/>
                  <a:gd name="T29" fmla="*/ 92 h 157"/>
                  <a:gd name="T30" fmla="*/ 2 w 850"/>
                  <a:gd name="T31" fmla="*/ 96 h 157"/>
                  <a:gd name="T32" fmla="*/ 0 w 850"/>
                  <a:gd name="T33" fmla="*/ 100 h 157"/>
                  <a:gd name="T34" fmla="*/ 0 w 850"/>
                  <a:gd name="T35" fmla="*/ 103 h 157"/>
                  <a:gd name="T36" fmla="*/ 0 w 850"/>
                  <a:gd name="T37" fmla="*/ 103 h 157"/>
                  <a:gd name="T38" fmla="*/ 0 w 850"/>
                  <a:gd name="T39" fmla="*/ 133 h 157"/>
                  <a:gd name="T40" fmla="*/ 0 w 850"/>
                  <a:gd name="T41" fmla="*/ 138 h 157"/>
                  <a:gd name="T42" fmla="*/ 2 w 850"/>
                  <a:gd name="T43" fmla="*/ 142 h 157"/>
                  <a:gd name="T44" fmla="*/ 5 w 850"/>
                  <a:gd name="T45" fmla="*/ 146 h 157"/>
                  <a:gd name="T46" fmla="*/ 7 w 850"/>
                  <a:gd name="T47" fmla="*/ 149 h 157"/>
                  <a:gd name="T48" fmla="*/ 11 w 850"/>
                  <a:gd name="T49" fmla="*/ 153 h 157"/>
                  <a:gd name="T50" fmla="*/ 14 w 850"/>
                  <a:gd name="T51" fmla="*/ 155 h 157"/>
                  <a:gd name="T52" fmla="*/ 20 w 850"/>
                  <a:gd name="T53" fmla="*/ 157 h 157"/>
                  <a:gd name="T54" fmla="*/ 24 w 850"/>
                  <a:gd name="T55" fmla="*/ 157 h 157"/>
                  <a:gd name="T56" fmla="*/ 826 w 850"/>
                  <a:gd name="T57" fmla="*/ 157 h 157"/>
                  <a:gd name="T58" fmla="*/ 831 w 850"/>
                  <a:gd name="T59" fmla="*/ 157 h 157"/>
                  <a:gd name="T60" fmla="*/ 835 w 850"/>
                  <a:gd name="T61" fmla="*/ 155 h 157"/>
                  <a:gd name="T62" fmla="*/ 839 w 850"/>
                  <a:gd name="T63" fmla="*/ 153 h 157"/>
                  <a:gd name="T64" fmla="*/ 843 w 850"/>
                  <a:gd name="T65" fmla="*/ 149 h 157"/>
                  <a:gd name="T66" fmla="*/ 846 w 850"/>
                  <a:gd name="T67" fmla="*/ 146 h 157"/>
                  <a:gd name="T68" fmla="*/ 848 w 850"/>
                  <a:gd name="T69" fmla="*/ 142 h 157"/>
                  <a:gd name="T70" fmla="*/ 849 w 850"/>
                  <a:gd name="T71" fmla="*/ 138 h 157"/>
                  <a:gd name="T72" fmla="*/ 850 w 850"/>
                  <a:gd name="T73" fmla="*/ 133 h 157"/>
                  <a:gd name="T74" fmla="*/ 850 w 850"/>
                  <a:gd name="T75" fmla="*/ 103 h 157"/>
                  <a:gd name="T76" fmla="*/ 850 w 850"/>
                  <a:gd name="T77" fmla="*/ 103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0" h="157">
                    <a:moveTo>
                      <a:pt x="850" y="103"/>
                    </a:moveTo>
                    <a:lnTo>
                      <a:pt x="849" y="97"/>
                    </a:lnTo>
                    <a:lnTo>
                      <a:pt x="847" y="91"/>
                    </a:lnTo>
                    <a:lnTo>
                      <a:pt x="798" y="10"/>
                    </a:lnTo>
                    <a:lnTo>
                      <a:pt x="794" y="6"/>
                    </a:lnTo>
                    <a:lnTo>
                      <a:pt x="790" y="3"/>
                    </a:lnTo>
                    <a:lnTo>
                      <a:pt x="784" y="0"/>
                    </a:lnTo>
                    <a:lnTo>
                      <a:pt x="778" y="0"/>
                    </a:lnTo>
                    <a:lnTo>
                      <a:pt x="89" y="0"/>
                    </a:lnTo>
                    <a:lnTo>
                      <a:pt x="83" y="0"/>
                    </a:lnTo>
                    <a:lnTo>
                      <a:pt x="78" y="2"/>
                    </a:lnTo>
                    <a:lnTo>
                      <a:pt x="74" y="4"/>
                    </a:lnTo>
                    <a:lnTo>
                      <a:pt x="69" y="8"/>
                    </a:lnTo>
                    <a:lnTo>
                      <a:pt x="6" y="88"/>
                    </a:lnTo>
                    <a:lnTo>
                      <a:pt x="4" y="92"/>
                    </a:lnTo>
                    <a:lnTo>
                      <a:pt x="2" y="96"/>
                    </a:lnTo>
                    <a:lnTo>
                      <a:pt x="0" y="10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133"/>
                    </a:lnTo>
                    <a:lnTo>
                      <a:pt x="0" y="138"/>
                    </a:lnTo>
                    <a:lnTo>
                      <a:pt x="2" y="142"/>
                    </a:lnTo>
                    <a:lnTo>
                      <a:pt x="5" y="146"/>
                    </a:lnTo>
                    <a:lnTo>
                      <a:pt x="7" y="149"/>
                    </a:lnTo>
                    <a:lnTo>
                      <a:pt x="11" y="153"/>
                    </a:lnTo>
                    <a:lnTo>
                      <a:pt x="14" y="155"/>
                    </a:lnTo>
                    <a:lnTo>
                      <a:pt x="20" y="157"/>
                    </a:lnTo>
                    <a:lnTo>
                      <a:pt x="24" y="157"/>
                    </a:lnTo>
                    <a:lnTo>
                      <a:pt x="826" y="157"/>
                    </a:lnTo>
                    <a:lnTo>
                      <a:pt x="831" y="157"/>
                    </a:lnTo>
                    <a:lnTo>
                      <a:pt x="835" y="155"/>
                    </a:lnTo>
                    <a:lnTo>
                      <a:pt x="839" y="153"/>
                    </a:lnTo>
                    <a:lnTo>
                      <a:pt x="843" y="149"/>
                    </a:lnTo>
                    <a:lnTo>
                      <a:pt x="846" y="146"/>
                    </a:lnTo>
                    <a:lnTo>
                      <a:pt x="848" y="142"/>
                    </a:lnTo>
                    <a:lnTo>
                      <a:pt x="849" y="138"/>
                    </a:lnTo>
                    <a:lnTo>
                      <a:pt x="850" y="133"/>
                    </a:lnTo>
                    <a:lnTo>
                      <a:pt x="850" y="103"/>
                    </a:lnTo>
                    <a:lnTo>
                      <a:pt x="850" y="1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10">
                <a:extLst>
                  <a:ext uri="{FF2B5EF4-FFF2-40B4-BE49-F238E27FC236}">
                    <a16:creationId xmlns:a16="http://schemas.microsoft.com/office/drawing/2014/main" id="{28581FEF-8237-40AF-A902-0FD102185F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013" y="5818188"/>
                <a:ext cx="201613" cy="282575"/>
              </a:xfrm>
              <a:custGeom>
                <a:avLst/>
                <a:gdLst>
                  <a:gd name="T0" fmla="*/ 473 w 635"/>
                  <a:gd name="T1" fmla="*/ 519 h 891"/>
                  <a:gd name="T2" fmla="*/ 434 w 635"/>
                  <a:gd name="T3" fmla="*/ 518 h 891"/>
                  <a:gd name="T4" fmla="*/ 406 w 635"/>
                  <a:gd name="T5" fmla="*/ 546 h 891"/>
                  <a:gd name="T6" fmla="*/ 405 w 635"/>
                  <a:gd name="T7" fmla="*/ 584 h 891"/>
                  <a:gd name="T8" fmla="*/ 428 w 635"/>
                  <a:gd name="T9" fmla="*/ 613 h 891"/>
                  <a:gd name="T10" fmla="*/ 402 w 635"/>
                  <a:gd name="T11" fmla="*/ 642 h 891"/>
                  <a:gd name="T12" fmla="*/ 288 w 635"/>
                  <a:gd name="T13" fmla="*/ 641 h 891"/>
                  <a:gd name="T14" fmla="*/ 243 w 635"/>
                  <a:gd name="T15" fmla="*/ 631 h 891"/>
                  <a:gd name="T16" fmla="*/ 229 w 635"/>
                  <a:gd name="T17" fmla="*/ 619 h 891"/>
                  <a:gd name="T18" fmla="*/ 228 w 635"/>
                  <a:gd name="T19" fmla="*/ 597 h 891"/>
                  <a:gd name="T20" fmla="*/ 244 w 635"/>
                  <a:gd name="T21" fmla="*/ 562 h 891"/>
                  <a:gd name="T22" fmla="*/ 326 w 635"/>
                  <a:gd name="T23" fmla="*/ 453 h 891"/>
                  <a:gd name="T24" fmla="*/ 405 w 635"/>
                  <a:gd name="T25" fmla="*/ 363 h 891"/>
                  <a:gd name="T26" fmla="*/ 463 w 635"/>
                  <a:gd name="T27" fmla="*/ 295 h 891"/>
                  <a:gd name="T28" fmla="*/ 494 w 635"/>
                  <a:gd name="T29" fmla="*/ 243 h 891"/>
                  <a:gd name="T30" fmla="*/ 513 w 635"/>
                  <a:gd name="T31" fmla="*/ 187 h 891"/>
                  <a:gd name="T32" fmla="*/ 517 w 635"/>
                  <a:gd name="T33" fmla="*/ 127 h 891"/>
                  <a:gd name="T34" fmla="*/ 509 w 635"/>
                  <a:gd name="T35" fmla="*/ 81 h 891"/>
                  <a:gd name="T36" fmla="*/ 490 w 635"/>
                  <a:gd name="T37" fmla="*/ 53 h 891"/>
                  <a:gd name="T38" fmla="*/ 456 w 635"/>
                  <a:gd name="T39" fmla="*/ 28 h 891"/>
                  <a:gd name="T40" fmla="*/ 401 w 635"/>
                  <a:gd name="T41" fmla="*/ 9 h 891"/>
                  <a:gd name="T42" fmla="*/ 308 w 635"/>
                  <a:gd name="T43" fmla="*/ 0 h 891"/>
                  <a:gd name="T44" fmla="*/ 240 w 635"/>
                  <a:gd name="T45" fmla="*/ 0 h 891"/>
                  <a:gd name="T46" fmla="*/ 150 w 635"/>
                  <a:gd name="T47" fmla="*/ 0 h 891"/>
                  <a:gd name="T48" fmla="*/ 62 w 635"/>
                  <a:gd name="T49" fmla="*/ 0 h 891"/>
                  <a:gd name="T50" fmla="*/ 19 w 635"/>
                  <a:gd name="T51" fmla="*/ 7 h 891"/>
                  <a:gd name="T52" fmla="*/ 6 w 635"/>
                  <a:gd name="T53" fmla="*/ 20 h 891"/>
                  <a:gd name="T54" fmla="*/ 0 w 635"/>
                  <a:gd name="T55" fmla="*/ 41 h 891"/>
                  <a:gd name="T56" fmla="*/ 6 w 635"/>
                  <a:gd name="T57" fmla="*/ 61 h 891"/>
                  <a:gd name="T58" fmla="*/ 19 w 635"/>
                  <a:gd name="T59" fmla="*/ 73 h 891"/>
                  <a:gd name="T60" fmla="*/ 62 w 635"/>
                  <a:gd name="T61" fmla="*/ 81 h 891"/>
                  <a:gd name="T62" fmla="*/ 190 w 635"/>
                  <a:gd name="T63" fmla="*/ 81 h 891"/>
                  <a:gd name="T64" fmla="*/ 312 w 635"/>
                  <a:gd name="T65" fmla="*/ 79 h 891"/>
                  <a:gd name="T66" fmla="*/ 385 w 635"/>
                  <a:gd name="T67" fmla="*/ 90 h 891"/>
                  <a:gd name="T68" fmla="*/ 412 w 635"/>
                  <a:gd name="T69" fmla="*/ 103 h 891"/>
                  <a:gd name="T70" fmla="*/ 427 w 635"/>
                  <a:gd name="T71" fmla="*/ 126 h 891"/>
                  <a:gd name="T72" fmla="*/ 429 w 635"/>
                  <a:gd name="T73" fmla="*/ 154 h 891"/>
                  <a:gd name="T74" fmla="*/ 408 w 635"/>
                  <a:gd name="T75" fmla="*/ 213 h 891"/>
                  <a:gd name="T76" fmla="*/ 370 w 635"/>
                  <a:gd name="T77" fmla="*/ 267 h 891"/>
                  <a:gd name="T78" fmla="*/ 294 w 635"/>
                  <a:gd name="T79" fmla="*/ 346 h 891"/>
                  <a:gd name="T80" fmla="*/ 220 w 635"/>
                  <a:gd name="T81" fmla="*/ 424 h 891"/>
                  <a:gd name="T82" fmla="*/ 167 w 635"/>
                  <a:gd name="T83" fmla="*/ 503 h 891"/>
                  <a:gd name="T84" fmla="*/ 132 w 635"/>
                  <a:gd name="T85" fmla="*/ 583 h 891"/>
                  <a:gd name="T86" fmla="*/ 124 w 635"/>
                  <a:gd name="T87" fmla="*/ 639 h 891"/>
                  <a:gd name="T88" fmla="*/ 136 w 635"/>
                  <a:gd name="T89" fmla="*/ 692 h 891"/>
                  <a:gd name="T90" fmla="*/ 159 w 635"/>
                  <a:gd name="T91" fmla="*/ 729 h 891"/>
                  <a:gd name="T92" fmla="*/ 191 w 635"/>
                  <a:gd name="T93" fmla="*/ 752 h 891"/>
                  <a:gd name="T94" fmla="*/ 233 w 635"/>
                  <a:gd name="T95" fmla="*/ 762 h 891"/>
                  <a:gd name="T96" fmla="*/ 440 w 635"/>
                  <a:gd name="T97" fmla="*/ 780 h 891"/>
                  <a:gd name="T98" fmla="*/ 410 w 635"/>
                  <a:gd name="T99" fmla="*/ 812 h 891"/>
                  <a:gd name="T100" fmla="*/ 403 w 635"/>
                  <a:gd name="T101" fmla="*/ 850 h 891"/>
                  <a:gd name="T102" fmla="*/ 426 w 635"/>
                  <a:gd name="T103" fmla="*/ 882 h 891"/>
                  <a:gd name="T104" fmla="*/ 463 w 635"/>
                  <a:gd name="T105" fmla="*/ 890 h 891"/>
                  <a:gd name="T106" fmla="*/ 621 w 635"/>
                  <a:gd name="T107" fmla="*/ 738 h 891"/>
                  <a:gd name="T108" fmla="*/ 635 w 635"/>
                  <a:gd name="T109" fmla="*/ 702 h 891"/>
                  <a:gd name="T110" fmla="*/ 621 w 635"/>
                  <a:gd name="T111" fmla="*/ 668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35" h="891">
                    <a:moveTo>
                      <a:pt x="621" y="668"/>
                    </a:moveTo>
                    <a:lnTo>
                      <a:pt x="489" y="531"/>
                    </a:lnTo>
                    <a:lnTo>
                      <a:pt x="482" y="523"/>
                    </a:lnTo>
                    <a:lnTo>
                      <a:pt x="473" y="519"/>
                    </a:lnTo>
                    <a:lnTo>
                      <a:pt x="463" y="516"/>
                    </a:lnTo>
                    <a:lnTo>
                      <a:pt x="454" y="515"/>
                    </a:lnTo>
                    <a:lnTo>
                      <a:pt x="444" y="516"/>
                    </a:lnTo>
                    <a:lnTo>
                      <a:pt x="434" y="518"/>
                    </a:lnTo>
                    <a:lnTo>
                      <a:pt x="426" y="522"/>
                    </a:lnTo>
                    <a:lnTo>
                      <a:pt x="417" y="529"/>
                    </a:lnTo>
                    <a:lnTo>
                      <a:pt x="411" y="537"/>
                    </a:lnTo>
                    <a:lnTo>
                      <a:pt x="406" y="546"/>
                    </a:lnTo>
                    <a:lnTo>
                      <a:pt x="403" y="556"/>
                    </a:lnTo>
                    <a:lnTo>
                      <a:pt x="402" y="565"/>
                    </a:lnTo>
                    <a:lnTo>
                      <a:pt x="403" y="575"/>
                    </a:lnTo>
                    <a:lnTo>
                      <a:pt x="405" y="584"/>
                    </a:lnTo>
                    <a:lnTo>
                      <a:pt x="410" y="592"/>
                    </a:lnTo>
                    <a:lnTo>
                      <a:pt x="416" y="601"/>
                    </a:lnTo>
                    <a:lnTo>
                      <a:pt x="419" y="604"/>
                    </a:lnTo>
                    <a:lnTo>
                      <a:pt x="428" y="613"/>
                    </a:lnTo>
                    <a:lnTo>
                      <a:pt x="440" y="626"/>
                    </a:lnTo>
                    <a:lnTo>
                      <a:pt x="456" y="642"/>
                    </a:lnTo>
                    <a:lnTo>
                      <a:pt x="429" y="642"/>
                    </a:lnTo>
                    <a:lnTo>
                      <a:pt x="402" y="642"/>
                    </a:lnTo>
                    <a:lnTo>
                      <a:pt x="376" y="642"/>
                    </a:lnTo>
                    <a:lnTo>
                      <a:pt x="351" y="642"/>
                    </a:lnTo>
                    <a:lnTo>
                      <a:pt x="322" y="642"/>
                    </a:lnTo>
                    <a:lnTo>
                      <a:pt x="288" y="641"/>
                    </a:lnTo>
                    <a:lnTo>
                      <a:pt x="271" y="639"/>
                    </a:lnTo>
                    <a:lnTo>
                      <a:pt x="256" y="635"/>
                    </a:lnTo>
                    <a:lnTo>
                      <a:pt x="249" y="633"/>
                    </a:lnTo>
                    <a:lnTo>
                      <a:pt x="243" y="631"/>
                    </a:lnTo>
                    <a:lnTo>
                      <a:pt x="237" y="628"/>
                    </a:lnTo>
                    <a:lnTo>
                      <a:pt x="233" y="625"/>
                    </a:lnTo>
                    <a:lnTo>
                      <a:pt x="231" y="622"/>
                    </a:lnTo>
                    <a:lnTo>
                      <a:pt x="229" y="619"/>
                    </a:lnTo>
                    <a:lnTo>
                      <a:pt x="228" y="616"/>
                    </a:lnTo>
                    <a:lnTo>
                      <a:pt x="227" y="613"/>
                    </a:lnTo>
                    <a:lnTo>
                      <a:pt x="227" y="605"/>
                    </a:lnTo>
                    <a:lnTo>
                      <a:pt x="228" y="597"/>
                    </a:lnTo>
                    <a:lnTo>
                      <a:pt x="230" y="589"/>
                    </a:lnTo>
                    <a:lnTo>
                      <a:pt x="233" y="580"/>
                    </a:lnTo>
                    <a:lnTo>
                      <a:pt x="238" y="571"/>
                    </a:lnTo>
                    <a:lnTo>
                      <a:pt x="244" y="562"/>
                    </a:lnTo>
                    <a:lnTo>
                      <a:pt x="268" y="528"/>
                    </a:lnTo>
                    <a:lnTo>
                      <a:pt x="290" y="501"/>
                    </a:lnTo>
                    <a:lnTo>
                      <a:pt x="307" y="477"/>
                    </a:lnTo>
                    <a:lnTo>
                      <a:pt x="326" y="453"/>
                    </a:lnTo>
                    <a:lnTo>
                      <a:pt x="345" y="430"/>
                    </a:lnTo>
                    <a:lnTo>
                      <a:pt x="365" y="407"/>
                    </a:lnTo>
                    <a:lnTo>
                      <a:pt x="385" y="384"/>
                    </a:lnTo>
                    <a:lnTo>
                      <a:pt x="405" y="363"/>
                    </a:lnTo>
                    <a:lnTo>
                      <a:pt x="425" y="340"/>
                    </a:lnTo>
                    <a:lnTo>
                      <a:pt x="445" y="318"/>
                    </a:lnTo>
                    <a:lnTo>
                      <a:pt x="455" y="306"/>
                    </a:lnTo>
                    <a:lnTo>
                      <a:pt x="463" y="295"/>
                    </a:lnTo>
                    <a:lnTo>
                      <a:pt x="472" y="282"/>
                    </a:lnTo>
                    <a:lnTo>
                      <a:pt x="480" y="270"/>
                    </a:lnTo>
                    <a:lnTo>
                      <a:pt x="487" y="257"/>
                    </a:lnTo>
                    <a:lnTo>
                      <a:pt x="494" y="243"/>
                    </a:lnTo>
                    <a:lnTo>
                      <a:pt x="500" y="230"/>
                    </a:lnTo>
                    <a:lnTo>
                      <a:pt x="505" y="216"/>
                    </a:lnTo>
                    <a:lnTo>
                      <a:pt x="510" y="202"/>
                    </a:lnTo>
                    <a:lnTo>
                      <a:pt x="513" y="187"/>
                    </a:lnTo>
                    <a:lnTo>
                      <a:pt x="516" y="172"/>
                    </a:lnTo>
                    <a:lnTo>
                      <a:pt x="517" y="157"/>
                    </a:lnTo>
                    <a:lnTo>
                      <a:pt x="518" y="142"/>
                    </a:lnTo>
                    <a:lnTo>
                      <a:pt x="517" y="127"/>
                    </a:lnTo>
                    <a:lnTo>
                      <a:pt x="516" y="111"/>
                    </a:lnTo>
                    <a:lnTo>
                      <a:pt x="513" y="95"/>
                    </a:lnTo>
                    <a:lnTo>
                      <a:pt x="511" y="88"/>
                    </a:lnTo>
                    <a:lnTo>
                      <a:pt x="509" y="81"/>
                    </a:lnTo>
                    <a:lnTo>
                      <a:pt x="504" y="73"/>
                    </a:lnTo>
                    <a:lnTo>
                      <a:pt x="500" y="65"/>
                    </a:lnTo>
                    <a:lnTo>
                      <a:pt x="496" y="59"/>
                    </a:lnTo>
                    <a:lnTo>
                      <a:pt x="490" y="53"/>
                    </a:lnTo>
                    <a:lnTo>
                      <a:pt x="485" y="47"/>
                    </a:lnTo>
                    <a:lnTo>
                      <a:pt x="480" y="42"/>
                    </a:lnTo>
                    <a:lnTo>
                      <a:pt x="468" y="34"/>
                    </a:lnTo>
                    <a:lnTo>
                      <a:pt x="456" y="28"/>
                    </a:lnTo>
                    <a:lnTo>
                      <a:pt x="444" y="22"/>
                    </a:lnTo>
                    <a:lnTo>
                      <a:pt x="431" y="18"/>
                    </a:lnTo>
                    <a:lnTo>
                      <a:pt x="416" y="14"/>
                    </a:lnTo>
                    <a:lnTo>
                      <a:pt x="401" y="9"/>
                    </a:lnTo>
                    <a:lnTo>
                      <a:pt x="386" y="6"/>
                    </a:lnTo>
                    <a:lnTo>
                      <a:pt x="371" y="4"/>
                    </a:lnTo>
                    <a:lnTo>
                      <a:pt x="340" y="2"/>
                    </a:lnTo>
                    <a:lnTo>
                      <a:pt x="308" y="0"/>
                    </a:lnTo>
                    <a:lnTo>
                      <a:pt x="291" y="0"/>
                    </a:lnTo>
                    <a:lnTo>
                      <a:pt x="274" y="0"/>
                    </a:lnTo>
                    <a:lnTo>
                      <a:pt x="258" y="0"/>
                    </a:lnTo>
                    <a:lnTo>
                      <a:pt x="240" y="0"/>
                    </a:lnTo>
                    <a:lnTo>
                      <a:pt x="225" y="0"/>
                    </a:lnTo>
                    <a:lnTo>
                      <a:pt x="204" y="0"/>
                    </a:lnTo>
                    <a:lnTo>
                      <a:pt x="178" y="0"/>
                    </a:lnTo>
                    <a:lnTo>
                      <a:pt x="150" y="0"/>
                    </a:lnTo>
                    <a:lnTo>
                      <a:pt x="122" y="0"/>
                    </a:lnTo>
                    <a:lnTo>
                      <a:pt x="96" y="0"/>
                    </a:lnTo>
                    <a:lnTo>
                      <a:pt x="76" y="0"/>
                    </a:lnTo>
                    <a:lnTo>
                      <a:pt x="62" y="0"/>
                    </a:lnTo>
                    <a:lnTo>
                      <a:pt x="49" y="0"/>
                    </a:lnTo>
                    <a:lnTo>
                      <a:pt x="38" y="1"/>
                    </a:lnTo>
                    <a:lnTo>
                      <a:pt x="27" y="4"/>
                    </a:lnTo>
                    <a:lnTo>
                      <a:pt x="19" y="7"/>
                    </a:lnTo>
                    <a:lnTo>
                      <a:pt x="14" y="9"/>
                    </a:lnTo>
                    <a:lnTo>
                      <a:pt x="11" y="13"/>
                    </a:lnTo>
                    <a:lnTo>
                      <a:pt x="8" y="16"/>
                    </a:lnTo>
                    <a:lnTo>
                      <a:pt x="6" y="20"/>
                    </a:lnTo>
                    <a:lnTo>
                      <a:pt x="4" y="25"/>
                    </a:lnTo>
                    <a:lnTo>
                      <a:pt x="1" y="29"/>
                    </a:lnTo>
                    <a:lnTo>
                      <a:pt x="0" y="34"/>
                    </a:lnTo>
                    <a:lnTo>
                      <a:pt x="0" y="41"/>
                    </a:lnTo>
                    <a:lnTo>
                      <a:pt x="0" y="46"/>
                    </a:lnTo>
                    <a:lnTo>
                      <a:pt x="1" y="51"/>
                    </a:lnTo>
                    <a:lnTo>
                      <a:pt x="4" y="57"/>
                    </a:lnTo>
                    <a:lnTo>
                      <a:pt x="6" y="61"/>
                    </a:lnTo>
                    <a:lnTo>
                      <a:pt x="8" y="64"/>
                    </a:lnTo>
                    <a:lnTo>
                      <a:pt x="11" y="68"/>
                    </a:lnTo>
                    <a:lnTo>
                      <a:pt x="14" y="71"/>
                    </a:lnTo>
                    <a:lnTo>
                      <a:pt x="19" y="73"/>
                    </a:lnTo>
                    <a:lnTo>
                      <a:pt x="27" y="77"/>
                    </a:lnTo>
                    <a:lnTo>
                      <a:pt x="38" y="79"/>
                    </a:lnTo>
                    <a:lnTo>
                      <a:pt x="49" y="81"/>
                    </a:lnTo>
                    <a:lnTo>
                      <a:pt x="62" y="81"/>
                    </a:lnTo>
                    <a:lnTo>
                      <a:pt x="79" y="81"/>
                    </a:lnTo>
                    <a:lnTo>
                      <a:pt x="109" y="81"/>
                    </a:lnTo>
                    <a:lnTo>
                      <a:pt x="147" y="81"/>
                    </a:lnTo>
                    <a:lnTo>
                      <a:pt x="190" y="81"/>
                    </a:lnTo>
                    <a:lnTo>
                      <a:pt x="231" y="79"/>
                    </a:lnTo>
                    <a:lnTo>
                      <a:pt x="268" y="79"/>
                    </a:lnTo>
                    <a:lnTo>
                      <a:pt x="296" y="79"/>
                    </a:lnTo>
                    <a:lnTo>
                      <a:pt x="312" y="79"/>
                    </a:lnTo>
                    <a:lnTo>
                      <a:pt x="331" y="81"/>
                    </a:lnTo>
                    <a:lnTo>
                      <a:pt x="349" y="83"/>
                    </a:lnTo>
                    <a:lnTo>
                      <a:pt x="368" y="85"/>
                    </a:lnTo>
                    <a:lnTo>
                      <a:pt x="385" y="90"/>
                    </a:lnTo>
                    <a:lnTo>
                      <a:pt x="392" y="92"/>
                    </a:lnTo>
                    <a:lnTo>
                      <a:pt x="399" y="96"/>
                    </a:lnTo>
                    <a:lnTo>
                      <a:pt x="405" y="99"/>
                    </a:lnTo>
                    <a:lnTo>
                      <a:pt x="412" y="103"/>
                    </a:lnTo>
                    <a:lnTo>
                      <a:pt x="417" y="109"/>
                    </a:lnTo>
                    <a:lnTo>
                      <a:pt x="421" y="113"/>
                    </a:lnTo>
                    <a:lnTo>
                      <a:pt x="425" y="119"/>
                    </a:lnTo>
                    <a:lnTo>
                      <a:pt x="427" y="126"/>
                    </a:lnTo>
                    <a:lnTo>
                      <a:pt x="429" y="132"/>
                    </a:lnTo>
                    <a:lnTo>
                      <a:pt x="429" y="139"/>
                    </a:lnTo>
                    <a:lnTo>
                      <a:pt x="430" y="146"/>
                    </a:lnTo>
                    <a:lnTo>
                      <a:pt x="429" y="154"/>
                    </a:lnTo>
                    <a:lnTo>
                      <a:pt x="426" y="169"/>
                    </a:lnTo>
                    <a:lnTo>
                      <a:pt x="421" y="184"/>
                    </a:lnTo>
                    <a:lnTo>
                      <a:pt x="415" y="199"/>
                    </a:lnTo>
                    <a:lnTo>
                      <a:pt x="408" y="213"/>
                    </a:lnTo>
                    <a:lnTo>
                      <a:pt x="400" y="227"/>
                    </a:lnTo>
                    <a:lnTo>
                      <a:pt x="392" y="239"/>
                    </a:lnTo>
                    <a:lnTo>
                      <a:pt x="382" y="253"/>
                    </a:lnTo>
                    <a:lnTo>
                      <a:pt x="370" y="267"/>
                    </a:lnTo>
                    <a:lnTo>
                      <a:pt x="358" y="281"/>
                    </a:lnTo>
                    <a:lnTo>
                      <a:pt x="345" y="294"/>
                    </a:lnTo>
                    <a:lnTo>
                      <a:pt x="320" y="320"/>
                    </a:lnTo>
                    <a:lnTo>
                      <a:pt x="294" y="346"/>
                    </a:lnTo>
                    <a:lnTo>
                      <a:pt x="268" y="370"/>
                    </a:lnTo>
                    <a:lnTo>
                      <a:pt x="244" y="397"/>
                    </a:lnTo>
                    <a:lnTo>
                      <a:pt x="232" y="410"/>
                    </a:lnTo>
                    <a:lnTo>
                      <a:pt x="220" y="424"/>
                    </a:lnTo>
                    <a:lnTo>
                      <a:pt x="209" y="439"/>
                    </a:lnTo>
                    <a:lnTo>
                      <a:pt x="199" y="454"/>
                    </a:lnTo>
                    <a:lnTo>
                      <a:pt x="183" y="478"/>
                    </a:lnTo>
                    <a:lnTo>
                      <a:pt x="167" y="503"/>
                    </a:lnTo>
                    <a:lnTo>
                      <a:pt x="153" y="529"/>
                    </a:lnTo>
                    <a:lnTo>
                      <a:pt x="141" y="556"/>
                    </a:lnTo>
                    <a:lnTo>
                      <a:pt x="136" y="569"/>
                    </a:lnTo>
                    <a:lnTo>
                      <a:pt x="132" y="583"/>
                    </a:lnTo>
                    <a:lnTo>
                      <a:pt x="129" y="597"/>
                    </a:lnTo>
                    <a:lnTo>
                      <a:pt x="125" y="611"/>
                    </a:lnTo>
                    <a:lnTo>
                      <a:pt x="124" y="625"/>
                    </a:lnTo>
                    <a:lnTo>
                      <a:pt x="124" y="639"/>
                    </a:lnTo>
                    <a:lnTo>
                      <a:pt x="125" y="654"/>
                    </a:lnTo>
                    <a:lnTo>
                      <a:pt x="129" y="668"/>
                    </a:lnTo>
                    <a:lnTo>
                      <a:pt x="132" y="681"/>
                    </a:lnTo>
                    <a:lnTo>
                      <a:pt x="136" y="692"/>
                    </a:lnTo>
                    <a:lnTo>
                      <a:pt x="140" y="703"/>
                    </a:lnTo>
                    <a:lnTo>
                      <a:pt x="146" y="713"/>
                    </a:lnTo>
                    <a:lnTo>
                      <a:pt x="152" y="722"/>
                    </a:lnTo>
                    <a:lnTo>
                      <a:pt x="159" y="729"/>
                    </a:lnTo>
                    <a:lnTo>
                      <a:pt x="165" y="736"/>
                    </a:lnTo>
                    <a:lnTo>
                      <a:pt x="174" y="742"/>
                    </a:lnTo>
                    <a:lnTo>
                      <a:pt x="181" y="747"/>
                    </a:lnTo>
                    <a:lnTo>
                      <a:pt x="191" y="752"/>
                    </a:lnTo>
                    <a:lnTo>
                      <a:pt x="201" y="755"/>
                    </a:lnTo>
                    <a:lnTo>
                      <a:pt x="210" y="758"/>
                    </a:lnTo>
                    <a:lnTo>
                      <a:pt x="221" y="760"/>
                    </a:lnTo>
                    <a:lnTo>
                      <a:pt x="233" y="762"/>
                    </a:lnTo>
                    <a:lnTo>
                      <a:pt x="245" y="764"/>
                    </a:lnTo>
                    <a:lnTo>
                      <a:pt x="257" y="764"/>
                    </a:lnTo>
                    <a:lnTo>
                      <a:pt x="456" y="764"/>
                    </a:lnTo>
                    <a:lnTo>
                      <a:pt x="440" y="780"/>
                    </a:lnTo>
                    <a:lnTo>
                      <a:pt x="428" y="793"/>
                    </a:lnTo>
                    <a:lnTo>
                      <a:pt x="419" y="801"/>
                    </a:lnTo>
                    <a:lnTo>
                      <a:pt x="416" y="804"/>
                    </a:lnTo>
                    <a:lnTo>
                      <a:pt x="410" y="812"/>
                    </a:lnTo>
                    <a:lnTo>
                      <a:pt x="405" y="821"/>
                    </a:lnTo>
                    <a:lnTo>
                      <a:pt x="403" y="830"/>
                    </a:lnTo>
                    <a:lnTo>
                      <a:pt x="402" y="840"/>
                    </a:lnTo>
                    <a:lnTo>
                      <a:pt x="403" y="850"/>
                    </a:lnTo>
                    <a:lnTo>
                      <a:pt x="406" y="859"/>
                    </a:lnTo>
                    <a:lnTo>
                      <a:pt x="411" y="868"/>
                    </a:lnTo>
                    <a:lnTo>
                      <a:pt x="417" y="877"/>
                    </a:lnTo>
                    <a:lnTo>
                      <a:pt x="426" y="882"/>
                    </a:lnTo>
                    <a:lnTo>
                      <a:pt x="434" y="887"/>
                    </a:lnTo>
                    <a:lnTo>
                      <a:pt x="444" y="890"/>
                    </a:lnTo>
                    <a:lnTo>
                      <a:pt x="454" y="891"/>
                    </a:lnTo>
                    <a:lnTo>
                      <a:pt x="463" y="890"/>
                    </a:lnTo>
                    <a:lnTo>
                      <a:pt x="473" y="886"/>
                    </a:lnTo>
                    <a:lnTo>
                      <a:pt x="482" y="881"/>
                    </a:lnTo>
                    <a:lnTo>
                      <a:pt x="489" y="874"/>
                    </a:lnTo>
                    <a:lnTo>
                      <a:pt x="621" y="738"/>
                    </a:lnTo>
                    <a:lnTo>
                      <a:pt x="626" y="730"/>
                    </a:lnTo>
                    <a:lnTo>
                      <a:pt x="630" y="722"/>
                    </a:lnTo>
                    <a:lnTo>
                      <a:pt x="634" y="712"/>
                    </a:lnTo>
                    <a:lnTo>
                      <a:pt x="635" y="702"/>
                    </a:lnTo>
                    <a:lnTo>
                      <a:pt x="634" y="694"/>
                    </a:lnTo>
                    <a:lnTo>
                      <a:pt x="630" y="684"/>
                    </a:lnTo>
                    <a:lnTo>
                      <a:pt x="626" y="675"/>
                    </a:lnTo>
                    <a:lnTo>
                      <a:pt x="621" y="6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1E245D2-9708-45BB-B8FF-4E4C88E00FE6}"/>
                </a:ext>
              </a:extLst>
            </p:cNvPr>
            <p:cNvSpPr/>
            <p:nvPr/>
          </p:nvSpPr>
          <p:spPr>
            <a:xfrm>
              <a:off x="564067" y="4267400"/>
              <a:ext cx="14717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/>
              <a:r>
                <a:rPr lang="sv-SE" sz="1000" dirty="0">
                  <a:solidFill>
                    <a:prstClr val="white"/>
                  </a:solidFill>
                  <a:cs typeface="Segoe UI" panose="020B0502040204020203" pitchFamily="34" charset="0"/>
                </a:rPr>
                <a:t>Test Management Tool Integration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0F65AA6-5D8D-408A-81E2-C6C1ED56C4AD}"/>
              </a:ext>
            </a:extLst>
          </p:cNvPr>
          <p:cNvGrpSpPr/>
          <p:nvPr/>
        </p:nvGrpSpPr>
        <p:grpSpPr>
          <a:xfrm>
            <a:off x="1869561" y="3748817"/>
            <a:ext cx="1471777" cy="952834"/>
            <a:chOff x="1869561" y="3748817"/>
            <a:chExt cx="1471777" cy="95283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FF7B178-35BA-4CB7-A9F1-502B0D02D6CF}"/>
                </a:ext>
              </a:extLst>
            </p:cNvPr>
            <p:cNvSpPr/>
            <p:nvPr/>
          </p:nvSpPr>
          <p:spPr>
            <a:xfrm>
              <a:off x="1945671" y="3748817"/>
              <a:ext cx="1319556" cy="952834"/>
            </a:xfrm>
            <a:prstGeom prst="rect">
              <a:avLst/>
            </a:prstGeom>
            <a:solidFill>
              <a:srgbClr val="0063B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98D7ADC-CF8D-4D94-B48F-A943FE0F9E7A}"/>
                </a:ext>
              </a:extLst>
            </p:cNvPr>
            <p:cNvGrpSpPr/>
            <p:nvPr/>
          </p:nvGrpSpPr>
          <p:grpSpPr>
            <a:xfrm>
              <a:off x="2234612" y="3818764"/>
              <a:ext cx="741675" cy="310814"/>
              <a:chOff x="4870450" y="4064000"/>
              <a:chExt cx="681038" cy="650875"/>
            </a:xfrm>
            <a:solidFill>
              <a:schemeClr val="tx1"/>
            </a:solidFill>
          </p:grpSpPr>
          <p:sp>
            <p:nvSpPr>
              <p:cNvPr id="49" name="Freeform 79">
                <a:extLst>
                  <a:ext uri="{FF2B5EF4-FFF2-40B4-BE49-F238E27FC236}">
                    <a16:creationId xmlns:a16="http://schemas.microsoft.com/office/drawing/2014/main" id="{418E6755-3F48-4022-A8AE-63BFC415EC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94288" y="4064000"/>
                <a:ext cx="233363" cy="241300"/>
              </a:xfrm>
              <a:custGeom>
                <a:avLst/>
                <a:gdLst>
                  <a:gd name="T0" fmla="*/ 189 w 734"/>
                  <a:gd name="T1" fmla="*/ 662 h 759"/>
                  <a:gd name="T2" fmla="*/ 85 w 734"/>
                  <a:gd name="T3" fmla="*/ 664 h 759"/>
                  <a:gd name="T4" fmla="*/ 75 w 734"/>
                  <a:gd name="T5" fmla="*/ 672 h 759"/>
                  <a:gd name="T6" fmla="*/ 71 w 734"/>
                  <a:gd name="T7" fmla="*/ 686 h 759"/>
                  <a:gd name="T8" fmla="*/ 72 w 734"/>
                  <a:gd name="T9" fmla="*/ 742 h 759"/>
                  <a:gd name="T10" fmla="*/ 80 w 734"/>
                  <a:gd name="T11" fmla="*/ 753 h 759"/>
                  <a:gd name="T12" fmla="*/ 93 w 734"/>
                  <a:gd name="T13" fmla="*/ 756 h 759"/>
                  <a:gd name="T14" fmla="*/ 645 w 734"/>
                  <a:gd name="T15" fmla="*/ 758 h 759"/>
                  <a:gd name="T16" fmla="*/ 654 w 734"/>
                  <a:gd name="T17" fmla="*/ 749 h 759"/>
                  <a:gd name="T18" fmla="*/ 659 w 734"/>
                  <a:gd name="T19" fmla="*/ 736 h 759"/>
                  <a:gd name="T20" fmla="*/ 658 w 734"/>
                  <a:gd name="T21" fmla="*/ 679 h 759"/>
                  <a:gd name="T22" fmla="*/ 649 w 734"/>
                  <a:gd name="T23" fmla="*/ 670 h 759"/>
                  <a:gd name="T24" fmla="*/ 636 w 734"/>
                  <a:gd name="T25" fmla="*/ 665 h 759"/>
                  <a:gd name="T26" fmla="*/ 692 w 734"/>
                  <a:gd name="T27" fmla="*/ 639 h 759"/>
                  <a:gd name="T28" fmla="*/ 714 w 734"/>
                  <a:gd name="T29" fmla="*/ 633 h 759"/>
                  <a:gd name="T30" fmla="*/ 728 w 734"/>
                  <a:gd name="T31" fmla="*/ 616 h 759"/>
                  <a:gd name="T32" fmla="*/ 734 w 734"/>
                  <a:gd name="T33" fmla="*/ 43 h 759"/>
                  <a:gd name="T34" fmla="*/ 728 w 734"/>
                  <a:gd name="T35" fmla="*/ 21 h 759"/>
                  <a:gd name="T36" fmla="*/ 710 w 734"/>
                  <a:gd name="T37" fmla="*/ 6 h 759"/>
                  <a:gd name="T38" fmla="*/ 43 w 734"/>
                  <a:gd name="T39" fmla="*/ 0 h 759"/>
                  <a:gd name="T40" fmla="*/ 20 w 734"/>
                  <a:gd name="T41" fmla="*/ 6 h 759"/>
                  <a:gd name="T42" fmla="*/ 6 w 734"/>
                  <a:gd name="T43" fmla="*/ 23 h 759"/>
                  <a:gd name="T44" fmla="*/ 0 w 734"/>
                  <a:gd name="T45" fmla="*/ 596 h 759"/>
                  <a:gd name="T46" fmla="*/ 6 w 734"/>
                  <a:gd name="T47" fmla="*/ 618 h 759"/>
                  <a:gd name="T48" fmla="*/ 23 w 734"/>
                  <a:gd name="T49" fmla="*/ 633 h 759"/>
                  <a:gd name="T50" fmla="*/ 78 w 734"/>
                  <a:gd name="T51" fmla="*/ 558 h 759"/>
                  <a:gd name="T52" fmla="*/ 653 w 734"/>
                  <a:gd name="T53" fmla="*/ 561 h 759"/>
                  <a:gd name="T54" fmla="*/ 507 w 734"/>
                  <a:gd name="T55" fmla="*/ 614 h 759"/>
                  <a:gd name="T56" fmla="*/ 487 w 734"/>
                  <a:gd name="T57" fmla="*/ 609 h 759"/>
                  <a:gd name="T58" fmla="*/ 476 w 734"/>
                  <a:gd name="T59" fmla="*/ 601 h 759"/>
                  <a:gd name="T60" fmla="*/ 479 w 734"/>
                  <a:gd name="T61" fmla="*/ 592 h 759"/>
                  <a:gd name="T62" fmla="*/ 493 w 734"/>
                  <a:gd name="T63" fmla="*/ 586 h 759"/>
                  <a:gd name="T64" fmla="*/ 515 w 734"/>
                  <a:gd name="T65" fmla="*/ 582 h 759"/>
                  <a:gd name="T66" fmla="*/ 538 w 734"/>
                  <a:gd name="T67" fmla="*/ 586 h 759"/>
                  <a:gd name="T68" fmla="*/ 553 w 734"/>
                  <a:gd name="T69" fmla="*/ 592 h 759"/>
                  <a:gd name="T70" fmla="*/ 555 w 734"/>
                  <a:gd name="T71" fmla="*/ 602 h 759"/>
                  <a:gd name="T72" fmla="*/ 544 w 734"/>
                  <a:gd name="T73" fmla="*/ 609 h 759"/>
                  <a:gd name="T74" fmla="*/ 524 w 734"/>
                  <a:gd name="T75" fmla="*/ 614 h 759"/>
                  <a:gd name="T76" fmla="*/ 602 w 734"/>
                  <a:gd name="T77" fmla="*/ 615 h 759"/>
                  <a:gd name="T78" fmla="*/ 581 w 734"/>
                  <a:gd name="T79" fmla="*/ 610 h 759"/>
                  <a:gd name="T80" fmla="*/ 570 w 734"/>
                  <a:gd name="T81" fmla="*/ 603 h 759"/>
                  <a:gd name="T82" fmla="*/ 572 w 734"/>
                  <a:gd name="T83" fmla="*/ 593 h 759"/>
                  <a:gd name="T84" fmla="*/ 586 w 734"/>
                  <a:gd name="T85" fmla="*/ 587 h 759"/>
                  <a:gd name="T86" fmla="*/ 609 w 734"/>
                  <a:gd name="T87" fmla="*/ 585 h 759"/>
                  <a:gd name="T88" fmla="*/ 632 w 734"/>
                  <a:gd name="T89" fmla="*/ 587 h 759"/>
                  <a:gd name="T90" fmla="*/ 647 w 734"/>
                  <a:gd name="T91" fmla="*/ 594 h 759"/>
                  <a:gd name="T92" fmla="*/ 649 w 734"/>
                  <a:gd name="T93" fmla="*/ 603 h 759"/>
                  <a:gd name="T94" fmla="*/ 638 w 734"/>
                  <a:gd name="T95" fmla="*/ 610 h 759"/>
                  <a:gd name="T96" fmla="*/ 618 w 734"/>
                  <a:gd name="T97" fmla="*/ 615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34" h="759">
                    <a:moveTo>
                      <a:pt x="38" y="636"/>
                    </a:moveTo>
                    <a:lnTo>
                      <a:pt x="189" y="636"/>
                    </a:lnTo>
                    <a:lnTo>
                      <a:pt x="189" y="662"/>
                    </a:lnTo>
                    <a:lnTo>
                      <a:pt x="94" y="662"/>
                    </a:lnTo>
                    <a:lnTo>
                      <a:pt x="89" y="662"/>
                    </a:lnTo>
                    <a:lnTo>
                      <a:pt x="85" y="664"/>
                    </a:lnTo>
                    <a:lnTo>
                      <a:pt x="81" y="666"/>
                    </a:lnTo>
                    <a:lnTo>
                      <a:pt x="77" y="669"/>
                    </a:lnTo>
                    <a:lnTo>
                      <a:pt x="75" y="672"/>
                    </a:lnTo>
                    <a:lnTo>
                      <a:pt x="73" y="676"/>
                    </a:lnTo>
                    <a:lnTo>
                      <a:pt x="71" y="680"/>
                    </a:lnTo>
                    <a:lnTo>
                      <a:pt x="71" y="686"/>
                    </a:lnTo>
                    <a:lnTo>
                      <a:pt x="71" y="732"/>
                    </a:lnTo>
                    <a:lnTo>
                      <a:pt x="71" y="738"/>
                    </a:lnTo>
                    <a:lnTo>
                      <a:pt x="72" y="742"/>
                    </a:lnTo>
                    <a:lnTo>
                      <a:pt x="74" y="746"/>
                    </a:lnTo>
                    <a:lnTo>
                      <a:pt x="77" y="749"/>
                    </a:lnTo>
                    <a:lnTo>
                      <a:pt x="80" y="753"/>
                    </a:lnTo>
                    <a:lnTo>
                      <a:pt x="85" y="755"/>
                    </a:lnTo>
                    <a:lnTo>
                      <a:pt x="89" y="756"/>
                    </a:lnTo>
                    <a:lnTo>
                      <a:pt x="93" y="756"/>
                    </a:lnTo>
                    <a:lnTo>
                      <a:pt x="635" y="759"/>
                    </a:lnTo>
                    <a:lnTo>
                      <a:pt x="640" y="759"/>
                    </a:lnTo>
                    <a:lnTo>
                      <a:pt x="645" y="758"/>
                    </a:lnTo>
                    <a:lnTo>
                      <a:pt x="649" y="756"/>
                    </a:lnTo>
                    <a:lnTo>
                      <a:pt x="652" y="753"/>
                    </a:lnTo>
                    <a:lnTo>
                      <a:pt x="654" y="749"/>
                    </a:lnTo>
                    <a:lnTo>
                      <a:pt x="656" y="745"/>
                    </a:lnTo>
                    <a:lnTo>
                      <a:pt x="659" y="741"/>
                    </a:lnTo>
                    <a:lnTo>
                      <a:pt x="659" y="736"/>
                    </a:lnTo>
                    <a:lnTo>
                      <a:pt x="659" y="689"/>
                    </a:lnTo>
                    <a:lnTo>
                      <a:pt x="659" y="684"/>
                    </a:lnTo>
                    <a:lnTo>
                      <a:pt x="658" y="679"/>
                    </a:lnTo>
                    <a:lnTo>
                      <a:pt x="655" y="675"/>
                    </a:lnTo>
                    <a:lnTo>
                      <a:pt x="652" y="672"/>
                    </a:lnTo>
                    <a:lnTo>
                      <a:pt x="649" y="670"/>
                    </a:lnTo>
                    <a:lnTo>
                      <a:pt x="645" y="667"/>
                    </a:lnTo>
                    <a:lnTo>
                      <a:pt x="640" y="665"/>
                    </a:lnTo>
                    <a:lnTo>
                      <a:pt x="636" y="665"/>
                    </a:lnTo>
                    <a:lnTo>
                      <a:pt x="541" y="664"/>
                    </a:lnTo>
                    <a:lnTo>
                      <a:pt x="541" y="638"/>
                    </a:lnTo>
                    <a:lnTo>
                      <a:pt x="692" y="639"/>
                    </a:lnTo>
                    <a:lnTo>
                      <a:pt x="700" y="638"/>
                    </a:lnTo>
                    <a:lnTo>
                      <a:pt x="707" y="636"/>
                    </a:lnTo>
                    <a:lnTo>
                      <a:pt x="714" y="633"/>
                    </a:lnTo>
                    <a:lnTo>
                      <a:pt x="719" y="629"/>
                    </a:lnTo>
                    <a:lnTo>
                      <a:pt x="724" y="622"/>
                    </a:lnTo>
                    <a:lnTo>
                      <a:pt x="728" y="616"/>
                    </a:lnTo>
                    <a:lnTo>
                      <a:pt x="731" y="608"/>
                    </a:lnTo>
                    <a:lnTo>
                      <a:pt x="731" y="601"/>
                    </a:lnTo>
                    <a:lnTo>
                      <a:pt x="734" y="43"/>
                    </a:lnTo>
                    <a:lnTo>
                      <a:pt x="734" y="35"/>
                    </a:lnTo>
                    <a:lnTo>
                      <a:pt x="732" y="28"/>
                    </a:lnTo>
                    <a:lnTo>
                      <a:pt x="728" y="21"/>
                    </a:lnTo>
                    <a:lnTo>
                      <a:pt x="723" y="15"/>
                    </a:lnTo>
                    <a:lnTo>
                      <a:pt x="717" y="10"/>
                    </a:lnTo>
                    <a:lnTo>
                      <a:pt x="710" y="6"/>
                    </a:lnTo>
                    <a:lnTo>
                      <a:pt x="704" y="4"/>
                    </a:lnTo>
                    <a:lnTo>
                      <a:pt x="695" y="3"/>
                    </a:lnTo>
                    <a:lnTo>
                      <a:pt x="43" y="0"/>
                    </a:lnTo>
                    <a:lnTo>
                      <a:pt x="34" y="1"/>
                    </a:lnTo>
                    <a:lnTo>
                      <a:pt x="27" y="3"/>
                    </a:lnTo>
                    <a:lnTo>
                      <a:pt x="20" y="6"/>
                    </a:lnTo>
                    <a:lnTo>
                      <a:pt x="15" y="10"/>
                    </a:lnTo>
                    <a:lnTo>
                      <a:pt x="9" y="17"/>
                    </a:lnTo>
                    <a:lnTo>
                      <a:pt x="6" y="23"/>
                    </a:lnTo>
                    <a:lnTo>
                      <a:pt x="4" y="31"/>
                    </a:lnTo>
                    <a:lnTo>
                      <a:pt x="3" y="38"/>
                    </a:lnTo>
                    <a:lnTo>
                      <a:pt x="0" y="596"/>
                    </a:lnTo>
                    <a:lnTo>
                      <a:pt x="1" y="604"/>
                    </a:lnTo>
                    <a:lnTo>
                      <a:pt x="3" y="611"/>
                    </a:lnTo>
                    <a:lnTo>
                      <a:pt x="6" y="618"/>
                    </a:lnTo>
                    <a:lnTo>
                      <a:pt x="11" y="624"/>
                    </a:lnTo>
                    <a:lnTo>
                      <a:pt x="17" y="629"/>
                    </a:lnTo>
                    <a:lnTo>
                      <a:pt x="23" y="633"/>
                    </a:lnTo>
                    <a:lnTo>
                      <a:pt x="31" y="635"/>
                    </a:lnTo>
                    <a:lnTo>
                      <a:pt x="38" y="636"/>
                    </a:lnTo>
                    <a:close/>
                    <a:moveTo>
                      <a:pt x="78" y="558"/>
                    </a:moveTo>
                    <a:lnTo>
                      <a:pt x="81" y="78"/>
                    </a:lnTo>
                    <a:lnTo>
                      <a:pt x="655" y="81"/>
                    </a:lnTo>
                    <a:lnTo>
                      <a:pt x="653" y="561"/>
                    </a:lnTo>
                    <a:lnTo>
                      <a:pt x="78" y="558"/>
                    </a:lnTo>
                    <a:close/>
                    <a:moveTo>
                      <a:pt x="515" y="614"/>
                    </a:moveTo>
                    <a:lnTo>
                      <a:pt x="507" y="614"/>
                    </a:lnTo>
                    <a:lnTo>
                      <a:pt x="499" y="613"/>
                    </a:lnTo>
                    <a:lnTo>
                      <a:pt x="493" y="610"/>
                    </a:lnTo>
                    <a:lnTo>
                      <a:pt x="487" y="609"/>
                    </a:lnTo>
                    <a:lnTo>
                      <a:pt x="482" y="606"/>
                    </a:lnTo>
                    <a:lnTo>
                      <a:pt x="478" y="604"/>
                    </a:lnTo>
                    <a:lnTo>
                      <a:pt x="476" y="601"/>
                    </a:lnTo>
                    <a:lnTo>
                      <a:pt x="476" y="597"/>
                    </a:lnTo>
                    <a:lnTo>
                      <a:pt x="476" y="594"/>
                    </a:lnTo>
                    <a:lnTo>
                      <a:pt x="479" y="592"/>
                    </a:lnTo>
                    <a:lnTo>
                      <a:pt x="482" y="589"/>
                    </a:lnTo>
                    <a:lnTo>
                      <a:pt x="487" y="587"/>
                    </a:lnTo>
                    <a:lnTo>
                      <a:pt x="493" y="586"/>
                    </a:lnTo>
                    <a:lnTo>
                      <a:pt x="500" y="583"/>
                    </a:lnTo>
                    <a:lnTo>
                      <a:pt x="508" y="582"/>
                    </a:lnTo>
                    <a:lnTo>
                      <a:pt x="515" y="582"/>
                    </a:lnTo>
                    <a:lnTo>
                      <a:pt x="524" y="583"/>
                    </a:lnTo>
                    <a:lnTo>
                      <a:pt x="532" y="583"/>
                    </a:lnTo>
                    <a:lnTo>
                      <a:pt x="538" y="586"/>
                    </a:lnTo>
                    <a:lnTo>
                      <a:pt x="544" y="588"/>
                    </a:lnTo>
                    <a:lnTo>
                      <a:pt x="549" y="590"/>
                    </a:lnTo>
                    <a:lnTo>
                      <a:pt x="553" y="592"/>
                    </a:lnTo>
                    <a:lnTo>
                      <a:pt x="555" y="595"/>
                    </a:lnTo>
                    <a:lnTo>
                      <a:pt x="556" y="599"/>
                    </a:lnTo>
                    <a:lnTo>
                      <a:pt x="555" y="602"/>
                    </a:lnTo>
                    <a:lnTo>
                      <a:pt x="553" y="604"/>
                    </a:lnTo>
                    <a:lnTo>
                      <a:pt x="549" y="607"/>
                    </a:lnTo>
                    <a:lnTo>
                      <a:pt x="544" y="609"/>
                    </a:lnTo>
                    <a:lnTo>
                      <a:pt x="538" y="611"/>
                    </a:lnTo>
                    <a:lnTo>
                      <a:pt x="532" y="613"/>
                    </a:lnTo>
                    <a:lnTo>
                      <a:pt x="524" y="614"/>
                    </a:lnTo>
                    <a:lnTo>
                      <a:pt x="515" y="614"/>
                    </a:lnTo>
                    <a:close/>
                    <a:moveTo>
                      <a:pt x="609" y="616"/>
                    </a:moveTo>
                    <a:lnTo>
                      <a:pt x="602" y="615"/>
                    </a:lnTo>
                    <a:lnTo>
                      <a:pt x="594" y="614"/>
                    </a:lnTo>
                    <a:lnTo>
                      <a:pt x="586" y="613"/>
                    </a:lnTo>
                    <a:lnTo>
                      <a:pt x="581" y="610"/>
                    </a:lnTo>
                    <a:lnTo>
                      <a:pt x="576" y="608"/>
                    </a:lnTo>
                    <a:lnTo>
                      <a:pt x="572" y="606"/>
                    </a:lnTo>
                    <a:lnTo>
                      <a:pt x="570" y="603"/>
                    </a:lnTo>
                    <a:lnTo>
                      <a:pt x="569" y="600"/>
                    </a:lnTo>
                    <a:lnTo>
                      <a:pt x="570" y="596"/>
                    </a:lnTo>
                    <a:lnTo>
                      <a:pt x="572" y="593"/>
                    </a:lnTo>
                    <a:lnTo>
                      <a:pt x="576" y="591"/>
                    </a:lnTo>
                    <a:lnTo>
                      <a:pt x="581" y="589"/>
                    </a:lnTo>
                    <a:lnTo>
                      <a:pt x="586" y="587"/>
                    </a:lnTo>
                    <a:lnTo>
                      <a:pt x="594" y="586"/>
                    </a:lnTo>
                    <a:lnTo>
                      <a:pt x="602" y="585"/>
                    </a:lnTo>
                    <a:lnTo>
                      <a:pt x="609" y="585"/>
                    </a:lnTo>
                    <a:lnTo>
                      <a:pt x="618" y="585"/>
                    </a:lnTo>
                    <a:lnTo>
                      <a:pt x="625" y="586"/>
                    </a:lnTo>
                    <a:lnTo>
                      <a:pt x="632" y="587"/>
                    </a:lnTo>
                    <a:lnTo>
                      <a:pt x="638" y="589"/>
                    </a:lnTo>
                    <a:lnTo>
                      <a:pt x="644" y="591"/>
                    </a:lnTo>
                    <a:lnTo>
                      <a:pt x="647" y="594"/>
                    </a:lnTo>
                    <a:lnTo>
                      <a:pt x="649" y="596"/>
                    </a:lnTo>
                    <a:lnTo>
                      <a:pt x="650" y="600"/>
                    </a:lnTo>
                    <a:lnTo>
                      <a:pt x="649" y="603"/>
                    </a:lnTo>
                    <a:lnTo>
                      <a:pt x="647" y="606"/>
                    </a:lnTo>
                    <a:lnTo>
                      <a:pt x="642" y="608"/>
                    </a:lnTo>
                    <a:lnTo>
                      <a:pt x="638" y="610"/>
                    </a:lnTo>
                    <a:lnTo>
                      <a:pt x="632" y="613"/>
                    </a:lnTo>
                    <a:lnTo>
                      <a:pt x="625" y="614"/>
                    </a:lnTo>
                    <a:lnTo>
                      <a:pt x="618" y="615"/>
                    </a:lnTo>
                    <a:lnTo>
                      <a:pt x="609" y="6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80">
                <a:extLst>
                  <a:ext uri="{FF2B5EF4-FFF2-40B4-BE49-F238E27FC236}">
                    <a16:creationId xmlns:a16="http://schemas.microsoft.com/office/drawing/2014/main" id="{A3F606C8-81C6-470D-8B1B-14E781AC9D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0" y="4308475"/>
                <a:ext cx="265113" cy="50800"/>
              </a:xfrm>
              <a:custGeom>
                <a:avLst/>
                <a:gdLst>
                  <a:gd name="T0" fmla="*/ 831 w 831"/>
                  <a:gd name="T1" fmla="*/ 106 h 158"/>
                  <a:gd name="T2" fmla="*/ 830 w 831"/>
                  <a:gd name="T3" fmla="*/ 100 h 158"/>
                  <a:gd name="T4" fmla="*/ 827 w 831"/>
                  <a:gd name="T5" fmla="*/ 94 h 158"/>
                  <a:gd name="T6" fmla="*/ 781 w 831"/>
                  <a:gd name="T7" fmla="*/ 16 h 158"/>
                  <a:gd name="T8" fmla="*/ 777 w 831"/>
                  <a:gd name="T9" fmla="*/ 10 h 158"/>
                  <a:gd name="T10" fmla="*/ 773 w 831"/>
                  <a:gd name="T11" fmla="*/ 7 h 158"/>
                  <a:gd name="T12" fmla="*/ 767 w 831"/>
                  <a:gd name="T13" fmla="*/ 5 h 158"/>
                  <a:gd name="T14" fmla="*/ 761 w 831"/>
                  <a:gd name="T15" fmla="*/ 4 h 158"/>
                  <a:gd name="T16" fmla="*/ 87 w 831"/>
                  <a:gd name="T17" fmla="*/ 0 h 158"/>
                  <a:gd name="T18" fmla="*/ 82 w 831"/>
                  <a:gd name="T19" fmla="*/ 1 h 158"/>
                  <a:gd name="T20" fmla="*/ 77 w 831"/>
                  <a:gd name="T21" fmla="*/ 2 h 158"/>
                  <a:gd name="T22" fmla="*/ 73 w 831"/>
                  <a:gd name="T23" fmla="*/ 5 h 158"/>
                  <a:gd name="T24" fmla="*/ 68 w 831"/>
                  <a:gd name="T25" fmla="*/ 8 h 158"/>
                  <a:gd name="T26" fmla="*/ 6 w 831"/>
                  <a:gd name="T27" fmla="*/ 87 h 158"/>
                  <a:gd name="T28" fmla="*/ 4 w 831"/>
                  <a:gd name="T29" fmla="*/ 90 h 158"/>
                  <a:gd name="T30" fmla="*/ 2 w 831"/>
                  <a:gd name="T31" fmla="*/ 93 h 158"/>
                  <a:gd name="T32" fmla="*/ 0 w 831"/>
                  <a:gd name="T33" fmla="*/ 98 h 158"/>
                  <a:gd name="T34" fmla="*/ 0 w 831"/>
                  <a:gd name="T35" fmla="*/ 101 h 158"/>
                  <a:gd name="T36" fmla="*/ 0 w 831"/>
                  <a:gd name="T37" fmla="*/ 101 h 158"/>
                  <a:gd name="T38" fmla="*/ 0 w 831"/>
                  <a:gd name="T39" fmla="*/ 130 h 158"/>
                  <a:gd name="T40" fmla="*/ 0 w 831"/>
                  <a:gd name="T41" fmla="*/ 135 h 158"/>
                  <a:gd name="T42" fmla="*/ 2 w 831"/>
                  <a:gd name="T43" fmla="*/ 140 h 158"/>
                  <a:gd name="T44" fmla="*/ 4 w 831"/>
                  <a:gd name="T45" fmla="*/ 143 h 158"/>
                  <a:gd name="T46" fmla="*/ 7 w 831"/>
                  <a:gd name="T47" fmla="*/ 147 h 158"/>
                  <a:gd name="T48" fmla="*/ 10 w 831"/>
                  <a:gd name="T49" fmla="*/ 149 h 158"/>
                  <a:gd name="T50" fmla="*/ 14 w 831"/>
                  <a:gd name="T51" fmla="*/ 152 h 158"/>
                  <a:gd name="T52" fmla="*/ 19 w 831"/>
                  <a:gd name="T53" fmla="*/ 154 h 158"/>
                  <a:gd name="T54" fmla="*/ 23 w 831"/>
                  <a:gd name="T55" fmla="*/ 154 h 158"/>
                  <a:gd name="T56" fmla="*/ 807 w 831"/>
                  <a:gd name="T57" fmla="*/ 158 h 158"/>
                  <a:gd name="T58" fmla="*/ 811 w 831"/>
                  <a:gd name="T59" fmla="*/ 158 h 158"/>
                  <a:gd name="T60" fmla="*/ 816 w 831"/>
                  <a:gd name="T61" fmla="*/ 157 h 158"/>
                  <a:gd name="T62" fmla="*/ 820 w 831"/>
                  <a:gd name="T63" fmla="*/ 155 h 158"/>
                  <a:gd name="T64" fmla="*/ 823 w 831"/>
                  <a:gd name="T65" fmla="*/ 152 h 158"/>
                  <a:gd name="T66" fmla="*/ 826 w 831"/>
                  <a:gd name="T67" fmla="*/ 148 h 158"/>
                  <a:gd name="T68" fmla="*/ 829 w 831"/>
                  <a:gd name="T69" fmla="*/ 144 h 158"/>
                  <a:gd name="T70" fmla="*/ 830 w 831"/>
                  <a:gd name="T71" fmla="*/ 140 h 158"/>
                  <a:gd name="T72" fmla="*/ 831 w 831"/>
                  <a:gd name="T73" fmla="*/ 135 h 158"/>
                  <a:gd name="T74" fmla="*/ 831 w 831"/>
                  <a:gd name="T75" fmla="*/ 10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31" h="158">
                    <a:moveTo>
                      <a:pt x="831" y="106"/>
                    </a:moveTo>
                    <a:lnTo>
                      <a:pt x="830" y="100"/>
                    </a:lnTo>
                    <a:lnTo>
                      <a:pt x="827" y="94"/>
                    </a:lnTo>
                    <a:lnTo>
                      <a:pt x="781" y="16"/>
                    </a:lnTo>
                    <a:lnTo>
                      <a:pt x="777" y="10"/>
                    </a:lnTo>
                    <a:lnTo>
                      <a:pt x="773" y="7"/>
                    </a:lnTo>
                    <a:lnTo>
                      <a:pt x="767" y="5"/>
                    </a:lnTo>
                    <a:lnTo>
                      <a:pt x="761" y="4"/>
                    </a:lnTo>
                    <a:lnTo>
                      <a:pt x="87" y="0"/>
                    </a:lnTo>
                    <a:lnTo>
                      <a:pt x="82" y="1"/>
                    </a:lnTo>
                    <a:lnTo>
                      <a:pt x="77" y="2"/>
                    </a:lnTo>
                    <a:lnTo>
                      <a:pt x="73" y="5"/>
                    </a:lnTo>
                    <a:lnTo>
                      <a:pt x="68" y="8"/>
                    </a:lnTo>
                    <a:lnTo>
                      <a:pt x="6" y="87"/>
                    </a:lnTo>
                    <a:lnTo>
                      <a:pt x="4" y="90"/>
                    </a:lnTo>
                    <a:lnTo>
                      <a:pt x="2" y="93"/>
                    </a:lnTo>
                    <a:lnTo>
                      <a:pt x="0" y="98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0" y="130"/>
                    </a:lnTo>
                    <a:lnTo>
                      <a:pt x="0" y="135"/>
                    </a:lnTo>
                    <a:lnTo>
                      <a:pt x="2" y="140"/>
                    </a:lnTo>
                    <a:lnTo>
                      <a:pt x="4" y="143"/>
                    </a:lnTo>
                    <a:lnTo>
                      <a:pt x="7" y="147"/>
                    </a:lnTo>
                    <a:lnTo>
                      <a:pt x="10" y="149"/>
                    </a:lnTo>
                    <a:lnTo>
                      <a:pt x="14" y="152"/>
                    </a:lnTo>
                    <a:lnTo>
                      <a:pt x="19" y="154"/>
                    </a:lnTo>
                    <a:lnTo>
                      <a:pt x="23" y="154"/>
                    </a:lnTo>
                    <a:lnTo>
                      <a:pt x="807" y="158"/>
                    </a:lnTo>
                    <a:lnTo>
                      <a:pt x="811" y="158"/>
                    </a:lnTo>
                    <a:lnTo>
                      <a:pt x="816" y="157"/>
                    </a:lnTo>
                    <a:lnTo>
                      <a:pt x="820" y="155"/>
                    </a:lnTo>
                    <a:lnTo>
                      <a:pt x="823" y="152"/>
                    </a:lnTo>
                    <a:lnTo>
                      <a:pt x="826" y="148"/>
                    </a:lnTo>
                    <a:lnTo>
                      <a:pt x="829" y="144"/>
                    </a:lnTo>
                    <a:lnTo>
                      <a:pt x="830" y="140"/>
                    </a:lnTo>
                    <a:lnTo>
                      <a:pt x="831" y="135"/>
                    </a:lnTo>
                    <a:lnTo>
                      <a:pt x="831" y="1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81">
                <a:extLst>
                  <a:ext uri="{FF2B5EF4-FFF2-40B4-BE49-F238E27FC236}">
                    <a16:creationId xmlns:a16="http://schemas.microsoft.com/office/drawing/2014/main" id="{9EAC1893-2818-4C9D-84A2-2B9F1D28BF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0800" y="4511675"/>
                <a:ext cx="158750" cy="165100"/>
              </a:xfrm>
              <a:custGeom>
                <a:avLst/>
                <a:gdLst>
                  <a:gd name="T0" fmla="*/ 129 w 502"/>
                  <a:gd name="T1" fmla="*/ 454 h 520"/>
                  <a:gd name="T2" fmla="*/ 58 w 502"/>
                  <a:gd name="T3" fmla="*/ 454 h 520"/>
                  <a:gd name="T4" fmla="*/ 50 w 502"/>
                  <a:gd name="T5" fmla="*/ 461 h 520"/>
                  <a:gd name="T6" fmla="*/ 48 w 502"/>
                  <a:gd name="T7" fmla="*/ 469 h 520"/>
                  <a:gd name="T8" fmla="*/ 49 w 502"/>
                  <a:gd name="T9" fmla="*/ 508 h 520"/>
                  <a:gd name="T10" fmla="*/ 54 w 502"/>
                  <a:gd name="T11" fmla="*/ 515 h 520"/>
                  <a:gd name="T12" fmla="*/ 63 w 502"/>
                  <a:gd name="T13" fmla="*/ 518 h 520"/>
                  <a:gd name="T14" fmla="*/ 440 w 502"/>
                  <a:gd name="T15" fmla="*/ 519 h 520"/>
                  <a:gd name="T16" fmla="*/ 447 w 502"/>
                  <a:gd name="T17" fmla="*/ 512 h 520"/>
                  <a:gd name="T18" fmla="*/ 451 w 502"/>
                  <a:gd name="T19" fmla="*/ 504 h 520"/>
                  <a:gd name="T20" fmla="*/ 450 w 502"/>
                  <a:gd name="T21" fmla="*/ 465 h 520"/>
                  <a:gd name="T22" fmla="*/ 443 w 502"/>
                  <a:gd name="T23" fmla="*/ 459 h 520"/>
                  <a:gd name="T24" fmla="*/ 435 w 502"/>
                  <a:gd name="T25" fmla="*/ 455 h 520"/>
                  <a:gd name="T26" fmla="*/ 472 w 502"/>
                  <a:gd name="T27" fmla="*/ 438 h 520"/>
                  <a:gd name="T28" fmla="*/ 487 w 502"/>
                  <a:gd name="T29" fmla="*/ 434 h 520"/>
                  <a:gd name="T30" fmla="*/ 497 w 502"/>
                  <a:gd name="T31" fmla="*/ 422 h 520"/>
                  <a:gd name="T32" fmla="*/ 502 w 502"/>
                  <a:gd name="T33" fmla="*/ 30 h 520"/>
                  <a:gd name="T34" fmla="*/ 497 w 502"/>
                  <a:gd name="T35" fmla="*/ 15 h 520"/>
                  <a:gd name="T36" fmla="*/ 485 w 502"/>
                  <a:gd name="T37" fmla="*/ 5 h 520"/>
                  <a:gd name="T38" fmla="*/ 29 w 502"/>
                  <a:gd name="T39" fmla="*/ 0 h 520"/>
                  <a:gd name="T40" fmla="*/ 14 w 502"/>
                  <a:gd name="T41" fmla="*/ 4 h 520"/>
                  <a:gd name="T42" fmla="*/ 4 w 502"/>
                  <a:gd name="T43" fmla="*/ 16 h 520"/>
                  <a:gd name="T44" fmla="*/ 0 w 502"/>
                  <a:gd name="T45" fmla="*/ 408 h 520"/>
                  <a:gd name="T46" fmla="*/ 4 w 502"/>
                  <a:gd name="T47" fmla="*/ 423 h 520"/>
                  <a:gd name="T48" fmla="*/ 16 w 502"/>
                  <a:gd name="T49" fmla="*/ 433 h 520"/>
                  <a:gd name="T50" fmla="*/ 53 w 502"/>
                  <a:gd name="T51" fmla="*/ 382 h 520"/>
                  <a:gd name="T52" fmla="*/ 446 w 502"/>
                  <a:gd name="T53" fmla="*/ 384 h 520"/>
                  <a:gd name="T54" fmla="*/ 341 w 502"/>
                  <a:gd name="T55" fmla="*/ 420 h 520"/>
                  <a:gd name="T56" fmla="*/ 327 w 502"/>
                  <a:gd name="T57" fmla="*/ 413 h 520"/>
                  <a:gd name="T58" fmla="*/ 325 w 502"/>
                  <a:gd name="T59" fmla="*/ 407 h 520"/>
                  <a:gd name="T60" fmla="*/ 332 w 502"/>
                  <a:gd name="T61" fmla="*/ 403 h 520"/>
                  <a:gd name="T62" fmla="*/ 363 w 502"/>
                  <a:gd name="T63" fmla="*/ 400 h 520"/>
                  <a:gd name="T64" fmla="*/ 377 w 502"/>
                  <a:gd name="T65" fmla="*/ 406 h 520"/>
                  <a:gd name="T66" fmla="*/ 380 w 502"/>
                  <a:gd name="T67" fmla="*/ 412 h 520"/>
                  <a:gd name="T68" fmla="*/ 372 w 502"/>
                  <a:gd name="T69" fmla="*/ 418 h 520"/>
                  <a:gd name="T70" fmla="*/ 416 w 502"/>
                  <a:gd name="T71" fmla="*/ 421 h 520"/>
                  <a:gd name="T72" fmla="*/ 394 w 502"/>
                  <a:gd name="T73" fmla="*/ 417 h 520"/>
                  <a:gd name="T74" fmla="*/ 389 w 502"/>
                  <a:gd name="T75" fmla="*/ 410 h 520"/>
                  <a:gd name="T76" fmla="*/ 394 w 502"/>
                  <a:gd name="T77" fmla="*/ 405 h 520"/>
                  <a:gd name="T78" fmla="*/ 416 w 502"/>
                  <a:gd name="T79" fmla="*/ 400 h 520"/>
                  <a:gd name="T80" fmla="*/ 439 w 502"/>
                  <a:gd name="T81" fmla="*/ 405 h 520"/>
                  <a:gd name="T82" fmla="*/ 444 w 502"/>
                  <a:gd name="T83" fmla="*/ 411 h 520"/>
                  <a:gd name="T84" fmla="*/ 439 w 502"/>
                  <a:gd name="T85" fmla="*/ 417 h 520"/>
                  <a:gd name="T86" fmla="*/ 416 w 502"/>
                  <a:gd name="T87" fmla="*/ 421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02" h="520">
                    <a:moveTo>
                      <a:pt x="25" y="435"/>
                    </a:moveTo>
                    <a:lnTo>
                      <a:pt x="129" y="436"/>
                    </a:lnTo>
                    <a:lnTo>
                      <a:pt x="129" y="454"/>
                    </a:lnTo>
                    <a:lnTo>
                      <a:pt x="64" y="453"/>
                    </a:lnTo>
                    <a:lnTo>
                      <a:pt x="61" y="453"/>
                    </a:lnTo>
                    <a:lnTo>
                      <a:pt x="58" y="454"/>
                    </a:lnTo>
                    <a:lnTo>
                      <a:pt x="54" y="456"/>
                    </a:lnTo>
                    <a:lnTo>
                      <a:pt x="52" y="458"/>
                    </a:lnTo>
                    <a:lnTo>
                      <a:pt x="50" y="461"/>
                    </a:lnTo>
                    <a:lnTo>
                      <a:pt x="49" y="463"/>
                    </a:lnTo>
                    <a:lnTo>
                      <a:pt x="48" y="466"/>
                    </a:lnTo>
                    <a:lnTo>
                      <a:pt x="48" y="469"/>
                    </a:lnTo>
                    <a:lnTo>
                      <a:pt x="48" y="502"/>
                    </a:lnTo>
                    <a:lnTo>
                      <a:pt x="48" y="505"/>
                    </a:lnTo>
                    <a:lnTo>
                      <a:pt x="49" y="508"/>
                    </a:lnTo>
                    <a:lnTo>
                      <a:pt x="50" y="510"/>
                    </a:lnTo>
                    <a:lnTo>
                      <a:pt x="52" y="514"/>
                    </a:lnTo>
                    <a:lnTo>
                      <a:pt x="54" y="515"/>
                    </a:lnTo>
                    <a:lnTo>
                      <a:pt x="58" y="517"/>
                    </a:lnTo>
                    <a:lnTo>
                      <a:pt x="60" y="518"/>
                    </a:lnTo>
                    <a:lnTo>
                      <a:pt x="63" y="518"/>
                    </a:lnTo>
                    <a:lnTo>
                      <a:pt x="435" y="520"/>
                    </a:lnTo>
                    <a:lnTo>
                      <a:pt x="438" y="520"/>
                    </a:lnTo>
                    <a:lnTo>
                      <a:pt x="440" y="519"/>
                    </a:lnTo>
                    <a:lnTo>
                      <a:pt x="443" y="517"/>
                    </a:lnTo>
                    <a:lnTo>
                      <a:pt x="445" y="516"/>
                    </a:lnTo>
                    <a:lnTo>
                      <a:pt x="447" y="512"/>
                    </a:lnTo>
                    <a:lnTo>
                      <a:pt x="449" y="510"/>
                    </a:lnTo>
                    <a:lnTo>
                      <a:pt x="450" y="507"/>
                    </a:lnTo>
                    <a:lnTo>
                      <a:pt x="451" y="504"/>
                    </a:lnTo>
                    <a:lnTo>
                      <a:pt x="451" y="472"/>
                    </a:lnTo>
                    <a:lnTo>
                      <a:pt x="450" y="468"/>
                    </a:lnTo>
                    <a:lnTo>
                      <a:pt x="450" y="465"/>
                    </a:lnTo>
                    <a:lnTo>
                      <a:pt x="447" y="463"/>
                    </a:lnTo>
                    <a:lnTo>
                      <a:pt x="445" y="461"/>
                    </a:lnTo>
                    <a:lnTo>
                      <a:pt x="443" y="459"/>
                    </a:lnTo>
                    <a:lnTo>
                      <a:pt x="441" y="456"/>
                    </a:lnTo>
                    <a:lnTo>
                      <a:pt x="438" y="455"/>
                    </a:lnTo>
                    <a:lnTo>
                      <a:pt x="435" y="455"/>
                    </a:lnTo>
                    <a:lnTo>
                      <a:pt x="370" y="455"/>
                    </a:lnTo>
                    <a:lnTo>
                      <a:pt x="370" y="437"/>
                    </a:lnTo>
                    <a:lnTo>
                      <a:pt x="472" y="438"/>
                    </a:lnTo>
                    <a:lnTo>
                      <a:pt x="478" y="437"/>
                    </a:lnTo>
                    <a:lnTo>
                      <a:pt x="483" y="436"/>
                    </a:lnTo>
                    <a:lnTo>
                      <a:pt x="487" y="434"/>
                    </a:lnTo>
                    <a:lnTo>
                      <a:pt x="492" y="431"/>
                    </a:lnTo>
                    <a:lnTo>
                      <a:pt x="495" y="426"/>
                    </a:lnTo>
                    <a:lnTo>
                      <a:pt x="497" y="422"/>
                    </a:lnTo>
                    <a:lnTo>
                      <a:pt x="499" y="417"/>
                    </a:lnTo>
                    <a:lnTo>
                      <a:pt x="499" y="411"/>
                    </a:lnTo>
                    <a:lnTo>
                      <a:pt x="502" y="30"/>
                    </a:lnTo>
                    <a:lnTo>
                      <a:pt x="501" y="24"/>
                    </a:lnTo>
                    <a:lnTo>
                      <a:pt x="500" y="19"/>
                    </a:lnTo>
                    <a:lnTo>
                      <a:pt x="497" y="15"/>
                    </a:lnTo>
                    <a:lnTo>
                      <a:pt x="494" y="10"/>
                    </a:lnTo>
                    <a:lnTo>
                      <a:pt x="491" y="7"/>
                    </a:lnTo>
                    <a:lnTo>
                      <a:pt x="485" y="5"/>
                    </a:lnTo>
                    <a:lnTo>
                      <a:pt x="481" y="3"/>
                    </a:lnTo>
                    <a:lnTo>
                      <a:pt x="475" y="3"/>
                    </a:lnTo>
                    <a:lnTo>
                      <a:pt x="29" y="0"/>
                    </a:lnTo>
                    <a:lnTo>
                      <a:pt x="23" y="1"/>
                    </a:lnTo>
                    <a:lnTo>
                      <a:pt x="18" y="2"/>
                    </a:lnTo>
                    <a:lnTo>
                      <a:pt x="14" y="4"/>
                    </a:lnTo>
                    <a:lnTo>
                      <a:pt x="9" y="7"/>
                    </a:lnTo>
                    <a:lnTo>
                      <a:pt x="6" y="12"/>
                    </a:lnTo>
                    <a:lnTo>
                      <a:pt x="4" y="16"/>
                    </a:lnTo>
                    <a:lnTo>
                      <a:pt x="2" y="21"/>
                    </a:lnTo>
                    <a:lnTo>
                      <a:pt x="2" y="27"/>
                    </a:lnTo>
                    <a:lnTo>
                      <a:pt x="0" y="408"/>
                    </a:lnTo>
                    <a:lnTo>
                      <a:pt x="0" y="413"/>
                    </a:lnTo>
                    <a:lnTo>
                      <a:pt x="2" y="419"/>
                    </a:lnTo>
                    <a:lnTo>
                      <a:pt x="4" y="423"/>
                    </a:lnTo>
                    <a:lnTo>
                      <a:pt x="7" y="427"/>
                    </a:lnTo>
                    <a:lnTo>
                      <a:pt x="11" y="431"/>
                    </a:lnTo>
                    <a:lnTo>
                      <a:pt x="16" y="433"/>
                    </a:lnTo>
                    <a:lnTo>
                      <a:pt x="20" y="435"/>
                    </a:lnTo>
                    <a:lnTo>
                      <a:pt x="25" y="435"/>
                    </a:lnTo>
                    <a:close/>
                    <a:moveTo>
                      <a:pt x="53" y="382"/>
                    </a:moveTo>
                    <a:lnTo>
                      <a:pt x="54" y="54"/>
                    </a:lnTo>
                    <a:lnTo>
                      <a:pt x="449" y="56"/>
                    </a:lnTo>
                    <a:lnTo>
                      <a:pt x="446" y="384"/>
                    </a:lnTo>
                    <a:lnTo>
                      <a:pt x="53" y="382"/>
                    </a:lnTo>
                    <a:close/>
                    <a:moveTo>
                      <a:pt x="353" y="420"/>
                    </a:moveTo>
                    <a:lnTo>
                      <a:pt x="341" y="420"/>
                    </a:lnTo>
                    <a:lnTo>
                      <a:pt x="332" y="417"/>
                    </a:lnTo>
                    <a:lnTo>
                      <a:pt x="329" y="415"/>
                    </a:lnTo>
                    <a:lnTo>
                      <a:pt x="327" y="413"/>
                    </a:lnTo>
                    <a:lnTo>
                      <a:pt x="325" y="411"/>
                    </a:lnTo>
                    <a:lnTo>
                      <a:pt x="325" y="409"/>
                    </a:lnTo>
                    <a:lnTo>
                      <a:pt x="325" y="407"/>
                    </a:lnTo>
                    <a:lnTo>
                      <a:pt x="327" y="406"/>
                    </a:lnTo>
                    <a:lnTo>
                      <a:pt x="329" y="404"/>
                    </a:lnTo>
                    <a:lnTo>
                      <a:pt x="332" y="403"/>
                    </a:lnTo>
                    <a:lnTo>
                      <a:pt x="342" y="399"/>
                    </a:lnTo>
                    <a:lnTo>
                      <a:pt x="353" y="399"/>
                    </a:lnTo>
                    <a:lnTo>
                      <a:pt x="363" y="400"/>
                    </a:lnTo>
                    <a:lnTo>
                      <a:pt x="372" y="403"/>
                    </a:lnTo>
                    <a:lnTo>
                      <a:pt x="375" y="404"/>
                    </a:lnTo>
                    <a:lnTo>
                      <a:pt x="377" y="406"/>
                    </a:lnTo>
                    <a:lnTo>
                      <a:pt x="380" y="408"/>
                    </a:lnTo>
                    <a:lnTo>
                      <a:pt x="380" y="410"/>
                    </a:lnTo>
                    <a:lnTo>
                      <a:pt x="380" y="412"/>
                    </a:lnTo>
                    <a:lnTo>
                      <a:pt x="377" y="413"/>
                    </a:lnTo>
                    <a:lnTo>
                      <a:pt x="375" y="415"/>
                    </a:lnTo>
                    <a:lnTo>
                      <a:pt x="372" y="418"/>
                    </a:lnTo>
                    <a:lnTo>
                      <a:pt x="362" y="420"/>
                    </a:lnTo>
                    <a:lnTo>
                      <a:pt x="353" y="420"/>
                    </a:lnTo>
                    <a:close/>
                    <a:moveTo>
                      <a:pt x="416" y="421"/>
                    </a:moveTo>
                    <a:lnTo>
                      <a:pt x="405" y="421"/>
                    </a:lnTo>
                    <a:lnTo>
                      <a:pt x="397" y="418"/>
                    </a:lnTo>
                    <a:lnTo>
                      <a:pt x="394" y="417"/>
                    </a:lnTo>
                    <a:lnTo>
                      <a:pt x="391" y="414"/>
                    </a:lnTo>
                    <a:lnTo>
                      <a:pt x="389" y="412"/>
                    </a:lnTo>
                    <a:lnTo>
                      <a:pt x="389" y="410"/>
                    </a:lnTo>
                    <a:lnTo>
                      <a:pt x="389" y="409"/>
                    </a:lnTo>
                    <a:lnTo>
                      <a:pt x="391" y="407"/>
                    </a:lnTo>
                    <a:lnTo>
                      <a:pt x="394" y="405"/>
                    </a:lnTo>
                    <a:lnTo>
                      <a:pt x="397" y="404"/>
                    </a:lnTo>
                    <a:lnTo>
                      <a:pt x="405" y="401"/>
                    </a:lnTo>
                    <a:lnTo>
                      <a:pt x="416" y="400"/>
                    </a:lnTo>
                    <a:lnTo>
                      <a:pt x="427" y="401"/>
                    </a:lnTo>
                    <a:lnTo>
                      <a:pt x="436" y="404"/>
                    </a:lnTo>
                    <a:lnTo>
                      <a:pt x="439" y="405"/>
                    </a:lnTo>
                    <a:lnTo>
                      <a:pt x="442" y="407"/>
                    </a:lnTo>
                    <a:lnTo>
                      <a:pt x="443" y="409"/>
                    </a:lnTo>
                    <a:lnTo>
                      <a:pt x="444" y="411"/>
                    </a:lnTo>
                    <a:lnTo>
                      <a:pt x="443" y="413"/>
                    </a:lnTo>
                    <a:lnTo>
                      <a:pt x="442" y="415"/>
                    </a:lnTo>
                    <a:lnTo>
                      <a:pt x="439" y="417"/>
                    </a:lnTo>
                    <a:lnTo>
                      <a:pt x="436" y="419"/>
                    </a:lnTo>
                    <a:lnTo>
                      <a:pt x="427" y="421"/>
                    </a:lnTo>
                    <a:lnTo>
                      <a:pt x="416" y="4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82">
                <a:extLst>
                  <a:ext uri="{FF2B5EF4-FFF2-40B4-BE49-F238E27FC236}">
                    <a16:creationId xmlns:a16="http://schemas.microsoft.com/office/drawing/2014/main" id="{26806C47-5C94-4863-A745-E9BBDDE0E3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688" y="4678363"/>
                <a:ext cx="180975" cy="34925"/>
              </a:xfrm>
              <a:custGeom>
                <a:avLst/>
                <a:gdLst>
                  <a:gd name="T0" fmla="*/ 569 w 569"/>
                  <a:gd name="T1" fmla="*/ 74 h 109"/>
                  <a:gd name="T2" fmla="*/ 569 w 569"/>
                  <a:gd name="T3" fmla="*/ 69 h 109"/>
                  <a:gd name="T4" fmla="*/ 567 w 569"/>
                  <a:gd name="T5" fmla="*/ 65 h 109"/>
                  <a:gd name="T6" fmla="*/ 534 w 569"/>
                  <a:gd name="T7" fmla="*/ 11 h 109"/>
                  <a:gd name="T8" fmla="*/ 532 w 569"/>
                  <a:gd name="T9" fmla="*/ 8 h 109"/>
                  <a:gd name="T10" fmla="*/ 529 w 569"/>
                  <a:gd name="T11" fmla="*/ 6 h 109"/>
                  <a:gd name="T12" fmla="*/ 525 w 569"/>
                  <a:gd name="T13" fmla="*/ 4 h 109"/>
                  <a:gd name="T14" fmla="*/ 521 w 569"/>
                  <a:gd name="T15" fmla="*/ 4 h 109"/>
                  <a:gd name="T16" fmla="*/ 61 w 569"/>
                  <a:gd name="T17" fmla="*/ 0 h 109"/>
                  <a:gd name="T18" fmla="*/ 56 w 569"/>
                  <a:gd name="T19" fmla="*/ 1 h 109"/>
                  <a:gd name="T20" fmla="*/ 53 w 569"/>
                  <a:gd name="T21" fmla="*/ 3 h 109"/>
                  <a:gd name="T22" fmla="*/ 50 w 569"/>
                  <a:gd name="T23" fmla="*/ 5 h 109"/>
                  <a:gd name="T24" fmla="*/ 48 w 569"/>
                  <a:gd name="T25" fmla="*/ 7 h 109"/>
                  <a:gd name="T26" fmla="*/ 5 w 569"/>
                  <a:gd name="T27" fmla="*/ 61 h 109"/>
                  <a:gd name="T28" fmla="*/ 1 w 569"/>
                  <a:gd name="T29" fmla="*/ 65 h 109"/>
                  <a:gd name="T30" fmla="*/ 1 w 569"/>
                  <a:gd name="T31" fmla="*/ 70 h 109"/>
                  <a:gd name="T32" fmla="*/ 1 w 569"/>
                  <a:gd name="T33" fmla="*/ 70 h 109"/>
                  <a:gd name="T34" fmla="*/ 0 w 569"/>
                  <a:gd name="T35" fmla="*/ 90 h 109"/>
                  <a:gd name="T36" fmla="*/ 1 w 569"/>
                  <a:gd name="T37" fmla="*/ 93 h 109"/>
                  <a:gd name="T38" fmla="*/ 2 w 569"/>
                  <a:gd name="T39" fmla="*/ 96 h 109"/>
                  <a:gd name="T40" fmla="*/ 4 w 569"/>
                  <a:gd name="T41" fmla="*/ 98 h 109"/>
                  <a:gd name="T42" fmla="*/ 6 w 569"/>
                  <a:gd name="T43" fmla="*/ 102 h 109"/>
                  <a:gd name="T44" fmla="*/ 8 w 569"/>
                  <a:gd name="T45" fmla="*/ 104 h 109"/>
                  <a:gd name="T46" fmla="*/ 10 w 569"/>
                  <a:gd name="T47" fmla="*/ 105 h 109"/>
                  <a:gd name="T48" fmla="*/ 13 w 569"/>
                  <a:gd name="T49" fmla="*/ 106 h 109"/>
                  <a:gd name="T50" fmla="*/ 16 w 569"/>
                  <a:gd name="T51" fmla="*/ 106 h 109"/>
                  <a:gd name="T52" fmla="*/ 553 w 569"/>
                  <a:gd name="T53" fmla="*/ 109 h 109"/>
                  <a:gd name="T54" fmla="*/ 556 w 569"/>
                  <a:gd name="T55" fmla="*/ 109 h 109"/>
                  <a:gd name="T56" fmla="*/ 559 w 569"/>
                  <a:gd name="T57" fmla="*/ 108 h 109"/>
                  <a:gd name="T58" fmla="*/ 561 w 569"/>
                  <a:gd name="T59" fmla="*/ 106 h 109"/>
                  <a:gd name="T60" fmla="*/ 565 w 569"/>
                  <a:gd name="T61" fmla="*/ 105 h 109"/>
                  <a:gd name="T62" fmla="*/ 566 w 569"/>
                  <a:gd name="T63" fmla="*/ 102 h 109"/>
                  <a:gd name="T64" fmla="*/ 568 w 569"/>
                  <a:gd name="T65" fmla="*/ 99 h 109"/>
                  <a:gd name="T66" fmla="*/ 569 w 569"/>
                  <a:gd name="T67" fmla="*/ 96 h 109"/>
                  <a:gd name="T68" fmla="*/ 569 w 569"/>
                  <a:gd name="T69" fmla="*/ 93 h 109"/>
                  <a:gd name="T70" fmla="*/ 569 w 569"/>
                  <a:gd name="T71" fmla="*/ 7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9" h="109">
                    <a:moveTo>
                      <a:pt x="569" y="74"/>
                    </a:moveTo>
                    <a:lnTo>
                      <a:pt x="569" y="69"/>
                    </a:lnTo>
                    <a:lnTo>
                      <a:pt x="567" y="65"/>
                    </a:lnTo>
                    <a:lnTo>
                      <a:pt x="534" y="11"/>
                    </a:lnTo>
                    <a:lnTo>
                      <a:pt x="532" y="8"/>
                    </a:lnTo>
                    <a:lnTo>
                      <a:pt x="529" y="6"/>
                    </a:lnTo>
                    <a:lnTo>
                      <a:pt x="525" y="4"/>
                    </a:lnTo>
                    <a:lnTo>
                      <a:pt x="521" y="4"/>
                    </a:lnTo>
                    <a:lnTo>
                      <a:pt x="61" y="0"/>
                    </a:lnTo>
                    <a:lnTo>
                      <a:pt x="56" y="1"/>
                    </a:lnTo>
                    <a:lnTo>
                      <a:pt x="53" y="3"/>
                    </a:lnTo>
                    <a:lnTo>
                      <a:pt x="50" y="5"/>
                    </a:lnTo>
                    <a:lnTo>
                      <a:pt x="48" y="7"/>
                    </a:lnTo>
                    <a:lnTo>
                      <a:pt x="5" y="61"/>
                    </a:lnTo>
                    <a:lnTo>
                      <a:pt x="1" y="65"/>
                    </a:lnTo>
                    <a:lnTo>
                      <a:pt x="1" y="70"/>
                    </a:lnTo>
                    <a:lnTo>
                      <a:pt x="1" y="70"/>
                    </a:lnTo>
                    <a:lnTo>
                      <a:pt x="0" y="90"/>
                    </a:lnTo>
                    <a:lnTo>
                      <a:pt x="1" y="93"/>
                    </a:lnTo>
                    <a:lnTo>
                      <a:pt x="2" y="96"/>
                    </a:lnTo>
                    <a:lnTo>
                      <a:pt x="4" y="98"/>
                    </a:lnTo>
                    <a:lnTo>
                      <a:pt x="6" y="102"/>
                    </a:lnTo>
                    <a:lnTo>
                      <a:pt x="8" y="104"/>
                    </a:lnTo>
                    <a:lnTo>
                      <a:pt x="10" y="105"/>
                    </a:lnTo>
                    <a:lnTo>
                      <a:pt x="13" y="106"/>
                    </a:lnTo>
                    <a:lnTo>
                      <a:pt x="16" y="106"/>
                    </a:lnTo>
                    <a:lnTo>
                      <a:pt x="553" y="109"/>
                    </a:lnTo>
                    <a:lnTo>
                      <a:pt x="556" y="109"/>
                    </a:lnTo>
                    <a:lnTo>
                      <a:pt x="559" y="108"/>
                    </a:lnTo>
                    <a:lnTo>
                      <a:pt x="561" y="106"/>
                    </a:lnTo>
                    <a:lnTo>
                      <a:pt x="565" y="105"/>
                    </a:lnTo>
                    <a:lnTo>
                      <a:pt x="566" y="102"/>
                    </a:lnTo>
                    <a:lnTo>
                      <a:pt x="568" y="99"/>
                    </a:lnTo>
                    <a:lnTo>
                      <a:pt x="569" y="96"/>
                    </a:lnTo>
                    <a:lnTo>
                      <a:pt x="569" y="93"/>
                    </a:lnTo>
                    <a:lnTo>
                      <a:pt x="569" y="7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83">
                <a:extLst>
                  <a:ext uri="{FF2B5EF4-FFF2-40B4-BE49-F238E27FC236}">
                    <a16:creationId xmlns:a16="http://schemas.microsoft.com/office/drawing/2014/main" id="{96DD32A4-7EC2-4289-9A71-7D60832F77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0038" y="4513263"/>
                <a:ext cx="160338" cy="165100"/>
              </a:xfrm>
              <a:custGeom>
                <a:avLst/>
                <a:gdLst>
                  <a:gd name="T0" fmla="*/ 129 w 503"/>
                  <a:gd name="T1" fmla="*/ 454 h 519"/>
                  <a:gd name="T2" fmla="*/ 58 w 503"/>
                  <a:gd name="T3" fmla="*/ 454 h 519"/>
                  <a:gd name="T4" fmla="*/ 51 w 503"/>
                  <a:gd name="T5" fmla="*/ 460 h 519"/>
                  <a:gd name="T6" fmla="*/ 48 w 503"/>
                  <a:gd name="T7" fmla="*/ 469 h 519"/>
                  <a:gd name="T8" fmla="*/ 49 w 503"/>
                  <a:gd name="T9" fmla="*/ 507 h 519"/>
                  <a:gd name="T10" fmla="*/ 56 w 503"/>
                  <a:gd name="T11" fmla="*/ 515 h 519"/>
                  <a:gd name="T12" fmla="*/ 64 w 503"/>
                  <a:gd name="T13" fmla="*/ 517 h 519"/>
                  <a:gd name="T14" fmla="*/ 441 w 503"/>
                  <a:gd name="T15" fmla="*/ 518 h 519"/>
                  <a:gd name="T16" fmla="*/ 449 w 503"/>
                  <a:gd name="T17" fmla="*/ 513 h 519"/>
                  <a:gd name="T18" fmla="*/ 451 w 503"/>
                  <a:gd name="T19" fmla="*/ 503 h 519"/>
                  <a:gd name="T20" fmla="*/ 450 w 503"/>
                  <a:gd name="T21" fmla="*/ 464 h 519"/>
                  <a:gd name="T22" fmla="*/ 444 w 503"/>
                  <a:gd name="T23" fmla="*/ 458 h 519"/>
                  <a:gd name="T24" fmla="*/ 435 w 503"/>
                  <a:gd name="T25" fmla="*/ 455 h 519"/>
                  <a:gd name="T26" fmla="*/ 474 w 503"/>
                  <a:gd name="T27" fmla="*/ 437 h 519"/>
                  <a:gd name="T28" fmla="*/ 489 w 503"/>
                  <a:gd name="T29" fmla="*/ 433 h 519"/>
                  <a:gd name="T30" fmla="*/ 498 w 503"/>
                  <a:gd name="T31" fmla="*/ 421 h 519"/>
                  <a:gd name="T32" fmla="*/ 503 w 503"/>
                  <a:gd name="T33" fmla="*/ 29 h 519"/>
                  <a:gd name="T34" fmla="*/ 498 w 503"/>
                  <a:gd name="T35" fmla="*/ 14 h 519"/>
                  <a:gd name="T36" fmla="*/ 486 w 503"/>
                  <a:gd name="T37" fmla="*/ 4 h 519"/>
                  <a:gd name="T38" fmla="*/ 29 w 503"/>
                  <a:gd name="T39" fmla="*/ 0 h 519"/>
                  <a:gd name="T40" fmla="*/ 14 w 503"/>
                  <a:gd name="T41" fmla="*/ 4 h 519"/>
                  <a:gd name="T42" fmla="*/ 4 w 503"/>
                  <a:gd name="T43" fmla="*/ 16 h 519"/>
                  <a:gd name="T44" fmla="*/ 0 w 503"/>
                  <a:gd name="T45" fmla="*/ 408 h 519"/>
                  <a:gd name="T46" fmla="*/ 4 w 503"/>
                  <a:gd name="T47" fmla="*/ 423 h 519"/>
                  <a:gd name="T48" fmla="*/ 16 w 503"/>
                  <a:gd name="T49" fmla="*/ 433 h 519"/>
                  <a:gd name="T50" fmla="*/ 54 w 503"/>
                  <a:gd name="T51" fmla="*/ 381 h 519"/>
                  <a:gd name="T52" fmla="*/ 447 w 503"/>
                  <a:gd name="T53" fmla="*/ 384 h 519"/>
                  <a:gd name="T54" fmla="*/ 342 w 503"/>
                  <a:gd name="T55" fmla="*/ 419 h 519"/>
                  <a:gd name="T56" fmla="*/ 327 w 503"/>
                  <a:gd name="T57" fmla="*/ 413 h 519"/>
                  <a:gd name="T58" fmla="*/ 326 w 503"/>
                  <a:gd name="T59" fmla="*/ 407 h 519"/>
                  <a:gd name="T60" fmla="*/ 334 w 503"/>
                  <a:gd name="T61" fmla="*/ 402 h 519"/>
                  <a:gd name="T62" fmla="*/ 364 w 503"/>
                  <a:gd name="T63" fmla="*/ 400 h 519"/>
                  <a:gd name="T64" fmla="*/ 379 w 503"/>
                  <a:gd name="T65" fmla="*/ 405 h 519"/>
                  <a:gd name="T66" fmla="*/ 380 w 503"/>
                  <a:gd name="T67" fmla="*/ 412 h 519"/>
                  <a:gd name="T68" fmla="*/ 372 w 503"/>
                  <a:gd name="T69" fmla="*/ 417 h 519"/>
                  <a:gd name="T70" fmla="*/ 418 w 503"/>
                  <a:gd name="T71" fmla="*/ 421 h 519"/>
                  <a:gd name="T72" fmla="*/ 394 w 503"/>
                  <a:gd name="T73" fmla="*/ 416 h 519"/>
                  <a:gd name="T74" fmla="*/ 390 w 503"/>
                  <a:gd name="T75" fmla="*/ 410 h 519"/>
                  <a:gd name="T76" fmla="*/ 395 w 503"/>
                  <a:gd name="T77" fmla="*/ 404 h 519"/>
                  <a:gd name="T78" fmla="*/ 418 w 503"/>
                  <a:gd name="T79" fmla="*/ 400 h 519"/>
                  <a:gd name="T80" fmla="*/ 440 w 503"/>
                  <a:gd name="T81" fmla="*/ 404 h 519"/>
                  <a:gd name="T82" fmla="*/ 446 w 503"/>
                  <a:gd name="T83" fmla="*/ 410 h 519"/>
                  <a:gd name="T84" fmla="*/ 440 w 503"/>
                  <a:gd name="T85" fmla="*/ 416 h 519"/>
                  <a:gd name="T86" fmla="*/ 418 w 503"/>
                  <a:gd name="T87" fmla="*/ 421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03" h="519">
                    <a:moveTo>
                      <a:pt x="27" y="435"/>
                    </a:moveTo>
                    <a:lnTo>
                      <a:pt x="129" y="435"/>
                    </a:lnTo>
                    <a:lnTo>
                      <a:pt x="129" y="454"/>
                    </a:lnTo>
                    <a:lnTo>
                      <a:pt x="64" y="453"/>
                    </a:lnTo>
                    <a:lnTo>
                      <a:pt x="61" y="454"/>
                    </a:lnTo>
                    <a:lnTo>
                      <a:pt x="58" y="454"/>
                    </a:lnTo>
                    <a:lnTo>
                      <a:pt x="56" y="456"/>
                    </a:lnTo>
                    <a:lnTo>
                      <a:pt x="54" y="458"/>
                    </a:lnTo>
                    <a:lnTo>
                      <a:pt x="51" y="460"/>
                    </a:lnTo>
                    <a:lnTo>
                      <a:pt x="49" y="462"/>
                    </a:lnTo>
                    <a:lnTo>
                      <a:pt x="49" y="465"/>
                    </a:lnTo>
                    <a:lnTo>
                      <a:pt x="48" y="469"/>
                    </a:lnTo>
                    <a:lnTo>
                      <a:pt x="48" y="501"/>
                    </a:lnTo>
                    <a:lnTo>
                      <a:pt x="48" y="504"/>
                    </a:lnTo>
                    <a:lnTo>
                      <a:pt x="49" y="507"/>
                    </a:lnTo>
                    <a:lnTo>
                      <a:pt x="51" y="511"/>
                    </a:lnTo>
                    <a:lnTo>
                      <a:pt x="52" y="513"/>
                    </a:lnTo>
                    <a:lnTo>
                      <a:pt x="56" y="515"/>
                    </a:lnTo>
                    <a:lnTo>
                      <a:pt x="58" y="516"/>
                    </a:lnTo>
                    <a:lnTo>
                      <a:pt x="61" y="517"/>
                    </a:lnTo>
                    <a:lnTo>
                      <a:pt x="64" y="517"/>
                    </a:lnTo>
                    <a:lnTo>
                      <a:pt x="435" y="519"/>
                    </a:lnTo>
                    <a:lnTo>
                      <a:pt x="438" y="519"/>
                    </a:lnTo>
                    <a:lnTo>
                      <a:pt x="441" y="518"/>
                    </a:lnTo>
                    <a:lnTo>
                      <a:pt x="443" y="517"/>
                    </a:lnTo>
                    <a:lnTo>
                      <a:pt x="447" y="515"/>
                    </a:lnTo>
                    <a:lnTo>
                      <a:pt x="449" y="513"/>
                    </a:lnTo>
                    <a:lnTo>
                      <a:pt x="450" y="510"/>
                    </a:lnTo>
                    <a:lnTo>
                      <a:pt x="451" y="506"/>
                    </a:lnTo>
                    <a:lnTo>
                      <a:pt x="451" y="503"/>
                    </a:lnTo>
                    <a:lnTo>
                      <a:pt x="451" y="471"/>
                    </a:lnTo>
                    <a:lnTo>
                      <a:pt x="451" y="468"/>
                    </a:lnTo>
                    <a:lnTo>
                      <a:pt x="450" y="464"/>
                    </a:lnTo>
                    <a:lnTo>
                      <a:pt x="449" y="462"/>
                    </a:lnTo>
                    <a:lnTo>
                      <a:pt x="447" y="460"/>
                    </a:lnTo>
                    <a:lnTo>
                      <a:pt x="444" y="458"/>
                    </a:lnTo>
                    <a:lnTo>
                      <a:pt x="441" y="456"/>
                    </a:lnTo>
                    <a:lnTo>
                      <a:pt x="438" y="456"/>
                    </a:lnTo>
                    <a:lnTo>
                      <a:pt x="435" y="455"/>
                    </a:lnTo>
                    <a:lnTo>
                      <a:pt x="370" y="455"/>
                    </a:lnTo>
                    <a:lnTo>
                      <a:pt x="370" y="436"/>
                    </a:lnTo>
                    <a:lnTo>
                      <a:pt x="474" y="437"/>
                    </a:lnTo>
                    <a:lnTo>
                      <a:pt x="479" y="437"/>
                    </a:lnTo>
                    <a:lnTo>
                      <a:pt x="484" y="435"/>
                    </a:lnTo>
                    <a:lnTo>
                      <a:pt x="489" y="433"/>
                    </a:lnTo>
                    <a:lnTo>
                      <a:pt x="493" y="430"/>
                    </a:lnTo>
                    <a:lnTo>
                      <a:pt x="496" y="426"/>
                    </a:lnTo>
                    <a:lnTo>
                      <a:pt x="498" y="421"/>
                    </a:lnTo>
                    <a:lnTo>
                      <a:pt x="499" y="416"/>
                    </a:lnTo>
                    <a:lnTo>
                      <a:pt x="500" y="410"/>
                    </a:lnTo>
                    <a:lnTo>
                      <a:pt x="503" y="29"/>
                    </a:lnTo>
                    <a:lnTo>
                      <a:pt x="503" y="24"/>
                    </a:lnTo>
                    <a:lnTo>
                      <a:pt x="500" y="18"/>
                    </a:lnTo>
                    <a:lnTo>
                      <a:pt x="498" y="14"/>
                    </a:lnTo>
                    <a:lnTo>
                      <a:pt x="495" y="10"/>
                    </a:lnTo>
                    <a:lnTo>
                      <a:pt x="491" y="7"/>
                    </a:lnTo>
                    <a:lnTo>
                      <a:pt x="486" y="4"/>
                    </a:lnTo>
                    <a:lnTo>
                      <a:pt x="481" y="2"/>
                    </a:lnTo>
                    <a:lnTo>
                      <a:pt x="476" y="2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19" y="1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7" y="11"/>
                    </a:lnTo>
                    <a:lnTo>
                      <a:pt x="4" y="16"/>
                    </a:lnTo>
                    <a:lnTo>
                      <a:pt x="3" y="21"/>
                    </a:lnTo>
                    <a:lnTo>
                      <a:pt x="2" y="26"/>
                    </a:lnTo>
                    <a:lnTo>
                      <a:pt x="0" y="408"/>
                    </a:lnTo>
                    <a:lnTo>
                      <a:pt x="1" y="414"/>
                    </a:lnTo>
                    <a:lnTo>
                      <a:pt x="2" y="418"/>
                    </a:lnTo>
                    <a:lnTo>
                      <a:pt x="4" y="423"/>
                    </a:lnTo>
                    <a:lnTo>
                      <a:pt x="7" y="427"/>
                    </a:lnTo>
                    <a:lnTo>
                      <a:pt x="12" y="430"/>
                    </a:lnTo>
                    <a:lnTo>
                      <a:pt x="16" y="433"/>
                    </a:lnTo>
                    <a:lnTo>
                      <a:pt x="21" y="434"/>
                    </a:lnTo>
                    <a:lnTo>
                      <a:pt x="27" y="435"/>
                    </a:lnTo>
                    <a:close/>
                    <a:moveTo>
                      <a:pt x="54" y="381"/>
                    </a:moveTo>
                    <a:lnTo>
                      <a:pt x="56" y="53"/>
                    </a:lnTo>
                    <a:lnTo>
                      <a:pt x="449" y="56"/>
                    </a:lnTo>
                    <a:lnTo>
                      <a:pt x="447" y="384"/>
                    </a:lnTo>
                    <a:lnTo>
                      <a:pt x="54" y="381"/>
                    </a:lnTo>
                    <a:close/>
                    <a:moveTo>
                      <a:pt x="353" y="420"/>
                    </a:moveTo>
                    <a:lnTo>
                      <a:pt x="342" y="419"/>
                    </a:lnTo>
                    <a:lnTo>
                      <a:pt x="334" y="417"/>
                    </a:lnTo>
                    <a:lnTo>
                      <a:pt x="330" y="415"/>
                    </a:lnTo>
                    <a:lnTo>
                      <a:pt x="327" y="413"/>
                    </a:lnTo>
                    <a:lnTo>
                      <a:pt x="326" y="412"/>
                    </a:lnTo>
                    <a:lnTo>
                      <a:pt x="325" y="409"/>
                    </a:lnTo>
                    <a:lnTo>
                      <a:pt x="326" y="407"/>
                    </a:lnTo>
                    <a:lnTo>
                      <a:pt x="327" y="405"/>
                    </a:lnTo>
                    <a:lnTo>
                      <a:pt x="330" y="403"/>
                    </a:lnTo>
                    <a:lnTo>
                      <a:pt x="334" y="402"/>
                    </a:lnTo>
                    <a:lnTo>
                      <a:pt x="342" y="400"/>
                    </a:lnTo>
                    <a:lnTo>
                      <a:pt x="353" y="399"/>
                    </a:lnTo>
                    <a:lnTo>
                      <a:pt x="364" y="400"/>
                    </a:lnTo>
                    <a:lnTo>
                      <a:pt x="372" y="402"/>
                    </a:lnTo>
                    <a:lnTo>
                      <a:pt x="376" y="403"/>
                    </a:lnTo>
                    <a:lnTo>
                      <a:pt x="379" y="405"/>
                    </a:lnTo>
                    <a:lnTo>
                      <a:pt x="380" y="407"/>
                    </a:lnTo>
                    <a:lnTo>
                      <a:pt x="381" y="409"/>
                    </a:lnTo>
                    <a:lnTo>
                      <a:pt x="380" y="412"/>
                    </a:lnTo>
                    <a:lnTo>
                      <a:pt x="379" y="414"/>
                    </a:lnTo>
                    <a:lnTo>
                      <a:pt x="376" y="415"/>
                    </a:lnTo>
                    <a:lnTo>
                      <a:pt x="372" y="417"/>
                    </a:lnTo>
                    <a:lnTo>
                      <a:pt x="364" y="419"/>
                    </a:lnTo>
                    <a:lnTo>
                      <a:pt x="353" y="420"/>
                    </a:lnTo>
                    <a:close/>
                    <a:moveTo>
                      <a:pt x="418" y="421"/>
                    </a:moveTo>
                    <a:lnTo>
                      <a:pt x="407" y="420"/>
                    </a:lnTo>
                    <a:lnTo>
                      <a:pt x="398" y="418"/>
                    </a:lnTo>
                    <a:lnTo>
                      <a:pt x="394" y="416"/>
                    </a:lnTo>
                    <a:lnTo>
                      <a:pt x="392" y="415"/>
                    </a:lnTo>
                    <a:lnTo>
                      <a:pt x="391" y="413"/>
                    </a:lnTo>
                    <a:lnTo>
                      <a:pt x="390" y="410"/>
                    </a:lnTo>
                    <a:lnTo>
                      <a:pt x="391" y="408"/>
                    </a:lnTo>
                    <a:lnTo>
                      <a:pt x="392" y="406"/>
                    </a:lnTo>
                    <a:lnTo>
                      <a:pt x="395" y="404"/>
                    </a:lnTo>
                    <a:lnTo>
                      <a:pt x="398" y="403"/>
                    </a:lnTo>
                    <a:lnTo>
                      <a:pt x="407" y="401"/>
                    </a:lnTo>
                    <a:lnTo>
                      <a:pt x="418" y="400"/>
                    </a:lnTo>
                    <a:lnTo>
                      <a:pt x="428" y="401"/>
                    </a:lnTo>
                    <a:lnTo>
                      <a:pt x="437" y="403"/>
                    </a:lnTo>
                    <a:lnTo>
                      <a:pt x="440" y="404"/>
                    </a:lnTo>
                    <a:lnTo>
                      <a:pt x="442" y="406"/>
                    </a:lnTo>
                    <a:lnTo>
                      <a:pt x="444" y="408"/>
                    </a:lnTo>
                    <a:lnTo>
                      <a:pt x="446" y="410"/>
                    </a:lnTo>
                    <a:lnTo>
                      <a:pt x="444" y="413"/>
                    </a:lnTo>
                    <a:lnTo>
                      <a:pt x="442" y="415"/>
                    </a:lnTo>
                    <a:lnTo>
                      <a:pt x="440" y="416"/>
                    </a:lnTo>
                    <a:lnTo>
                      <a:pt x="437" y="418"/>
                    </a:lnTo>
                    <a:lnTo>
                      <a:pt x="428" y="420"/>
                    </a:lnTo>
                    <a:lnTo>
                      <a:pt x="418" y="4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84">
                <a:extLst>
                  <a:ext uri="{FF2B5EF4-FFF2-40B4-BE49-F238E27FC236}">
                    <a16:creationId xmlns:a16="http://schemas.microsoft.com/office/drawing/2014/main" id="{29F5208A-2545-4688-80E4-25065268E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0513" y="4679950"/>
                <a:ext cx="180975" cy="34925"/>
              </a:xfrm>
              <a:custGeom>
                <a:avLst/>
                <a:gdLst>
                  <a:gd name="T0" fmla="*/ 568 w 568"/>
                  <a:gd name="T1" fmla="*/ 72 h 107"/>
                  <a:gd name="T2" fmla="*/ 567 w 568"/>
                  <a:gd name="T3" fmla="*/ 68 h 107"/>
                  <a:gd name="T4" fmla="*/ 566 w 568"/>
                  <a:gd name="T5" fmla="*/ 63 h 107"/>
                  <a:gd name="T6" fmla="*/ 534 w 568"/>
                  <a:gd name="T7" fmla="*/ 9 h 107"/>
                  <a:gd name="T8" fmla="*/ 532 w 568"/>
                  <a:gd name="T9" fmla="*/ 6 h 107"/>
                  <a:gd name="T10" fmla="*/ 528 w 568"/>
                  <a:gd name="T11" fmla="*/ 4 h 107"/>
                  <a:gd name="T12" fmla="*/ 524 w 568"/>
                  <a:gd name="T13" fmla="*/ 3 h 107"/>
                  <a:gd name="T14" fmla="*/ 520 w 568"/>
                  <a:gd name="T15" fmla="*/ 2 h 107"/>
                  <a:gd name="T16" fmla="*/ 59 w 568"/>
                  <a:gd name="T17" fmla="*/ 0 h 107"/>
                  <a:gd name="T18" fmla="*/ 56 w 568"/>
                  <a:gd name="T19" fmla="*/ 0 h 107"/>
                  <a:gd name="T20" fmla="*/ 52 w 568"/>
                  <a:gd name="T21" fmla="*/ 1 h 107"/>
                  <a:gd name="T22" fmla="*/ 49 w 568"/>
                  <a:gd name="T23" fmla="*/ 3 h 107"/>
                  <a:gd name="T24" fmla="*/ 47 w 568"/>
                  <a:gd name="T25" fmla="*/ 5 h 107"/>
                  <a:gd name="T26" fmla="*/ 3 w 568"/>
                  <a:gd name="T27" fmla="*/ 59 h 107"/>
                  <a:gd name="T28" fmla="*/ 1 w 568"/>
                  <a:gd name="T29" fmla="*/ 63 h 107"/>
                  <a:gd name="T30" fmla="*/ 0 w 568"/>
                  <a:gd name="T31" fmla="*/ 69 h 107"/>
                  <a:gd name="T32" fmla="*/ 0 w 568"/>
                  <a:gd name="T33" fmla="*/ 69 h 107"/>
                  <a:gd name="T34" fmla="*/ 0 w 568"/>
                  <a:gd name="T35" fmla="*/ 88 h 107"/>
                  <a:gd name="T36" fmla="*/ 0 w 568"/>
                  <a:gd name="T37" fmla="*/ 91 h 107"/>
                  <a:gd name="T38" fmla="*/ 1 w 568"/>
                  <a:gd name="T39" fmla="*/ 95 h 107"/>
                  <a:gd name="T40" fmla="*/ 2 w 568"/>
                  <a:gd name="T41" fmla="*/ 98 h 107"/>
                  <a:gd name="T42" fmla="*/ 4 w 568"/>
                  <a:gd name="T43" fmla="*/ 100 h 107"/>
                  <a:gd name="T44" fmla="*/ 6 w 568"/>
                  <a:gd name="T45" fmla="*/ 102 h 107"/>
                  <a:gd name="T46" fmla="*/ 9 w 568"/>
                  <a:gd name="T47" fmla="*/ 103 h 107"/>
                  <a:gd name="T48" fmla="*/ 12 w 568"/>
                  <a:gd name="T49" fmla="*/ 104 h 107"/>
                  <a:gd name="T50" fmla="*/ 16 w 568"/>
                  <a:gd name="T51" fmla="*/ 104 h 107"/>
                  <a:gd name="T52" fmla="*/ 551 w 568"/>
                  <a:gd name="T53" fmla="*/ 107 h 107"/>
                  <a:gd name="T54" fmla="*/ 554 w 568"/>
                  <a:gd name="T55" fmla="*/ 107 h 107"/>
                  <a:gd name="T56" fmla="*/ 557 w 568"/>
                  <a:gd name="T57" fmla="*/ 106 h 107"/>
                  <a:gd name="T58" fmla="*/ 561 w 568"/>
                  <a:gd name="T59" fmla="*/ 105 h 107"/>
                  <a:gd name="T60" fmla="*/ 563 w 568"/>
                  <a:gd name="T61" fmla="*/ 103 h 107"/>
                  <a:gd name="T62" fmla="*/ 565 w 568"/>
                  <a:gd name="T63" fmla="*/ 101 h 107"/>
                  <a:gd name="T64" fmla="*/ 566 w 568"/>
                  <a:gd name="T65" fmla="*/ 98 h 107"/>
                  <a:gd name="T66" fmla="*/ 567 w 568"/>
                  <a:gd name="T67" fmla="*/ 95 h 107"/>
                  <a:gd name="T68" fmla="*/ 567 w 568"/>
                  <a:gd name="T69" fmla="*/ 91 h 107"/>
                  <a:gd name="T70" fmla="*/ 568 w 568"/>
                  <a:gd name="T71" fmla="*/ 7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8" h="107">
                    <a:moveTo>
                      <a:pt x="568" y="72"/>
                    </a:moveTo>
                    <a:lnTo>
                      <a:pt x="567" y="68"/>
                    </a:lnTo>
                    <a:lnTo>
                      <a:pt x="566" y="63"/>
                    </a:lnTo>
                    <a:lnTo>
                      <a:pt x="534" y="9"/>
                    </a:lnTo>
                    <a:lnTo>
                      <a:pt x="532" y="6"/>
                    </a:lnTo>
                    <a:lnTo>
                      <a:pt x="528" y="4"/>
                    </a:lnTo>
                    <a:lnTo>
                      <a:pt x="524" y="3"/>
                    </a:lnTo>
                    <a:lnTo>
                      <a:pt x="520" y="2"/>
                    </a:lnTo>
                    <a:lnTo>
                      <a:pt x="59" y="0"/>
                    </a:lnTo>
                    <a:lnTo>
                      <a:pt x="56" y="0"/>
                    </a:lnTo>
                    <a:lnTo>
                      <a:pt x="52" y="1"/>
                    </a:lnTo>
                    <a:lnTo>
                      <a:pt x="49" y="3"/>
                    </a:lnTo>
                    <a:lnTo>
                      <a:pt x="47" y="5"/>
                    </a:lnTo>
                    <a:lnTo>
                      <a:pt x="3" y="59"/>
                    </a:lnTo>
                    <a:lnTo>
                      <a:pt x="1" y="63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0" y="88"/>
                    </a:lnTo>
                    <a:lnTo>
                      <a:pt x="0" y="91"/>
                    </a:lnTo>
                    <a:lnTo>
                      <a:pt x="1" y="95"/>
                    </a:lnTo>
                    <a:lnTo>
                      <a:pt x="2" y="98"/>
                    </a:lnTo>
                    <a:lnTo>
                      <a:pt x="4" y="100"/>
                    </a:lnTo>
                    <a:lnTo>
                      <a:pt x="6" y="102"/>
                    </a:lnTo>
                    <a:lnTo>
                      <a:pt x="9" y="103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551" y="107"/>
                    </a:lnTo>
                    <a:lnTo>
                      <a:pt x="554" y="107"/>
                    </a:lnTo>
                    <a:lnTo>
                      <a:pt x="557" y="106"/>
                    </a:lnTo>
                    <a:lnTo>
                      <a:pt x="561" y="105"/>
                    </a:lnTo>
                    <a:lnTo>
                      <a:pt x="563" y="103"/>
                    </a:lnTo>
                    <a:lnTo>
                      <a:pt x="565" y="101"/>
                    </a:lnTo>
                    <a:lnTo>
                      <a:pt x="566" y="98"/>
                    </a:lnTo>
                    <a:lnTo>
                      <a:pt x="567" y="95"/>
                    </a:lnTo>
                    <a:lnTo>
                      <a:pt x="567" y="91"/>
                    </a:lnTo>
                    <a:lnTo>
                      <a:pt x="568" y="7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85">
                <a:extLst>
                  <a:ext uri="{FF2B5EF4-FFF2-40B4-BE49-F238E27FC236}">
                    <a16:creationId xmlns:a16="http://schemas.microsoft.com/office/drawing/2014/main" id="{ACA0FEB1-741F-4ACC-B328-16F400B73B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79975" y="4510088"/>
                <a:ext cx="158750" cy="165100"/>
              </a:xfrm>
              <a:custGeom>
                <a:avLst/>
                <a:gdLst>
                  <a:gd name="T0" fmla="*/ 129 w 503"/>
                  <a:gd name="T1" fmla="*/ 454 h 521"/>
                  <a:gd name="T2" fmla="*/ 58 w 503"/>
                  <a:gd name="T3" fmla="*/ 455 h 521"/>
                  <a:gd name="T4" fmla="*/ 52 w 503"/>
                  <a:gd name="T5" fmla="*/ 460 h 521"/>
                  <a:gd name="T6" fmla="*/ 49 w 503"/>
                  <a:gd name="T7" fmla="*/ 470 h 521"/>
                  <a:gd name="T8" fmla="*/ 50 w 503"/>
                  <a:gd name="T9" fmla="*/ 509 h 521"/>
                  <a:gd name="T10" fmla="*/ 56 w 503"/>
                  <a:gd name="T11" fmla="*/ 515 h 521"/>
                  <a:gd name="T12" fmla="*/ 65 w 503"/>
                  <a:gd name="T13" fmla="*/ 519 h 521"/>
                  <a:gd name="T14" fmla="*/ 442 w 503"/>
                  <a:gd name="T15" fmla="*/ 520 h 521"/>
                  <a:gd name="T16" fmla="*/ 448 w 503"/>
                  <a:gd name="T17" fmla="*/ 513 h 521"/>
                  <a:gd name="T18" fmla="*/ 451 w 503"/>
                  <a:gd name="T19" fmla="*/ 505 h 521"/>
                  <a:gd name="T20" fmla="*/ 450 w 503"/>
                  <a:gd name="T21" fmla="*/ 466 h 521"/>
                  <a:gd name="T22" fmla="*/ 445 w 503"/>
                  <a:gd name="T23" fmla="*/ 458 h 521"/>
                  <a:gd name="T24" fmla="*/ 435 w 503"/>
                  <a:gd name="T25" fmla="*/ 456 h 521"/>
                  <a:gd name="T26" fmla="*/ 474 w 503"/>
                  <a:gd name="T27" fmla="*/ 439 h 521"/>
                  <a:gd name="T28" fmla="*/ 489 w 503"/>
                  <a:gd name="T29" fmla="*/ 433 h 521"/>
                  <a:gd name="T30" fmla="*/ 499 w 503"/>
                  <a:gd name="T31" fmla="*/ 423 h 521"/>
                  <a:gd name="T32" fmla="*/ 503 w 503"/>
                  <a:gd name="T33" fmla="*/ 31 h 521"/>
                  <a:gd name="T34" fmla="*/ 499 w 503"/>
                  <a:gd name="T35" fmla="*/ 15 h 521"/>
                  <a:gd name="T36" fmla="*/ 487 w 503"/>
                  <a:gd name="T37" fmla="*/ 5 h 521"/>
                  <a:gd name="T38" fmla="*/ 29 w 503"/>
                  <a:gd name="T39" fmla="*/ 0 h 521"/>
                  <a:gd name="T40" fmla="*/ 14 w 503"/>
                  <a:gd name="T41" fmla="*/ 5 h 521"/>
                  <a:gd name="T42" fmla="*/ 5 w 503"/>
                  <a:gd name="T43" fmla="*/ 17 h 521"/>
                  <a:gd name="T44" fmla="*/ 0 w 503"/>
                  <a:gd name="T45" fmla="*/ 409 h 521"/>
                  <a:gd name="T46" fmla="*/ 5 w 503"/>
                  <a:gd name="T47" fmla="*/ 424 h 521"/>
                  <a:gd name="T48" fmla="*/ 16 w 503"/>
                  <a:gd name="T49" fmla="*/ 433 h 521"/>
                  <a:gd name="T50" fmla="*/ 54 w 503"/>
                  <a:gd name="T51" fmla="*/ 383 h 521"/>
                  <a:gd name="T52" fmla="*/ 447 w 503"/>
                  <a:gd name="T53" fmla="*/ 385 h 521"/>
                  <a:gd name="T54" fmla="*/ 343 w 503"/>
                  <a:gd name="T55" fmla="*/ 419 h 521"/>
                  <a:gd name="T56" fmla="*/ 328 w 503"/>
                  <a:gd name="T57" fmla="*/ 414 h 521"/>
                  <a:gd name="T58" fmla="*/ 327 w 503"/>
                  <a:gd name="T59" fmla="*/ 408 h 521"/>
                  <a:gd name="T60" fmla="*/ 334 w 503"/>
                  <a:gd name="T61" fmla="*/ 402 h 521"/>
                  <a:gd name="T62" fmla="*/ 364 w 503"/>
                  <a:gd name="T63" fmla="*/ 400 h 521"/>
                  <a:gd name="T64" fmla="*/ 379 w 503"/>
                  <a:gd name="T65" fmla="*/ 406 h 521"/>
                  <a:gd name="T66" fmla="*/ 380 w 503"/>
                  <a:gd name="T67" fmla="*/ 412 h 521"/>
                  <a:gd name="T68" fmla="*/ 373 w 503"/>
                  <a:gd name="T69" fmla="*/ 417 h 521"/>
                  <a:gd name="T70" fmla="*/ 418 w 503"/>
                  <a:gd name="T71" fmla="*/ 422 h 521"/>
                  <a:gd name="T72" fmla="*/ 394 w 503"/>
                  <a:gd name="T73" fmla="*/ 417 h 521"/>
                  <a:gd name="T74" fmla="*/ 390 w 503"/>
                  <a:gd name="T75" fmla="*/ 411 h 521"/>
                  <a:gd name="T76" fmla="*/ 394 w 503"/>
                  <a:gd name="T77" fmla="*/ 405 h 521"/>
                  <a:gd name="T78" fmla="*/ 418 w 503"/>
                  <a:gd name="T79" fmla="*/ 401 h 521"/>
                  <a:gd name="T80" fmla="*/ 441 w 503"/>
                  <a:gd name="T81" fmla="*/ 405 h 521"/>
                  <a:gd name="T82" fmla="*/ 445 w 503"/>
                  <a:gd name="T83" fmla="*/ 412 h 521"/>
                  <a:gd name="T84" fmla="*/ 441 w 503"/>
                  <a:gd name="T85" fmla="*/ 417 h 521"/>
                  <a:gd name="T86" fmla="*/ 418 w 503"/>
                  <a:gd name="T87" fmla="*/ 422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03" h="521">
                    <a:moveTo>
                      <a:pt x="27" y="436"/>
                    </a:moveTo>
                    <a:lnTo>
                      <a:pt x="129" y="437"/>
                    </a:lnTo>
                    <a:lnTo>
                      <a:pt x="129" y="454"/>
                    </a:lnTo>
                    <a:lnTo>
                      <a:pt x="65" y="454"/>
                    </a:lnTo>
                    <a:lnTo>
                      <a:pt x="62" y="454"/>
                    </a:lnTo>
                    <a:lnTo>
                      <a:pt x="58" y="455"/>
                    </a:lnTo>
                    <a:lnTo>
                      <a:pt x="56" y="456"/>
                    </a:lnTo>
                    <a:lnTo>
                      <a:pt x="54" y="458"/>
                    </a:lnTo>
                    <a:lnTo>
                      <a:pt x="52" y="460"/>
                    </a:lnTo>
                    <a:lnTo>
                      <a:pt x="50" y="464"/>
                    </a:lnTo>
                    <a:lnTo>
                      <a:pt x="49" y="467"/>
                    </a:lnTo>
                    <a:lnTo>
                      <a:pt x="49" y="470"/>
                    </a:lnTo>
                    <a:lnTo>
                      <a:pt x="49" y="502"/>
                    </a:lnTo>
                    <a:lnTo>
                      <a:pt x="49" y="506"/>
                    </a:lnTo>
                    <a:lnTo>
                      <a:pt x="50" y="509"/>
                    </a:lnTo>
                    <a:lnTo>
                      <a:pt x="52" y="511"/>
                    </a:lnTo>
                    <a:lnTo>
                      <a:pt x="53" y="513"/>
                    </a:lnTo>
                    <a:lnTo>
                      <a:pt x="56" y="515"/>
                    </a:lnTo>
                    <a:lnTo>
                      <a:pt x="58" y="517"/>
                    </a:lnTo>
                    <a:lnTo>
                      <a:pt x="62" y="517"/>
                    </a:lnTo>
                    <a:lnTo>
                      <a:pt x="65" y="519"/>
                    </a:lnTo>
                    <a:lnTo>
                      <a:pt x="435" y="521"/>
                    </a:lnTo>
                    <a:lnTo>
                      <a:pt x="439" y="520"/>
                    </a:lnTo>
                    <a:lnTo>
                      <a:pt x="442" y="520"/>
                    </a:lnTo>
                    <a:lnTo>
                      <a:pt x="444" y="517"/>
                    </a:lnTo>
                    <a:lnTo>
                      <a:pt x="447" y="515"/>
                    </a:lnTo>
                    <a:lnTo>
                      <a:pt x="448" y="513"/>
                    </a:lnTo>
                    <a:lnTo>
                      <a:pt x="450" y="511"/>
                    </a:lnTo>
                    <a:lnTo>
                      <a:pt x="451" y="508"/>
                    </a:lnTo>
                    <a:lnTo>
                      <a:pt x="451" y="505"/>
                    </a:lnTo>
                    <a:lnTo>
                      <a:pt x="451" y="472"/>
                    </a:lnTo>
                    <a:lnTo>
                      <a:pt x="451" y="469"/>
                    </a:lnTo>
                    <a:lnTo>
                      <a:pt x="450" y="466"/>
                    </a:lnTo>
                    <a:lnTo>
                      <a:pt x="449" y="464"/>
                    </a:lnTo>
                    <a:lnTo>
                      <a:pt x="447" y="460"/>
                    </a:lnTo>
                    <a:lnTo>
                      <a:pt x="445" y="458"/>
                    </a:lnTo>
                    <a:lnTo>
                      <a:pt x="442" y="457"/>
                    </a:lnTo>
                    <a:lnTo>
                      <a:pt x="439" y="456"/>
                    </a:lnTo>
                    <a:lnTo>
                      <a:pt x="435" y="456"/>
                    </a:lnTo>
                    <a:lnTo>
                      <a:pt x="371" y="456"/>
                    </a:lnTo>
                    <a:lnTo>
                      <a:pt x="371" y="438"/>
                    </a:lnTo>
                    <a:lnTo>
                      <a:pt x="474" y="439"/>
                    </a:lnTo>
                    <a:lnTo>
                      <a:pt x="479" y="438"/>
                    </a:lnTo>
                    <a:lnTo>
                      <a:pt x="485" y="437"/>
                    </a:lnTo>
                    <a:lnTo>
                      <a:pt x="489" y="433"/>
                    </a:lnTo>
                    <a:lnTo>
                      <a:pt x="493" y="430"/>
                    </a:lnTo>
                    <a:lnTo>
                      <a:pt x="497" y="427"/>
                    </a:lnTo>
                    <a:lnTo>
                      <a:pt x="499" y="423"/>
                    </a:lnTo>
                    <a:lnTo>
                      <a:pt x="500" y="417"/>
                    </a:lnTo>
                    <a:lnTo>
                      <a:pt x="501" y="412"/>
                    </a:lnTo>
                    <a:lnTo>
                      <a:pt x="503" y="31"/>
                    </a:lnTo>
                    <a:lnTo>
                      <a:pt x="503" y="24"/>
                    </a:lnTo>
                    <a:lnTo>
                      <a:pt x="501" y="20"/>
                    </a:lnTo>
                    <a:lnTo>
                      <a:pt x="499" y="15"/>
                    </a:lnTo>
                    <a:lnTo>
                      <a:pt x="496" y="11"/>
                    </a:lnTo>
                    <a:lnTo>
                      <a:pt x="491" y="8"/>
                    </a:lnTo>
                    <a:lnTo>
                      <a:pt x="487" y="5"/>
                    </a:lnTo>
                    <a:lnTo>
                      <a:pt x="482" y="4"/>
                    </a:lnTo>
                    <a:lnTo>
                      <a:pt x="476" y="3"/>
                    </a:lnTo>
                    <a:lnTo>
                      <a:pt x="29" y="0"/>
                    </a:lnTo>
                    <a:lnTo>
                      <a:pt x="24" y="1"/>
                    </a:lnTo>
                    <a:lnTo>
                      <a:pt x="20" y="3"/>
                    </a:lnTo>
                    <a:lnTo>
                      <a:pt x="14" y="5"/>
                    </a:lnTo>
                    <a:lnTo>
                      <a:pt x="11" y="8"/>
                    </a:lnTo>
                    <a:lnTo>
                      <a:pt x="8" y="12"/>
                    </a:lnTo>
                    <a:lnTo>
                      <a:pt x="5" y="17"/>
                    </a:lnTo>
                    <a:lnTo>
                      <a:pt x="3" y="22"/>
                    </a:lnTo>
                    <a:lnTo>
                      <a:pt x="2" y="27"/>
                    </a:lnTo>
                    <a:lnTo>
                      <a:pt x="0" y="409"/>
                    </a:lnTo>
                    <a:lnTo>
                      <a:pt x="1" y="414"/>
                    </a:lnTo>
                    <a:lnTo>
                      <a:pt x="2" y="419"/>
                    </a:lnTo>
                    <a:lnTo>
                      <a:pt x="5" y="424"/>
                    </a:lnTo>
                    <a:lnTo>
                      <a:pt x="8" y="428"/>
                    </a:lnTo>
                    <a:lnTo>
                      <a:pt x="12" y="431"/>
                    </a:lnTo>
                    <a:lnTo>
                      <a:pt x="16" y="433"/>
                    </a:lnTo>
                    <a:lnTo>
                      <a:pt x="22" y="436"/>
                    </a:lnTo>
                    <a:lnTo>
                      <a:pt x="27" y="436"/>
                    </a:lnTo>
                    <a:close/>
                    <a:moveTo>
                      <a:pt x="54" y="383"/>
                    </a:moveTo>
                    <a:lnTo>
                      <a:pt x="56" y="54"/>
                    </a:lnTo>
                    <a:lnTo>
                      <a:pt x="449" y="56"/>
                    </a:lnTo>
                    <a:lnTo>
                      <a:pt x="447" y="385"/>
                    </a:lnTo>
                    <a:lnTo>
                      <a:pt x="54" y="383"/>
                    </a:lnTo>
                    <a:close/>
                    <a:moveTo>
                      <a:pt x="353" y="420"/>
                    </a:moveTo>
                    <a:lnTo>
                      <a:pt x="343" y="419"/>
                    </a:lnTo>
                    <a:lnTo>
                      <a:pt x="334" y="417"/>
                    </a:lnTo>
                    <a:lnTo>
                      <a:pt x="331" y="416"/>
                    </a:lnTo>
                    <a:lnTo>
                      <a:pt x="328" y="414"/>
                    </a:lnTo>
                    <a:lnTo>
                      <a:pt x="327" y="412"/>
                    </a:lnTo>
                    <a:lnTo>
                      <a:pt x="325" y="410"/>
                    </a:lnTo>
                    <a:lnTo>
                      <a:pt x="327" y="408"/>
                    </a:lnTo>
                    <a:lnTo>
                      <a:pt x="328" y="405"/>
                    </a:lnTo>
                    <a:lnTo>
                      <a:pt x="331" y="404"/>
                    </a:lnTo>
                    <a:lnTo>
                      <a:pt x="334" y="402"/>
                    </a:lnTo>
                    <a:lnTo>
                      <a:pt x="343" y="400"/>
                    </a:lnTo>
                    <a:lnTo>
                      <a:pt x="353" y="400"/>
                    </a:lnTo>
                    <a:lnTo>
                      <a:pt x="364" y="400"/>
                    </a:lnTo>
                    <a:lnTo>
                      <a:pt x="373" y="403"/>
                    </a:lnTo>
                    <a:lnTo>
                      <a:pt x="376" y="404"/>
                    </a:lnTo>
                    <a:lnTo>
                      <a:pt x="379" y="406"/>
                    </a:lnTo>
                    <a:lnTo>
                      <a:pt x="380" y="409"/>
                    </a:lnTo>
                    <a:lnTo>
                      <a:pt x="381" y="411"/>
                    </a:lnTo>
                    <a:lnTo>
                      <a:pt x="380" y="412"/>
                    </a:lnTo>
                    <a:lnTo>
                      <a:pt x="379" y="414"/>
                    </a:lnTo>
                    <a:lnTo>
                      <a:pt x="376" y="416"/>
                    </a:lnTo>
                    <a:lnTo>
                      <a:pt x="373" y="417"/>
                    </a:lnTo>
                    <a:lnTo>
                      <a:pt x="364" y="419"/>
                    </a:lnTo>
                    <a:lnTo>
                      <a:pt x="353" y="420"/>
                    </a:lnTo>
                    <a:close/>
                    <a:moveTo>
                      <a:pt x="418" y="422"/>
                    </a:moveTo>
                    <a:lnTo>
                      <a:pt x="407" y="420"/>
                    </a:lnTo>
                    <a:lnTo>
                      <a:pt x="399" y="418"/>
                    </a:lnTo>
                    <a:lnTo>
                      <a:pt x="394" y="417"/>
                    </a:lnTo>
                    <a:lnTo>
                      <a:pt x="392" y="415"/>
                    </a:lnTo>
                    <a:lnTo>
                      <a:pt x="391" y="413"/>
                    </a:lnTo>
                    <a:lnTo>
                      <a:pt x="390" y="411"/>
                    </a:lnTo>
                    <a:lnTo>
                      <a:pt x="391" y="409"/>
                    </a:lnTo>
                    <a:lnTo>
                      <a:pt x="392" y="408"/>
                    </a:lnTo>
                    <a:lnTo>
                      <a:pt x="394" y="405"/>
                    </a:lnTo>
                    <a:lnTo>
                      <a:pt x="399" y="403"/>
                    </a:lnTo>
                    <a:lnTo>
                      <a:pt x="407" y="401"/>
                    </a:lnTo>
                    <a:lnTo>
                      <a:pt x="418" y="401"/>
                    </a:lnTo>
                    <a:lnTo>
                      <a:pt x="429" y="401"/>
                    </a:lnTo>
                    <a:lnTo>
                      <a:pt x="437" y="404"/>
                    </a:lnTo>
                    <a:lnTo>
                      <a:pt x="441" y="405"/>
                    </a:lnTo>
                    <a:lnTo>
                      <a:pt x="443" y="408"/>
                    </a:lnTo>
                    <a:lnTo>
                      <a:pt x="445" y="410"/>
                    </a:lnTo>
                    <a:lnTo>
                      <a:pt x="445" y="412"/>
                    </a:lnTo>
                    <a:lnTo>
                      <a:pt x="445" y="414"/>
                    </a:lnTo>
                    <a:lnTo>
                      <a:pt x="443" y="415"/>
                    </a:lnTo>
                    <a:lnTo>
                      <a:pt x="441" y="417"/>
                    </a:lnTo>
                    <a:lnTo>
                      <a:pt x="437" y="418"/>
                    </a:lnTo>
                    <a:lnTo>
                      <a:pt x="429" y="422"/>
                    </a:lnTo>
                    <a:lnTo>
                      <a:pt x="418" y="4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86">
                <a:extLst>
                  <a:ext uri="{FF2B5EF4-FFF2-40B4-BE49-F238E27FC236}">
                    <a16:creationId xmlns:a16="http://schemas.microsoft.com/office/drawing/2014/main" id="{B4D44E4A-B18E-4C37-A208-0CA08074E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450" y="4676775"/>
                <a:ext cx="180975" cy="34925"/>
              </a:xfrm>
              <a:custGeom>
                <a:avLst/>
                <a:gdLst>
                  <a:gd name="T0" fmla="*/ 569 w 569"/>
                  <a:gd name="T1" fmla="*/ 73 h 109"/>
                  <a:gd name="T2" fmla="*/ 568 w 569"/>
                  <a:gd name="T3" fmla="*/ 69 h 109"/>
                  <a:gd name="T4" fmla="*/ 565 w 569"/>
                  <a:gd name="T5" fmla="*/ 65 h 109"/>
                  <a:gd name="T6" fmla="*/ 534 w 569"/>
                  <a:gd name="T7" fmla="*/ 11 h 109"/>
                  <a:gd name="T8" fmla="*/ 532 w 569"/>
                  <a:gd name="T9" fmla="*/ 8 h 109"/>
                  <a:gd name="T10" fmla="*/ 528 w 569"/>
                  <a:gd name="T11" fmla="*/ 5 h 109"/>
                  <a:gd name="T12" fmla="*/ 525 w 569"/>
                  <a:gd name="T13" fmla="*/ 3 h 109"/>
                  <a:gd name="T14" fmla="*/ 520 w 569"/>
                  <a:gd name="T15" fmla="*/ 3 h 109"/>
                  <a:gd name="T16" fmla="*/ 59 w 569"/>
                  <a:gd name="T17" fmla="*/ 0 h 109"/>
                  <a:gd name="T18" fmla="*/ 56 w 569"/>
                  <a:gd name="T19" fmla="*/ 1 h 109"/>
                  <a:gd name="T20" fmla="*/ 53 w 569"/>
                  <a:gd name="T21" fmla="*/ 2 h 109"/>
                  <a:gd name="T22" fmla="*/ 50 w 569"/>
                  <a:gd name="T23" fmla="*/ 3 h 109"/>
                  <a:gd name="T24" fmla="*/ 46 w 569"/>
                  <a:gd name="T25" fmla="*/ 7 h 109"/>
                  <a:gd name="T26" fmla="*/ 3 w 569"/>
                  <a:gd name="T27" fmla="*/ 59 h 109"/>
                  <a:gd name="T28" fmla="*/ 1 w 569"/>
                  <a:gd name="T29" fmla="*/ 65 h 109"/>
                  <a:gd name="T30" fmla="*/ 0 w 569"/>
                  <a:gd name="T31" fmla="*/ 70 h 109"/>
                  <a:gd name="T32" fmla="*/ 0 w 569"/>
                  <a:gd name="T33" fmla="*/ 70 h 109"/>
                  <a:gd name="T34" fmla="*/ 0 w 569"/>
                  <a:gd name="T35" fmla="*/ 89 h 109"/>
                  <a:gd name="T36" fmla="*/ 0 w 569"/>
                  <a:gd name="T37" fmla="*/ 93 h 109"/>
                  <a:gd name="T38" fmla="*/ 1 w 569"/>
                  <a:gd name="T39" fmla="*/ 96 h 109"/>
                  <a:gd name="T40" fmla="*/ 2 w 569"/>
                  <a:gd name="T41" fmla="*/ 98 h 109"/>
                  <a:gd name="T42" fmla="*/ 4 w 569"/>
                  <a:gd name="T43" fmla="*/ 100 h 109"/>
                  <a:gd name="T44" fmla="*/ 7 w 569"/>
                  <a:gd name="T45" fmla="*/ 102 h 109"/>
                  <a:gd name="T46" fmla="*/ 10 w 569"/>
                  <a:gd name="T47" fmla="*/ 105 h 109"/>
                  <a:gd name="T48" fmla="*/ 13 w 569"/>
                  <a:gd name="T49" fmla="*/ 106 h 109"/>
                  <a:gd name="T50" fmla="*/ 16 w 569"/>
                  <a:gd name="T51" fmla="*/ 106 h 109"/>
                  <a:gd name="T52" fmla="*/ 551 w 569"/>
                  <a:gd name="T53" fmla="*/ 109 h 109"/>
                  <a:gd name="T54" fmla="*/ 555 w 569"/>
                  <a:gd name="T55" fmla="*/ 108 h 109"/>
                  <a:gd name="T56" fmla="*/ 558 w 569"/>
                  <a:gd name="T57" fmla="*/ 108 h 109"/>
                  <a:gd name="T58" fmla="*/ 561 w 569"/>
                  <a:gd name="T59" fmla="*/ 106 h 109"/>
                  <a:gd name="T60" fmla="*/ 563 w 569"/>
                  <a:gd name="T61" fmla="*/ 103 h 109"/>
                  <a:gd name="T62" fmla="*/ 565 w 569"/>
                  <a:gd name="T63" fmla="*/ 101 h 109"/>
                  <a:gd name="T64" fmla="*/ 567 w 569"/>
                  <a:gd name="T65" fmla="*/ 99 h 109"/>
                  <a:gd name="T66" fmla="*/ 568 w 569"/>
                  <a:gd name="T67" fmla="*/ 96 h 109"/>
                  <a:gd name="T68" fmla="*/ 568 w 569"/>
                  <a:gd name="T69" fmla="*/ 93 h 109"/>
                  <a:gd name="T70" fmla="*/ 569 w 569"/>
                  <a:gd name="T71" fmla="*/ 7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9" h="109">
                    <a:moveTo>
                      <a:pt x="569" y="73"/>
                    </a:moveTo>
                    <a:lnTo>
                      <a:pt x="568" y="69"/>
                    </a:lnTo>
                    <a:lnTo>
                      <a:pt x="565" y="65"/>
                    </a:lnTo>
                    <a:lnTo>
                      <a:pt x="534" y="11"/>
                    </a:lnTo>
                    <a:lnTo>
                      <a:pt x="532" y="8"/>
                    </a:lnTo>
                    <a:lnTo>
                      <a:pt x="528" y="5"/>
                    </a:lnTo>
                    <a:lnTo>
                      <a:pt x="525" y="3"/>
                    </a:lnTo>
                    <a:lnTo>
                      <a:pt x="520" y="3"/>
                    </a:lnTo>
                    <a:lnTo>
                      <a:pt x="59" y="0"/>
                    </a:lnTo>
                    <a:lnTo>
                      <a:pt x="56" y="1"/>
                    </a:lnTo>
                    <a:lnTo>
                      <a:pt x="53" y="2"/>
                    </a:lnTo>
                    <a:lnTo>
                      <a:pt x="50" y="3"/>
                    </a:lnTo>
                    <a:lnTo>
                      <a:pt x="46" y="7"/>
                    </a:lnTo>
                    <a:lnTo>
                      <a:pt x="3" y="59"/>
                    </a:lnTo>
                    <a:lnTo>
                      <a:pt x="1" y="65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89"/>
                    </a:lnTo>
                    <a:lnTo>
                      <a:pt x="0" y="93"/>
                    </a:lnTo>
                    <a:lnTo>
                      <a:pt x="1" y="96"/>
                    </a:lnTo>
                    <a:lnTo>
                      <a:pt x="2" y="98"/>
                    </a:lnTo>
                    <a:lnTo>
                      <a:pt x="4" y="100"/>
                    </a:lnTo>
                    <a:lnTo>
                      <a:pt x="7" y="102"/>
                    </a:lnTo>
                    <a:lnTo>
                      <a:pt x="10" y="105"/>
                    </a:lnTo>
                    <a:lnTo>
                      <a:pt x="13" y="106"/>
                    </a:lnTo>
                    <a:lnTo>
                      <a:pt x="16" y="106"/>
                    </a:lnTo>
                    <a:lnTo>
                      <a:pt x="551" y="109"/>
                    </a:lnTo>
                    <a:lnTo>
                      <a:pt x="555" y="108"/>
                    </a:lnTo>
                    <a:lnTo>
                      <a:pt x="558" y="108"/>
                    </a:lnTo>
                    <a:lnTo>
                      <a:pt x="561" y="106"/>
                    </a:lnTo>
                    <a:lnTo>
                      <a:pt x="563" y="103"/>
                    </a:lnTo>
                    <a:lnTo>
                      <a:pt x="565" y="101"/>
                    </a:lnTo>
                    <a:lnTo>
                      <a:pt x="567" y="99"/>
                    </a:lnTo>
                    <a:lnTo>
                      <a:pt x="568" y="96"/>
                    </a:lnTo>
                    <a:lnTo>
                      <a:pt x="568" y="93"/>
                    </a:lnTo>
                    <a:lnTo>
                      <a:pt x="569" y="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87">
                <a:extLst>
                  <a:ext uri="{FF2B5EF4-FFF2-40B4-BE49-F238E27FC236}">
                    <a16:creationId xmlns:a16="http://schemas.microsoft.com/office/drawing/2014/main" id="{9F0ABD44-A66C-46C6-BE93-7605873CD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3000" y="4368800"/>
                <a:ext cx="517525" cy="131763"/>
              </a:xfrm>
              <a:custGeom>
                <a:avLst/>
                <a:gdLst>
                  <a:gd name="T0" fmla="*/ 863 w 1631"/>
                  <a:gd name="T1" fmla="*/ 130 h 414"/>
                  <a:gd name="T2" fmla="*/ 862 w 1631"/>
                  <a:gd name="T3" fmla="*/ 38 h 414"/>
                  <a:gd name="T4" fmla="*/ 856 w 1631"/>
                  <a:gd name="T5" fmla="*/ 21 h 414"/>
                  <a:gd name="T6" fmla="*/ 843 w 1631"/>
                  <a:gd name="T7" fmla="*/ 8 h 414"/>
                  <a:gd name="T8" fmla="*/ 827 w 1631"/>
                  <a:gd name="T9" fmla="*/ 1 h 414"/>
                  <a:gd name="T10" fmla="*/ 807 w 1631"/>
                  <a:gd name="T11" fmla="*/ 1 h 414"/>
                  <a:gd name="T12" fmla="*/ 790 w 1631"/>
                  <a:gd name="T13" fmla="*/ 8 h 414"/>
                  <a:gd name="T14" fmla="*/ 778 w 1631"/>
                  <a:gd name="T15" fmla="*/ 21 h 414"/>
                  <a:gd name="T16" fmla="*/ 771 w 1631"/>
                  <a:gd name="T17" fmla="*/ 37 h 414"/>
                  <a:gd name="T18" fmla="*/ 770 w 1631"/>
                  <a:gd name="T19" fmla="*/ 130 h 414"/>
                  <a:gd name="T20" fmla="*/ 38 w 1631"/>
                  <a:gd name="T21" fmla="*/ 126 h 414"/>
                  <a:gd name="T22" fmla="*/ 21 w 1631"/>
                  <a:gd name="T23" fmla="*/ 133 h 414"/>
                  <a:gd name="T24" fmla="*/ 8 w 1631"/>
                  <a:gd name="T25" fmla="*/ 146 h 414"/>
                  <a:gd name="T26" fmla="*/ 1 w 1631"/>
                  <a:gd name="T27" fmla="*/ 162 h 414"/>
                  <a:gd name="T28" fmla="*/ 0 w 1631"/>
                  <a:gd name="T29" fmla="*/ 340 h 414"/>
                  <a:gd name="T30" fmla="*/ 3 w 1631"/>
                  <a:gd name="T31" fmla="*/ 358 h 414"/>
                  <a:gd name="T32" fmla="*/ 13 w 1631"/>
                  <a:gd name="T33" fmla="*/ 373 h 414"/>
                  <a:gd name="T34" fmla="*/ 28 w 1631"/>
                  <a:gd name="T35" fmla="*/ 383 h 414"/>
                  <a:gd name="T36" fmla="*/ 46 w 1631"/>
                  <a:gd name="T37" fmla="*/ 387 h 414"/>
                  <a:gd name="T38" fmla="*/ 64 w 1631"/>
                  <a:gd name="T39" fmla="*/ 383 h 414"/>
                  <a:gd name="T40" fmla="*/ 79 w 1631"/>
                  <a:gd name="T41" fmla="*/ 373 h 414"/>
                  <a:gd name="T42" fmla="*/ 89 w 1631"/>
                  <a:gd name="T43" fmla="*/ 358 h 414"/>
                  <a:gd name="T44" fmla="*/ 93 w 1631"/>
                  <a:gd name="T45" fmla="*/ 340 h 414"/>
                  <a:gd name="T46" fmla="*/ 93 w 1631"/>
                  <a:gd name="T47" fmla="*/ 298 h 414"/>
                  <a:gd name="T48" fmla="*/ 93 w 1631"/>
                  <a:gd name="T49" fmla="*/ 219 h 414"/>
                  <a:gd name="T50" fmla="*/ 170 w 1631"/>
                  <a:gd name="T51" fmla="*/ 220 h 414"/>
                  <a:gd name="T52" fmla="*/ 324 w 1631"/>
                  <a:gd name="T53" fmla="*/ 221 h 414"/>
                  <a:gd name="T54" fmla="*/ 532 w 1631"/>
                  <a:gd name="T55" fmla="*/ 222 h 414"/>
                  <a:gd name="T56" fmla="*/ 769 w 1631"/>
                  <a:gd name="T57" fmla="*/ 223 h 414"/>
                  <a:gd name="T58" fmla="*/ 769 w 1631"/>
                  <a:gd name="T59" fmla="*/ 376 h 414"/>
                  <a:gd name="T60" fmla="*/ 776 w 1631"/>
                  <a:gd name="T61" fmla="*/ 393 h 414"/>
                  <a:gd name="T62" fmla="*/ 788 w 1631"/>
                  <a:gd name="T63" fmla="*/ 405 h 414"/>
                  <a:gd name="T64" fmla="*/ 805 w 1631"/>
                  <a:gd name="T65" fmla="*/ 413 h 414"/>
                  <a:gd name="T66" fmla="*/ 825 w 1631"/>
                  <a:gd name="T67" fmla="*/ 413 h 414"/>
                  <a:gd name="T68" fmla="*/ 841 w 1631"/>
                  <a:gd name="T69" fmla="*/ 406 h 414"/>
                  <a:gd name="T70" fmla="*/ 854 w 1631"/>
                  <a:gd name="T71" fmla="*/ 393 h 414"/>
                  <a:gd name="T72" fmla="*/ 861 w 1631"/>
                  <a:gd name="T73" fmla="*/ 376 h 414"/>
                  <a:gd name="T74" fmla="*/ 862 w 1631"/>
                  <a:gd name="T75" fmla="*/ 224 h 414"/>
                  <a:gd name="T76" fmla="*/ 1073 w 1631"/>
                  <a:gd name="T77" fmla="*/ 225 h 414"/>
                  <a:gd name="T78" fmla="*/ 1266 w 1631"/>
                  <a:gd name="T79" fmla="*/ 227 h 414"/>
                  <a:gd name="T80" fmla="*/ 1427 w 1631"/>
                  <a:gd name="T81" fmla="*/ 228 h 414"/>
                  <a:gd name="T82" fmla="*/ 1537 w 1631"/>
                  <a:gd name="T83" fmla="*/ 228 h 414"/>
                  <a:gd name="T84" fmla="*/ 1537 w 1631"/>
                  <a:gd name="T85" fmla="*/ 358 h 414"/>
                  <a:gd name="T86" fmla="*/ 1545 w 1631"/>
                  <a:gd name="T87" fmla="*/ 374 h 414"/>
                  <a:gd name="T88" fmla="*/ 1557 w 1631"/>
                  <a:gd name="T89" fmla="*/ 387 h 414"/>
                  <a:gd name="T90" fmla="*/ 1574 w 1631"/>
                  <a:gd name="T91" fmla="*/ 395 h 414"/>
                  <a:gd name="T92" fmla="*/ 1592 w 1631"/>
                  <a:gd name="T93" fmla="*/ 395 h 414"/>
                  <a:gd name="T94" fmla="*/ 1610 w 1631"/>
                  <a:gd name="T95" fmla="*/ 388 h 414"/>
                  <a:gd name="T96" fmla="*/ 1623 w 1631"/>
                  <a:gd name="T97" fmla="*/ 375 h 414"/>
                  <a:gd name="T98" fmla="*/ 1630 w 1631"/>
                  <a:gd name="T99" fmla="*/ 358 h 414"/>
                  <a:gd name="T100" fmla="*/ 1631 w 1631"/>
                  <a:gd name="T101" fmla="*/ 181 h 414"/>
                  <a:gd name="T102" fmla="*/ 1628 w 1631"/>
                  <a:gd name="T103" fmla="*/ 163 h 414"/>
                  <a:gd name="T104" fmla="*/ 1618 w 1631"/>
                  <a:gd name="T105" fmla="*/ 148 h 414"/>
                  <a:gd name="T106" fmla="*/ 1603 w 1631"/>
                  <a:gd name="T107" fmla="*/ 138 h 414"/>
                  <a:gd name="T108" fmla="*/ 1585 w 1631"/>
                  <a:gd name="T109" fmla="*/ 13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31" h="414">
                    <a:moveTo>
                      <a:pt x="1585" y="134"/>
                    </a:moveTo>
                    <a:lnTo>
                      <a:pt x="863" y="130"/>
                    </a:lnTo>
                    <a:lnTo>
                      <a:pt x="863" y="48"/>
                    </a:lnTo>
                    <a:lnTo>
                      <a:pt x="862" y="38"/>
                    </a:lnTo>
                    <a:lnTo>
                      <a:pt x="860" y="29"/>
                    </a:lnTo>
                    <a:lnTo>
                      <a:pt x="856" y="21"/>
                    </a:lnTo>
                    <a:lnTo>
                      <a:pt x="850" y="14"/>
                    </a:lnTo>
                    <a:lnTo>
                      <a:pt x="843" y="8"/>
                    </a:lnTo>
                    <a:lnTo>
                      <a:pt x="835" y="4"/>
                    </a:lnTo>
                    <a:lnTo>
                      <a:pt x="827" y="1"/>
                    </a:lnTo>
                    <a:lnTo>
                      <a:pt x="817" y="0"/>
                    </a:lnTo>
                    <a:lnTo>
                      <a:pt x="807" y="1"/>
                    </a:lnTo>
                    <a:lnTo>
                      <a:pt x="799" y="4"/>
                    </a:lnTo>
                    <a:lnTo>
                      <a:pt x="790" y="8"/>
                    </a:lnTo>
                    <a:lnTo>
                      <a:pt x="784" y="13"/>
                    </a:lnTo>
                    <a:lnTo>
                      <a:pt x="778" y="21"/>
                    </a:lnTo>
                    <a:lnTo>
                      <a:pt x="774" y="28"/>
                    </a:lnTo>
                    <a:lnTo>
                      <a:pt x="771" y="37"/>
                    </a:lnTo>
                    <a:lnTo>
                      <a:pt x="770" y="47"/>
                    </a:lnTo>
                    <a:lnTo>
                      <a:pt x="770" y="130"/>
                    </a:lnTo>
                    <a:lnTo>
                      <a:pt x="47" y="125"/>
                    </a:lnTo>
                    <a:lnTo>
                      <a:pt x="38" y="126"/>
                    </a:lnTo>
                    <a:lnTo>
                      <a:pt x="29" y="128"/>
                    </a:lnTo>
                    <a:lnTo>
                      <a:pt x="21" y="133"/>
                    </a:lnTo>
                    <a:lnTo>
                      <a:pt x="14" y="138"/>
                    </a:lnTo>
                    <a:lnTo>
                      <a:pt x="8" y="146"/>
                    </a:lnTo>
                    <a:lnTo>
                      <a:pt x="4" y="153"/>
                    </a:lnTo>
                    <a:lnTo>
                      <a:pt x="1" y="162"/>
                    </a:lnTo>
                    <a:lnTo>
                      <a:pt x="0" y="172"/>
                    </a:lnTo>
                    <a:lnTo>
                      <a:pt x="0" y="340"/>
                    </a:lnTo>
                    <a:lnTo>
                      <a:pt x="0" y="349"/>
                    </a:lnTo>
                    <a:lnTo>
                      <a:pt x="3" y="358"/>
                    </a:lnTo>
                    <a:lnTo>
                      <a:pt x="7" y="365"/>
                    </a:lnTo>
                    <a:lnTo>
                      <a:pt x="13" y="373"/>
                    </a:lnTo>
                    <a:lnTo>
                      <a:pt x="20" y="378"/>
                    </a:lnTo>
                    <a:lnTo>
                      <a:pt x="28" y="383"/>
                    </a:lnTo>
                    <a:lnTo>
                      <a:pt x="36" y="386"/>
                    </a:lnTo>
                    <a:lnTo>
                      <a:pt x="46" y="387"/>
                    </a:lnTo>
                    <a:lnTo>
                      <a:pt x="56" y="386"/>
                    </a:lnTo>
                    <a:lnTo>
                      <a:pt x="64" y="383"/>
                    </a:lnTo>
                    <a:lnTo>
                      <a:pt x="72" y="378"/>
                    </a:lnTo>
                    <a:lnTo>
                      <a:pt x="79" y="373"/>
                    </a:lnTo>
                    <a:lnTo>
                      <a:pt x="85" y="367"/>
                    </a:lnTo>
                    <a:lnTo>
                      <a:pt x="89" y="358"/>
                    </a:lnTo>
                    <a:lnTo>
                      <a:pt x="92" y="349"/>
                    </a:lnTo>
                    <a:lnTo>
                      <a:pt x="93" y="340"/>
                    </a:lnTo>
                    <a:lnTo>
                      <a:pt x="93" y="328"/>
                    </a:lnTo>
                    <a:lnTo>
                      <a:pt x="93" y="298"/>
                    </a:lnTo>
                    <a:lnTo>
                      <a:pt x="93" y="259"/>
                    </a:lnTo>
                    <a:lnTo>
                      <a:pt x="93" y="219"/>
                    </a:lnTo>
                    <a:lnTo>
                      <a:pt x="121" y="220"/>
                    </a:lnTo>
                    <a:lnTo>
                      <a:pt x="170" y="220"/>
                    </a:lnTo>
                    <a:lnTo>
                      <a:pt x="239" y="220"/>
                    </a:lnTo>
                    <a:lnTo>
                      <a:pt x="324" y="221"/>
                    </a:lnTo>
                    <a:lnTo>
                      <a:pt x="423" y="221"/>
                    </a:lnTo>
                    <a:lnTo>
                      <a:pt x="532" y="222"/>
                    </a:lnTo>
                    <a:lnTo>
                      <a:pt x="648" y="222"/>
                    </a:lnTo>
                    <a:lnTo>
                      <a:pt x="769" y="223"/>
                    </a:lnTo>
                    <a:lnTo>
                      <a:pt x="768" y="367"/>
                    </a:lnTo>
                    <a:lnTo>
                      <a:pt x="769" y="376"/>
                    </a:lnTo>
                    <a:lnTo>
                      <a:pt x="772" y="385"/>
                    </a:lnTo>
                    <a:lnTo>
                      <a:pt x="776" y="393"/>
                    </a:lnTo>
                    <a:lnTo>
                      <a:pt x="782" y="400"/>
                    </a:lnTo>
                    <a:lnTo>
                      <a:pt x="788" y="405"/>
                    </a:lnTo>
                    <a:lnTo>
                      <a:pt x="797" y="410"/>
                    </a:lnTo>
                    <a:lnTo>
                      <a:pt x="805" y="413"/>
                    </a:lnTo>
                    <a:lnTo>
                      <a:pt x="815" y="414"/>
                    </a:lnTo>
                    <a:lnTo>
                      <a:pt x="825" y="413"/>
                    </a:lnTo>
                    <a:lnTo>
                      <a:pt x="833" y="411"/>
                    </a:lnTo>
                    <a:lnTo>
                      <a:pt x="841" y="406"/>
                    </a:lnTo>
                    <a:lnTo>
                      <a:pt x="848" y="400"/>
                    </a:lnTo>
                    <a:lnTo>
                      <a:pt x="854" y="393"/>
                    </a:lnTo>
                    <a:lnTo>
                      <a:pt x="858" y="386"/>
                    </a:lnTo>
                    <a:lnTo>
                      <a:pt x="861" y="376"/>
                    </a:lnTo>
                    <a:lnTo>
                      <a:pt x="862" y="368"/>
                    </a:lnTo>
                    <a:lnTo>
                      <a:pt x="862" y="224"/>
                    </a:lnTo>
                    <a:lnTo>
                      <a:pt x="969" y="224"/>
                    </a:lnTo>
                    <a:lnTo>
                      <a:pt x="1073" y="225"/>
                    </a:lnTo>
                    <a:lnTo>
                      <a:pt x="1173" y="225"/>
                    </a:lnTo>
                    <a:lnTo>
                      <a:pt x="1266" y="227"/>
                    </a:lnTo>
                    <a:lnTo>
                      <a:pt x="1351" y="227"/>
                    </a:lnTo>
                    <a:lnTo>
                      <a:pt x="1427" y="228"/>
                    </a:lnTo>
                    <a:lnTo>
                      <a:pt x="1489" y="228"/>
                    </a:lnTo>
                    <a:lnTo>
                      <a:pt x="1537" y="228"/>
                    </a:lnTo>
                    <a:lnTo>
                      <a:pt x="1536" y="348"/>
                    </a:lnTo>
                    <a:lnTo>
                      <a:pt x="1537" y="358"/>
                    </a:lnTo>
                    <a:lnTo>
                      <a:pt x="1541" y="367"/>
                    </a:lnTo>
                    <a:lnTo>
                      <a:pt x="1545" y="374"/>
                    </a:lnTo>
                    <a:lnTo>
                      <a:pt x="1550" y="382"/>
                    </a:lnTo>
                    <a:lnTo>
                      <a:pt x="1557" y="387"/>
                    </a:lnTo>
                    <a:lnTo>
                      <a:pt x="1565" y="391"/>
                    </a:lnTo>
                    <a:lnTo>
                      <a:pt x="1574" y="395"/>
                    </a:lnTo>
                    <a:lnTo>
                      <a:pt x="1584" y="396"/>
                    </a:lnTo>
                    <a:lnTo>
                      <a:pt x="1592" y="395"/>
                    </a:lnTo>
                    <a:lnTo>
                      <a:pt x="1602" y="392"/>
                    </a:lnTo>
                    <a:lnTo>
                      <a:pt x="1610" y="388"/>
                    </a:lnTo>
                    <a:lnTo>
                      <a:pt x="1617" y="382"/>
                    </a:lnTo>
                    <a:lnTo>
                      <a:pt x="1623" y="375"/>
                    </a:lnTo>
                    <a:lnTo>
                      <a:pt x="1627" y="367"/>
                    </a:lnTo>
                    <a:lnTo>
                      <a:pt x="1630" y="358"/>
                    </a:lnTo>
                    <a:lnTo>
                      <a:pt x="1631" y="349"/>
                    </a:lnTo>
                    <a:lnTo>
                      <a:pt x="1631" y="181"/>
                    </a:lnTo>
                    <a:lnTo>
                      <a:pt x="1631" y="172"/>
                    </a:lnTo>
                    <a:lnTo>
                      <a:pt x="1628" y="163"/>
                    </a:lnTo>
                    <a:lnTo>
                      <a:pt x="1624" y="155"/>
                    </a:lnTo>
                    <a:lnTo>
                      <a:pt x="1618" y="148"/>
                    </a:lnTo>
                    <a:lnTo>
                      <a:pt x="1611" y="142"/>
                    </a:lnTo>
                    <a:lnTo>
                      <a:pt x="1603" y="138"/>
                    </a:lnTo>
                    <a:lnTo>
                      <a:pt x="1595" y="135"/>
                    </a:lnTo>
                    <a:lnTo>
                      <a:pt x="1585" y="1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36A0DEA-4887-406E-8780-0F1DB3DBAD6E}"/>
                </a:ext>
              </a:extLst>
            </p:cNvPr>
            <p:cNvSpPr/>
            <p:nvPr/>
          </p:nvSpPr>
          <p:spPr>
            <a:xfrm>
              <a:off x="1869561" y="4268095"/>
              <a:ext cx="147177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/>
              <a:r>
                <a:rPr lang="sv-SE" sz="1000" dirty="0">
                  <a:solidFill>
                    <a:prstClr val="white"/>
                  </a:solidFill>
                  <a:cs typeface="Segoe UI" panose="020B0502040204020203" pitchFamily="34" charset="0"/>
                </a:rPr>
                <a:t>Parallel Execution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EFD9DC8-56AC-4BD4-8A3D-FA6DAC7F06BC}"/>
              </a:ext>
            </a:extLst>
          </p:cNvPr>
          <p:cNvGrpSpPr/>
          <p:nvPr/>
        </p:nvGrpSpPr>
        <p:grpSpPr>
          <a:xfrm>
            <a:off x="1869561" y="2726755"/>
            <a:ext cx="1471777" cy="952834"/>
            <a:chOff x="1869561" y="2726755"/>
            <a:chExt cx="1471777" cy="95283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EF234E1-BB74-40D0-A96A-417640984894}"/>
                </a:ext>
              </a:extLst>
            </p:cNvPr>
            <p:cNvSpPr/>
            <p:nvPr/>
          </p:nvSpPr>
          <p:spPr>
            <a:xfrm>
              <a:off x="1945671" y="2726755"/>
              <a:ext cx="1319556" cy="952834"/>
            </a:xfrm>
            <a:prstGeom prst="rect">
              <a:avLst/>
            </a:prstGeom>
            <a:solidFill>
              <a:srgbClr val="0063B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75D72B1-6A14-4424-81D7-3D5A0A7BFBD5}"/>
                </a:ext>
              </a:extLst>
            </p:cNvPr>
            <p:cNvSpPr/>
            <p:nvPr/>
          </p:nvSpPr>
          <p:spPr>
            <a:xfrm>
              <a:off x="1869561" y="3172349"/>
              <a:ext cx="147177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/>
              <a:r>
                <a:rPr lang="sv-SE" sz="1000" dirty="0">
                  <a:solidFill>
                    <a:prstClr val="white"/>
                  </a:solidFill>
                  <a:cs typeface="Segoe UI" panose="020B0502040204020203" pitchFamily="34" charset="0"/>
                </a:rPr>
                <a:t>Detailed Reporting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5E20DAA-607D-4A14-8013-B70667153EDE}"/>
                </a:ext>
              </a:extLst>
            </p:cNvPr>
            <p:cNvGrpSpPr/>
            <p:nvPr/>
          </p:nvGrpSpPr>
          <p:grpSpPr>
            <a:xfrm>
              <a:off x="2346534" y="2876683"/>
              <a:ext cx="517830" cy="271131"/>
              <a:chOff x="3063875" y="3954463"/>
              <a:chExt cx="1096963" cy="982662"/>
            </a:xfrm>
            <a:solidFill>
              <a:schemeClr val="tx1"/>
            </a:solidFill>
          </p:grpSpPr>
          <p:sp>
            <p:nvSpPr>
              <p:cNvPr id="63" name="Freeform 23">
                <a:extLst>
                  <a:ext uri="{FF2B5EF4-FFF2-40B4-BE49-F238E27FC236}">
                    <a16:creationId xmlns:a16="http://schemas.microsoft.com/office/drawing/2014/main" id="{9C712E95-4E2A-483F-9996-BF91F1DC1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9613" y="4297363"/>
                <a:ext cx="268288" cy="388938"/>
              </a:xfrm>
              <a:custGeom>
                <a:avLst/>
                <a:gdLst>
                  <a:gd name="T0" fmla="*/ 164 w 674"/>
                  <a:gd name="T1" fmla="*/ 864 h 979"/>
                  <a:gd name="T2" fmla="*/ 510 w 674"/>
                  <a:gd name="T3" fmla="*/ 772 h 979"/>
                  <a:gd name="T4" fmla="*/ 597 w 674"/>
                  <a:gd name="T5" fmla="*/ 604 h 979"/>
                  <a:gd name="T6" fmla="*/ 622 w 674"/>
                  <a:gd name="T7" fmla="*/ 595 h 979"/>
                  <a:gd name="T8" fmla="*/ 644 w 674"/>
                  <a:gd name="T9" fmla="*/ 576 h 979"/>
                  <a:gd name="T10" fmla="*/ 659 w 674"/>
                  <a:gd name="T11" fmla="*/ 548 h 979"/>
                  <a:gd name="T12" fmla="*/ 670 w 674"/>
                  <a:gd name="T13" fmla="*/ 515 h 979"/>
                  <a:gd name="T14" fmla="*/ 674 w 674"/>
                  <a:gd name="T15" fmla="*/ 482 h 979"/>
                  <a:gd name="T16" fmla="*/ 670 w 674"/>
                  <a:gd name="T17" fmla="*/ 451 h 979"/>
                  <a:gd name="T18" fmla="*/ 656 w 674"/>
                  <a:gd name="T19" fmla="*/ 421 h 979"/>
                  <a:gd name="T20" fmla="*/ 637 w 674"/>
                  <a:gd name="T21" fmla="*/ 405 h 979"/>
                  <a:gd name="T22" fmla="*/ 624 w 674"/>
                  <a:gd name="T23" fmla="*/ 390 h 979"/>
                  <a:gd name="T24" fmla="*/ 624 w 674"/>
                  <a:gd name="T25" fmla="*/ 247 h 979"/>
                  <a:gd name="T26" fmla="*/ 621 w 674"/>
                  <a:gd name="T27" fmla="*/ 198 h 979"/>
                  <a:gd name="T28" fmla="*/ 611 w 674"/>
                  <a:gd name="T29" fmla="*/ 155 h 979"/>
                  <a:gd name="T30" fmla="*/ 594 w 674"/>
                  <a:gd name="T31" fmla="*/ 121 h 979"/>
                  <a:gd name="T32" fmla="*/ 567 w 674"/>
                  <a:gd name="T33" fmla="*/ 98 h 979"/>
                  <a:gd name="T34" fmla="*/ 529 w 674"/>
                  <a:gd name="T35" fmla="*/ 87 h 979"/>
                  <a:gd name="T36" fmla="*/ 502 w 674"/>
                  <a:gd name="T37" fmla="*/ 66 h 979"/>
                  <a:gd name="T38" fmla="*/ 478 w 674"/>
                  <a:gd name="T39" fmla="*/ 40 h 979"/>
                  <a:gd name="T40" fmla="*/ 446 w 674"/>
                  <a:gd name="T41" fmla="*/ 21 h 979"/>
                  <a:gd name="T42" fmla="*/ 410 w 674"/>
                  <a:gd name="T43" fmla="*/ 8 h 979"/>
                  <a:gd name="T44" fmla="*/ 367 w 674"/>
                  <a:gd name="T45" fmla="*/ 1 h 979"/>
                  <a:gd name="T46" fmla="*/ 320 w 674"/>
                  <a:gd name="T47" fmla="*/ 0 h 979"/>
                  <a:gd name="T48" fmla="*/ 272 w 674"/>
                  <a:gd name="T49" fmla="*/ 4 h 979"/>
                  <a:gd name="T50" fmla="*/ 229 w 674"/>
                  <a:gd name="T51" fmla="*/ 13 h 979"/>
                  <a:gd name="T52" fmla="*/ 189 w 674"/>
                  <a:gd name="T53" fmla="*/ 27 h 979"/>
                  <a:gd name="T54" fmla="*/ 155 w 674"/>
                  <a:gd name="T55" fmla="*/ 46 h 979"/>
                  <a:gd name="T56" fmla="*/ 124 w 674"/>
                  <a:gd name="T57" fmla="*/ 67 h 979"/>
                  <a:gd name="T58" fmla="*/ 100 w 674"/>
                  <a:gd name="T59" fmla="*/ 92 h 979"/>
                  <a:gd name="T60" fmla="*/ 79 w 674"/>
                  <a:gd name="T61" fmla="*/ 121 h 979"/>
                  <a:gd name="T62" fmla="*/ 64 w 674"/>
                  <a:gd name="T63" fmla="*/ 152 h 979"/>
                  <a:gd name="T64" fmla="*/ 54 w 674"/>
                  <a:gd name="T65" fmla="*/ 186 h 979"/>
                  <a:gd name="T66" fmla="*/ 49 w 674"/>
                  <a:gd name="T67" fmla="*/ 223 h 979"/>
                  <a:gd name="T68" fmla="*/ 49 w 674"/>
                  <a:gd name="T69" fmla="*/ 297 h 979"/>
                  <a:gd name="T70" fmla="*/ 49 w 674"/>
                  <a:gd name="T71" fmla="*/ 372 h 979"/>
                  <a:gd name="T72" fmla="*/ 49 w 674"/>
                  <a:gd name="T73" fmla="*/ 402 h 979"/>
                  <a:gd name="T74" fmla="*/ 30 w 674"/>
                  <a:gd name="T75" fmla="*/ 408 h 979"/>
                  <a:gd name="T76" fmla="*/ 11 w 674"/>
                  <a:gd name="T77" fmla="*/ 432 h 979"/>
                  <a:gd name="T78" fmla="*/ 1 w 674"/>
                  <a:gd name="T79" fmla="*/ 460 h 979"/>
                  <a:gd name="T80" fmla="*/ 0 w 674"/>
                  <a:gd name="T81" fmla="*/ 493 h 979"/>
                  <a:gd name="T82" fmla="*/ 7 w 674"/>
                  <a:gd name="T83" fmla="*/ 526 h 979"/>
                  <a:gd name="T84" fmla="*/ 19 w 674"/>
                  <a:gd name="T85" fmla="*/ 557 h 979"/>
                  <a:gd name="T86" fmla="*/ 36 w 674"/>
                  <a:gd name="T87" fmla="*/ 583 h 979"/>
                  <a:gd name="T88" fmla="*/ 60 w 674"/>
                  <a:gd name="T89" fmla="*/ 600 h 979"/>
                  <a:gd name="T90" fmla="*/ 89 w 674"/>
                  <a:gd name="T91" fmla="*/ 605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74" h="979">
                    <a:moveTo>
                      <a:pt x="94" y="605"/>
                    </a:moveTo>
                    <a:lnTo>
                      <a:pt x="164" y="772"/>
                    </a:lnTo>
                    <a:lnTo>
                      <a:pt x="164" y="864"/>
                    </a:lnTo>
                    <a:lnTo>
                      <a:pt x="337" y="979"/>
                    </a:lnTo>
                    <a:lnTo>
                      <a:pt x="510" y="864"/>
                    </a:lnTo>
                    <a:lnTo>
                      <a:pt x="510" y="772"/>
                    </a:lnTo>
                    <a:lnTo>
                      <a:pt x="579" y="605"/>
                    </a:lnTo>
                    <a:lnTo>
                      <a:pt x="584" y="605"/>
                    </a:lnTo>
                    <a:lnTo>
                      <a:pt x="597" y="604"/>
                    </a:lnTo>
                    <a:lnTo>
                      <a:pt x="606" y="603"/>
                    </a:lnTo>
                    <a:lnTo>
                      <a:pt x="615" y="600"/>
                    </a:lnTo>
                    <a:lnTo>
                      <a:pt x="622" y="595"/>
                    </a:lnTo>
                    <a:lnTo>
                      <a:pt x="631" y="590"/>
                    </a:lnTo>
                    <a:lnTo>
                      <a:pt x="637" y="583"/>
                    </a:lnTo>
                    <a:lnTo>
                      <a:pt x="644" y="576"/>
                    </a:lnTo>
                    <a:lnTo>
                      <a:pt x="649" y="567"/>
                    </a:lnTo>
                    <a:lnTo>
                      <a:pt x="655" y="557"/>
                    </a:lnTo>
                    <a:lnTo>
                      <a:pt x="659" y="548"/>
                    </a:lnTo>
                    <a:lnTo>
                      <a:pt x="663" y="537"/>
                    </a:lnTo>
                    <a:lnTo>
                      <a:pt x="667" y="526"/>
                    </a:lnTo>
                    <a:lnTo>
                      <a:pt x="670" y="515"/>
                    </a:lnTo>
                    <a:lnTo>
                      <a:pt x="672" y="505"/>
                    </a:lnTo>
                    <a:lnTo>
                      <a:pt x="673" y="493"/>
                    </a:lnTo>
                    <a:lnTo>
                      <a:pt x="674" y="482"/>
                    </a:lnTo>
                    <a:lnTo>
                      <a:pt x="673" y="471"/>
                    </a:lnTo>
                    <a:lnTo>
                      <a:pt x="672" y="460"/>
                    </a:lnTo>
                    <a:lnTo>
                      <a:pt x="670" y="451"/>
                    </a:lnTo>
                    <a:lnTo>
                      <a:pt x="667" y="441"/>
                    </a:lnTo>
                    <a:lnTo>
                      <a:pt x="662" y="432"/>
                    </a:lnTo>
                    <a:lnTo>
                      <a:pt x="656" y="421"/>
                    </a:lnTo>
                    <a:lnTo>
                      <a:pt x="649" y="414"/>
                    </a:lnTo>
                    <a:lnTo>
                      <a:pt x="643" y="408"/>
                    </a:lnTo>
                    <a:lnTo>
                      <a:pt x="637" y="405"/>
                    </a:lnTo>
                    <a:lnTo>
                      <a:pt x="628" y="402"/>
                    </a:lnTo>
                    <a:lnTo>
                      <a:pt x="624" y="402"/>
                    </a:lnTo>
                    <a:lnTo>
                      <a:pt x="624" y="390"/>
                    </a:lnTo>
                    <a:lnTo>
                      <a:pt x="624" y="357"/>
                    </a:lnTo>
                    <a:lnTo>
                      <a:pt x="624" y="308"/>
                    </a:lnTo>
                    <a:lnTo>
                      <a:pt x="624" y="247"/>
                    </a:lnTo>
                    <a:lnTo>
                      <a:pt x="624" y="230"/>
                    </a:lnTo>
                    <a:lnTo>
                      <a:pt x="623" y="213"/>
                    </a:lnTo>
                    <a:lnTo>
                      <a:pt x="621" y="198"/>
                    </a:lnTo>
                    <a:lnTo>
                      <a:pt x="619" y="183"/>
                    </a:lnTo>
                    <a:lnTo>
                      <a:pt x="616" y="168"/>
                    </a:lnTo>
                    <a:lnTo>
                      <a:pt x="611" y="155"/>
                    </a:lnTo>
                    <a:lnTo>
                      <a:pt x="607" y="143"/>
                    </a:lnTo>
                    <a:lnTo>
                      <a:pt x="601" y="131"/>
                    </a:lnTo>
                    <a:lnTo>
                      <a:pt x="594" y="121"/>
                    </a:lnTo>
                    <a:lnTo>
                      <a:pt x="586" y="112"/>
                    </a:lnTo>
                    <a:lnTo>
                      <a:pt x="577" y="105"/>
                    </a:lnTo>
                    <a:lnTo>
                      <a:pt x="567" y="98"/>
                    </a:lnTo>
                    <a:lnTo>
                      <a:pt x="555" y="93"/>
                    </a:lnTo>
                    <a:lnTo>
                      <a:pt x="543" y="89"/>
                    </a:lnTo>
                    <a:lnTo>
                      <a:pt x="529" y="87"/>
                    </a:lnTo>
                    <a:lnTo>
                      <a:pt x="514" y="87"/>
                    </a:lnTo>
                    <a:lnTo>
                      <a:pt x="509" y="76"/>
                    </a:lnTo>
                    <a:lnTo>
                      <a:pt x="502" y="66"/>
                    </a:lnTo>
                    <a:lnTo>
                      <a:pt x="495" y="56"/>
                    </a:lnTo>
                    <a:lnTo>
                      <a:pt x="486" y="48"/>
                    </a:lnTo>
                    <a:lnTo>
                      <a:pt x="478" y="40"/>
                    </a:lnTo>
                    <a:lnTo>
                      <a:pt x="468" y="33"/>
                    </a:lnTo>
                    <a:lnTo>
                      <a:pt x="457" y="27"/>
                    </a:lnTo>
                    <a:lnTo>
                      <a:pt x="446" y="21"/>
                    </a:lnTo>
                    <a:lnTo>
                      <a:pt x="434" y="16"/>
                    </a:lnTo>
                    <a:lnTo>
                      <a:pt x="422" y="12"/>
                    </a:lnTo>
                    <a:lnTo>
                      <a:pt x="410" y="8"/>
                    </a:lnTo>
                    <a:lnTo>
                      <a:pt x="395" y="6"/>
                    </a:lnTo>
                    <a:lnTo>
                      <a:pt x="381" y="2"/>
                    </a:lnTo>
                    <a:lnTo>
                      <a:pt x="367" y="1"/>
                    </a:lnTo>
                    <a:lnTo>
                      <a:pt x="352" y="0"/>
                    </a:lnTo>
                    <a:lnTo>
                      <a:pt x="337" y="0"/>
                    </a:lnTo>
                    <a:lnTo>
                      <a:pt x="320" y="0"/>
                    </a:lnTo>
                    <a:lnTo>
                      <a:pt x="304" y="1"/>
                    </a:lnTo>
                    <a:lnTo>
                      <a:pt x="287" y="2"/>
                    </a:lnTo>
                    <a:lnTo>
                      <a:pt x="272" y="4"/>
                    </a:lnTo>
                    <a:lnTo>
                      <a:pt x="257" y="7"/>
                    </a:lnTo>
                    <a:lnTo>
                      <a:pt x="243" y="10"/>
                    </a:lnTo>
                    <a:lnTo>
                      <a:pt x="229" y="13"/>
                    </a:lnTo>
                    <a:lnTo>
                      <a:pt x="215" y="17"/>
                    </a:lnTo>
                    <a:lnTo>
                      <a:pt x="202" y="22"/>
                    </a:lnTo>
                    <a:lnTo>
                      <a:pt x="189" y="27"/>
                    </a:lnTo>
                    <a:lnTo>
                      <a:pt x="177" y="33"/>
                    </a:lnTo>
                    <a:lnTo>
                      <a:pt x="165" y="39"/>
                    </a:lnTo>
                    <a:lnTo>
                      <a:pt x="155" y="46"/>
                    </a:lnTo>
                    <a:lnTo>
                      <a:pt x="144" y="52"/>
                    </a:lnTo>
                    <a:lnTo>
                      <a:pt x="134" y="60"/>
                    </a:lnTo>
                    <a:lnTo>
                      <a:pt x="124" y="67"/>
                    </a:lnTo>
                    <a:lnTo>
                      <a:pt x="116" y="75"/>
                    </a:lnTo>
                    <a:lnTo>
                      <a:pt x="107" y="83"/>
                    </a:lnTo>
                    <a:lnTo>
                      <a:pt x="100" y="92"/>
                    </a:lnTo>
                    <a:lnTo>
                      <a:pt x="92" y="102"/>
                    </a:lnTo>
                    <a:lnTo>
                      <a:pt x="86" y="111"/>
                    </a:lnTo>
                    <a:lnTo>
                      <a:pt x="79" y="121"/>
                    </a:lnTo>
                    <a:lnTo>
                      <a:pt x="74" y="131"/>
                    </a:lnTo>
                    <a:lnTo>
                      <a:pt x="68" y="142"/>
                    </a:lnTo>
                    <a:lnTo>
                      <a:pt x="64" y="152"/>
                    </a:lnTo>
                    <a:lnTo>
                      <a:pt x="60" y="163"/>
                    </a:lnTo>
                    <a:lnTo>
                      <a:pt x="56" y="175"/>
                    </a:lnTo>
                    <a:lnTo>
                      <a:pt x="54" y="186"/>
                    </a:lnTo>
                    <a:lnTo>
                      <a:pt x="52" y="198"/>
                    </a:lnTo>
                    <a:lnTo>
                      <a:pt x="50" y="210"/>
                    </a:lnTo>
                    <a:lnTo>
                      <a:pt x="49" y="223"/>
                    </a:lnTo>
                    <a:lnTo>
                      <a:pt x="49" y="235"/>
                    </a:lnTo>
                    <a:lnTo>
                      <a:pt x="49" y="267"/>
                    </a:lnTo>
                    <a:lnTo>
                      <a:pt x="49" y="297"/>
                    </a:lnTo>
                    <a:lnTo>
                      <a:pt x="49" y="325"/>
                    </a:lnTo>
                    <a:lnTo>
                      <a:pt x="49" y="351"/>
                    </a:lnTo>
                    <a:lnTo>
                      <a:pt x="49" y="372"/>
                    </a:lnTo>
                    <a:lnTo>
                      <a:pt x="49" y="388"/>
                    </a:lnTo>
                    <a:lnTo>
                      <a:pt x="49" y="399"/>
                    </a:lnTo>
                    <a:lnTo>
                      <a:pt x="49" y="402"/>
                    </a:lnTo>
                    <a:lnTo>
                      <a:pt x="46" y="402"/>
                    </a:lnTo>
                    <a:lnTo>
                      <a:pt x="37" y="405"/>
                    </a:lnTo>
                    <a:lnTo>
                      <a:pt x="30" y="408"/>
                    </a:lnTo>
                    <a:lnTo>
                      <a:pt x="24" y="414"/>
                    </a:lnTo>
                    <a:lnTo>
                      <a:pt x="17" y="421"/>
                    </a:lnTo>
                    <a:lnTo>
                      <a:pt x="11" y="432"/>
                    </a:lnTo>
                    <a:lnTo>
                      <a:pt x="7" y="441"/>
                    </a:lnTo>
                    <a:lnTo>
                      <a:pt x="3" y="451"/>
                    </a:lnTo>
                    <a:lnTo>
                      <a:pt x="1" y="460"/>
                    </a:lnTo>
                    <a:lnTo>
                      <a:pt x="0" y="471"/>
                    </a:lnTo>
                    <a:lnTo>
                      <a:pt x="0" y="482"/>
                    </a:lnTo>
                    <a:lnTo>
                      <a:pt x="0" y="493"/>
                    </a:lnTo>
                    <a:lnTo>
                      <a:pt x="1" y="505"/>
                    </a:lnTo>
                    <a:lnTo>
                      <a:pt x="3" y="515"/>
                    </a:lnTo>
                    <a:lnTo>
                      <a:pt x="7" y="526"/>
                    </a:lnTo>
                    <a:lnTo>
                      <a:pt x="10" y="537"/>
                    </a:lnTo>
                    <a:lnTo>
                      <a:pt x="14" y="548"/>
                    </a:lnTo>
                    <a:lnTo>
                      <a:pt x="19" y="557"/>
                    </a:lnTo>
                    <a:lnTo>
                      <a:pt x="24" y="567"/>
                    </a:lnTo>
                    <a:lnTo>
                      <a:pt x="30" y="576"/>
                    </a:lnTo>
                    <a:lnTo>
                      <a:pt x="36" y="583"/>
                    </a:lnTo>
                    <a:lnTo>
                      <a:pt x="43" y="590"/>
                    </a:lnTo>
                    <a:lnTo>
                      <a:pt x="51" y="595"/>
                    </a:lnTo>
                    <a:lnTo>
                      <a:pt x="60" y="600"/>
                    </a:lnTo>
                    <a:lnTo>
                      <a:pt x="68" y="603"/>
                    </a:lnTo>
                    <a:lnTo>
                      <a:pt x="76" y="604"/>
                    </a:lnTo>
                    <a:lnTo>
                      <a:pt x="89" y="605"/>
                    </a:lnTo>
                    <a:lnTo>
                      <a:pt x="94" y="6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24">
                <a:extLst>
                  <a:ext uri="{FF2B5EF4-FFF2-40B4-BE49-F238E27FC236}">
                    <a16:creationId xmlns:a16="http://schemas.microsoft.com/office/drawing/2014/main" id="{DDEF8B8A-F2B2-4F00-B68E-4CED93A5D1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875" y="4664075"/>
                <a:ext cx="639763" cy="273050"/>
              </a:xfrm>
              <a:custGeom>
                <a:avLst/>
                <a:gdLst>
                  <a:gd name="T0" fmla="*/ 883 w 1613"/>
                  <a:gd name="T1" fmla="*/ 692 h 692"/>
                  <a:gd name="T2" fmla="*/ 1031 w 1613"/>
                  <a:gd name="T3" fmla="*/ 692 h 692"/>
                  <a:gd name="T4" fmla="*/ 1172 w 1613"/>
                  <a:gd name="T5" fmla="*/ 692 h 692"/>
                  <a:gd name="T6" fmla="*/ 1302 w 1613"/>
                  <a:gd name="T7" fmla="*/ 692 h 692"/>
                  <a:gd name="T8" fmla="*/ 1415 w 1613"/>
                  <a:gd name="T9" fmla="*/ 692 h 692"/>
                  <a:gd name="T10" fmla="*/ 1507 w 1613"/>
                  <a:gd name="T11" fmla="*/ 692 h 692"/>
                  <a:gd name="T12" fmla="*/ 1573 w 1613"/>
                  <a:gd name="T13" fmla="*/ 692 h 692"/>
                  <a:gd name="T14" fmla="*/ 1609 w 1613"/>
                  <a:gd name="T15" fmla="*/ 692 h 692"/>
                  <a:gd name="T16" fmla="*/ 1612 w 1613"/>
                  <a:gd name="T17" fmla="*/ 657 h 692"/>
                  <a:gd name="T18" fmla="*/ 1605 w 1613"/>
                  <a:gd name="T19" fmla="*/ 580 h 692"/>
                  <a:gd name="T20" fmla="*/ 1593 w 1613"/>
                  <a:gd name="T21" fmla="*/ 495 h 692"/>
                  <a:gd name="T22" fmla="*/ 1576 w 1613"/>
                  <a:gd name="T23" fmla="*/ 409 h 692"/>
                  <a:gd name="T24" fmla="*/ 1557 w 1613"/>
                  <a:gd name="T25" fmla="*/ 324 h 692"/>
                  <a:gd name="T26" fmla="*/ 1535 w 1613"/>
                  <a:gd name="T27" fmla="*/ 250 h 692"/>
                  <a:gd name="T28" fmla="*/ 1512 w 1613"/>
                  <a:gd name="T29" fmla="*/ 189 h 692"/>
                  <a:gd name="T30" fmla="*/ 1495 w 1613"/>
                  <a:gd name="T31" fmla="*/ 157 h 692"/>
                  <a:gd name="T32" fmla="*/ 1484 w 1613"/>
                  <a:gd name="T33" fmla="*/ 142 h 692"/>
                  <a:gd name="T34" fmla="*/ 1467 w 1613"/>
                  <a:gd name="T35" fmla="*/ 131 h 692"/>
                  <a:gd name="T36" fmla="*/ 1423 w 1613"/>
                  <a:gd name="T37" fmla="*/ 113 h 692"/>
                  <a:gd name="T38" fmla="*/ 1321 w 1613"/>
                  <a:gd name="T39" fmla="*/ 80 h 692"/>
                  <a:gd name="T40" fmla="*/ 1167 w 1613"/>
                  <a:gd name="T41" fmla="*/ 36 h 692"/>
                  <a:gd name="T42" fmla="*/ 1054 w 1613"/>
                  <a:gd name="T43" fmla="*/ 5 h 692"/>
                  <a:gd name="T44" fmla="*/ 864 w 1613"/>
                  <a:gd name="T45" fmla="*/ 548 h 692"/>
                  <a:gd name="T46" fmla="*/ 835 w 1613"/>
                  <a:gd name="T47" fmla="*/ 187 h 692"/>
                  <a:gd name="T48" fmla="*/ 807 w 1613"/>
                  <a:gd name="T49" fmla="*/ 87 h 692"/>
                  <a:gd name="T50" fmla="*/ 778 w 1613"/>
                  <a:gd name="T51" fmla="*/ 187 h 692"/>
                  <a:gd name="T52" fmla="*/ 749 w 1613"/>
                  <a:gd name="T53" fmla="*/ 548 h 692"/>
                  <a:gd name="T54" fmla="*/ 559 w 1613"/>
                  <a:gd name="T55" fmla="*/ 5 h 692"/>
                  <a:gd name="T56" fmla="*/ 448 w 1613"/>
                  <a:gd name="T57" fmla="*/ 36 h 692"/>
                  <a:gd name="T58" fmla="*/ 292 w 1613"/>
                  <a:gd name="T59" fmla="*/ 80 h 692"/>
                  <a:gd name="T60" fmla="*/ 190 w 1613"/>
                  <a:gd name="T61" fmla="*/ 113 h 692"/>
                  <a:gd name="T62" fmla="*/ 146 w 1613"/>
                  <a:gd name="T63" fmla="*/ 131 h 692"/>
                  <a:gd name="T64" fmla="*/ 130 w 1613"/>
                  <a:gd name="T65" fmla="*/ 142 h 692"/>
                  <a:gd name="T66" fmla="*/ 118 w 1613"/>
                  <a:gd name="T67" fmla="*/ 157 h 692"/>
                  <a:gd name="T68" fmla="*/ 102 w 1613"/>
                  <a:gd name="T69" fmla="*/ 189 h 692"/>
                  <a:gd name="T70" fmla="*/ 79 w 1613"/>
                  <a:gd name="T71" fmla="*/ 250 h 692"/>
                  <a:gd name="T72" fmla="*/ 57 w 1613"/>
                  <a:gd name="T73" fmla="*/ 324 h 692"/>
                  <a:gd name="T74" fmla="*/ 37 w 1613"/>
                  <a:gd name="T75" fmla="*/ 409 h 692"/>
                  <a:gd name="T76" fmla="*/ 20 w 1613"/>
                  <a:gd name="T77" fmla="*/ 495 h 692"/>
                  <a:gd name="T78" fmla="*/ 8 w 1613"/>
                  <a:gd name="T79" fmla="*/ 580 h 692"/>
                  <a:gd name="T80" fmla="*/ 1 w 1613"/>
                  <a:gd name="T81" fmla="*/ 657 h 692"/>
                  <a:gd name="T82" fmla="*/ 5 w 1613"/>
                  <a:gd name="T83" fmla="*/ 692 h 692"/>
                  <a:gd name="T84" fmla="*/ 40 w 1613"/>
                  <a:gd name="T85" fmla="*/ 692 h 692"/>
                  <a:gd name="T86" fmla="*/ 106 w 1613"/>
                  <a:gd name="T87" fmla="*/ 692 h 692"/>
                  <a:gd name="T88" fmla="*/ 198 w 1613"/>
                  <a:gd name="T89" fmla="*/ 692 h 692"/>
                  <a:gd name="T90" fmla="*/ 311 w 1613"/>
                  <a:gd name="T91" fmla="*/ 692 h 692"/>
                  <a:gd name="T92" fmla="*/ 441 w 1613"/>
                  <a:gd name="T93" fmla="*/ 692 h 692"/>
                  <a:gd name="T94" fmla="*/ 583 w 1613"/>
                  <a:gd name="T95" fmla="*/ 692 h 692"/>
                  <a:gd name="T96" fmla="*/ 732 w 1613"/>
                  <a:gd name="T97" fmla="*/ 692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13" h="692">
                    <a:moveTo>
                      <a:pt x="807" y="692"/>
                    </a:moveTo>
                    <a:lnTo>
                      <a:pt x="883" y="692"/>
                    </a:lnTo>
                    <a:lnTo>
                      <a:pt x="957" y="692"/>
                    </a:lnTo>
                    <a:lnTo>
                      <a:pt x="1031" y="692"/>
                    </a:lnTo>
                    <a:lnTo>
                      <a:pt x="1103" y="692"/>
                    </a:lnTo>
                    <a:lnTo>
                      <a:pt x="1172" y="692"/>
                    </a:lnTo>
                    <a:lnTo>
                      <a:pt x="1239" y="692"/>
                    </a:lnTo>
                    <a:lnTo>
                      <a:pt x="1302" y="692"/>
                    </a:lnTo>
                    <a:lnTo>
                      <a:pt x="1361" y="692"/>
                    </a:lnTo>
                    <a:lnTo>
                      <a:pt x="1415" y="692"/>
                    </a:lnTo>
                    <a:lnTo>
                      <a:pt x="1465" y="692"/>
                    </a:lnTo>
                    <a:lnTo>
                      <a:pt x="1507" y="692"/>
                    </a:lnTo>
                    <a:lnTo>
                      <a:pt x="1544" y="692"/>
                    </a:lnTo>
                    <a:lnTo>
                      <a:pt x="1573" y="692"/>
                    </a:lnTo>
                    <a:lnTo>
                      <a:pt x="1596" y="692"/>
                    </a:lnTo>
                    <a:lnTo>
                      <a:pt x="1609" y="692"/>
                    </a:lnTo>
                    <a:lnTo>
                      <a:pt x="1613" y="692"/>
                    </a:lnTo>
                    <a:lnTo>
                      <a:pt x="1612" y="657"/>
                    </a:lnTo>
                    <a:lnTo>
                      <a:pt x="1610" y="620"/>
                    </a:lnTo>
                    <a:lnTo>
                      <a:pt x="1605" y="580"/>
                    </a:lnTo>
                    <a:lnTo>
                      <a:pt x="1600" y="538"/>
                    </a:lnTo>
                    <a:lnTo>
                      <a:pt x="1593" y="495"/>
                    </a:lnTo>
                    <a:lnTo>
                      <a:pt x="1586" y="452"/>
                    </a:lnTo>
                    <a:lnTo>
                      <a:pt x="1576" y="409"/>
                    </a:lnTo>
                    <a:lnTo>
                      <a:pt x="1566" y="365"/>
                    </a:lnTo>
                    <a:lnTo>
                      <a:pt x="1557" y="324"/>
                    </a:lnTo>
                    <a:lnTo>
                      <a:pt x="1546" y="286"/>
                    </a:lnTo>
                    <a:lnTo>
                      <a:pt x="1535" y="250"/>
                    </a:lnTo>
                    <a:lnTo>
                      <a:pt x="1523" y="217"/>
                    </a:lnTo>
                    <a:lnTo>
                      <a:pt x="1512" y="189"/>
                    </a:lnTo>
                    <a:lnTo>
                      <a:pt x="1501" y="167"/>
                    </a:lnTo>
                    <a:lnTo>
                      <a:pt x="1495" y="157"/>
                    </a:lnTo>
                    <a:lnTo>
                      <a:pt x="1490" y="148"/>
                    </a:lnTo>
                    <a:lnTo>
                      <a:pt x="1484" y="142"/>
                    </a:lnTo>
                    <a:lnTo>
                      <a:pt x="1479" y="138"/>
                    </a:lnTo>
                    <a:lnTo>
                      <a:pt x="1467" y="131"/>
                    </a:lnTo>
                    <a:lnTo>
                      <a:pt x="1449" y="122"/>
                    </a:lnTo>
                    <a:lnTo>
                      <a:pt x="1423" y="113"/>
                    </a:lnTo>
                    <a:lnTo>
                      <a:pt x="1393" y="103"/>
                    </a:lnTo>
                    <a:lnTo>
                      <a:pt x="1321" y="80"/>
                    </a:lnTo>
                    <a:lnTo>
                      <a:pt x="1243" y="58"/>
                    </a:lnTo>
                    <a:lnTo>
                      <a:pt x="1167" y="36"/>
                    </a:lnTo>
                    <a:lnTo>
                      <a:pt x="1101" y="18"/>
                    </a:lnTo>
                    <a:lnTo>
                      <a:pt x="1054" y="5"/>
                    </a:lnTo>
                    <a:lnTo>
                      <a:pt x="1037" y="0"/>
                    </a:lnTo>
                    <a:lnTo>
                      <a:pt x="864" y="548"/>
                    </a:lnTo>
                    <a:lnTo>
                      <a:pt x="864" y="260"/>
                    </a:lnTo>
                    <a:lnTo>
                      <a:pt x="835" y="187"/>
                    </a:lnTo>
                    <a:lnTo>
                      <a:pt x="864" y="144"/>
                    </a:lnTo>
                    <a:lnTo>
                      <a:pt x="807" y="87"/>
                    </a:lnTo>
                    <a:lnTo>
                      <a:pt x="749" y="144"/>
                    </a:lnTo>
                    <a:lnTo>
                      <a:pt x="778" y="187"/>
                    </a:lnTo>
                    <a:lnTo>
                      <a:pt x="749" y="260"/>
                    </a:lnTo>
                    <a:lnTo>
                      <a:pt x="749" y="548"/>
                    </a:lnTo>
                    <a:lnTo>
                      <a:pt x="576" y="0"/>
                    </a:lnTo>
                    <a:lnTo>
                      <a:pt x="559" y="5"/>
                    </a:lnTo>
                    <a:lnTo>
                      <a:pt x="513" y="18"/>
                    </a:lnTo>
                    <a:lnTo>
                      <a:pt x="448" y="36"/>
                    </a:lnTo>
                    <a:lnTo>
                      <a:pt x="371" y="58"/>
                    </a:lnTo>
                    <a:lnTo>
                      <a:pt x="292" y="80"/>
                    </a:lnTo>
                    <a:lnTo>
                      <a:pt x="221" y="103"/>
                    </a:lnTo>
                    <a:lnTo>
                      <a:pt x="190" y="113"/>
                    </a:lnTo>
                    <a:lnTo>
                      <a:pt x="166" y="122"/>
                    </a:lnTo>
                    <a:lnTo>
                      <a:pt x="146" y="131"/>
                    </a:lnTo>
                    <a:lnTo>
                      <a:pt x="134" y="138"/>
                    </a:lnTo>
                    <a:lnTo>
                      <a:pt x="130" y="142"/>
                    </a:lnTo>
                    <a:lnTo>
                      <a:pt x="125" y="148"/>
                    </a:lnTo>
                    <a:lnTo>
                      <a:pt x="118" y="157"/>
                    </a:lnTo>
                    <a:lnTo>
                      <a:pt x="113" y="167"/>
                    </a:lnTo>
                    <a:lnTo>
                      <a:pt x="102" y="189"/>
                    </a:lnTo>
                    <a:lnTo>
                      <a:pt x="90" y="217"/>
                    </a:lnTo>
                    <a:lnTo>
                      <a:pt x="79" y="250"/>
                    </a:lnTo>
                    <a:lnTo>
                      <a:pt x="67" y="286"/>
                    </a:lnTo>
                    <a:lnTo>
                      <a:pt x="57" y="324"/>
                    </a:lnTo>
                    <a:lnTo>
                      <a:pt x="47" y="365"/>
                    </a:lnTo>
                    <a:lnTo>
                      <a:pt x="37" y="409"/>
                    </a:lnTo>
                    <a:lnTo>
                      <a:pt x="28" y="452"/>
                    </a:lnTo>
                    <a:lnTo>
                      <a:pt x="20" y="495"/>
                    </a:lnTo>
                    <a:lnTo>
                      <a:pt x="13" y="538"/>
                    </a:lnTo>
                    <a:lnTo>
                      <a:pt x="8" y="580"/>
                    </a:lnTo>
                    <a:lnTo>
                      <a:pt x="4" y="620"/>
                    </a:lnTo>
                    <a:lnTo>
                      <a:pt x="1" y="657"/>
                    </a:lnTo>
                    <a:lnTo>
                      <a:pt x="0" y="692"/>
                    </a:lnTo>
                    <a:lnTo>
                      <a:pt x="5" y="692"/>
                    </a:lnTo>
                    <a:lnTo>
                      <a:pt x="19" y="692"/>
                    </a:lnTo>
                    <a:lnTo>
                      <a:pt x="40" y="692"/>
                    </a:lnTo>
                    <a:lnTo>
                      <a:pt x="70" y="692"/>
                    </a:lnTo>
                    <a:lnTo>
                      <a:pt x="106" y="692"/>
                    </a:lnTo>
                    <a:lnTo>
                      <a:pt x="149" y="692"/>
                    </a:lnTo>
                    <a:lnTo>
                      <a:pt x="198" y="692"/>
                    </a:lnTo>
                    <a:lnTo>
                      <a:pt x="252" y="692"/>
                    </a:lnTo>
                    <a:lnTo>
                      <a:pt x="311" y="692"/>
                    </a:lnTo>
                    <a:lnTo>
                      <a:pt x="374" y="692"/>
                    </a:lnTo>
                    <a:lnTo>
                      <a:pt x="441" y="692"/>
                    </a:lnTo>
                    <a:lnTo>
                      <a:pt x="510" y="692"/>
                    </a:lnTo>
                    <a:lnTo>
                      <a:pt x="583" y="692"/>
                    </a:lnTo>
                    <a:lnTo>
                      <a:pt x="656" y="692"/>
                    </a:lnTo>
                    <a:lnTo>
                      <a:pt x="732" y="692"/>
                    </a:lnTo>
                    <a:lnTo>
                      <a:pt x="807" y="6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Rectangle 25">
                <a:extLst>
                  <a:ext uri="{FF2B5EF4-FFF2-40B4-BE49-F238E27FC236}">
                    <a16:creationId xmlns:a16="http://schemas.microsoft.com/office/drawing/2014/main" id="{BBA1B6D6-4EB0-4AA4-833B-598436EAB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9338" y="4457700"/>
                <a:ext cx="90488" cy="1365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Rectangle 26">
                <a:extLst>
                  <a:ext uri="{FF2B5EF4-FFF2-40B4-BE49-F238E27FC236}">
                    <a16:creationId xmlns:a16="http://schemas.microsoft.com/office/drawing/2014/main" id="{15BD454B-A446-4FB4-912D-C71A4D693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5863" y="4365625"/>
                <a:ext cx="92075" cy="228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Rectangle 27">
                <a:extLst>
                  <a:ext uri="{FF2B5EF4-FFF2-40B4-BE49-F238E27FC236}">
                    <a16:creationId xmlns:a16="http://schemas.microsoft.com/office/drawing/2014/main" id="{9401B40B-4ED2-45BC-814D-852ABBA90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3975" y="4183063"/>
                <a:ext cx="90488" cy="411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28">
                <a:extLst>
                  <a:ext uri="{FF2B5EF4-FFF2-40B4-BE49-F238E27FC236}">
                    <a16:creationId xmlns:a16="http://schemas.microsoft.com/office/drawing/2014/main" id="{9EA15B44-7515-4FB0-85FA-13BC09F8F2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875" y="3954463"/>
                <a:ext cx="1096963" cy="800100"/>
              </a:xfrm>
              <a:custGeom>
                <a:avLst/>
                <a:gdLst>
                  <a:gd name="T0" fmla="*/ 0 w 2765"/>
                  <a:gd name="T1" fmla="*/ 0 h 2015"/>
                  <a:gd name="T2" fmla="*/ 0 w 2765"/>
                  <a:gd name="T3" fmla="*/ 230 h 2015"/>
                  <a:gd name="T4" fmla="*/ 116 w 2765"/>
                  <a:gd name="T5" fmla="*/ 230 h 2015"/>
                  <a:gd name="T6" fmla="*/ 116 w 2765"/>
                  <a:gd name="T7" fmla="*/ 1789 h 2015"/>
                  <a:gd name="T8" fmla="*/ 289 w 2765"/>
                  <a:gd name="T9" fmla="*/ 1722 h 2015"/>
                  <a:gd name="T10" fmla="*/ 289 w 2765"/>
                  <a:gd name="T11" fmla="*/ 230 h 2015"/>
                  <a:gd name="T12" fmla="*/ 2477 w 2765"/>
                  <a:gd name="T13" fmla="*/ 230 h 2015"/>
                  <a:gd name="T14" fmla="*/ 2477 w 2765"/>
                  <a:gd name="T15" fmla="*/ 1843 h 2015"/>
                  <a:gd name="T16" fmla="*/ 1585 w 2765"/>
                  <a:gd name="T17" fmla="*/ 1843 h 2015"/>
                  <a:gd name="T18" fmla="*/ 1587 w 2765"/>
                  <a:gd name="T19" fmla="*/ 1846 h 2015"/>
                  <a:gd name="T20" fmla="*/ 1594 w 2765"/>
                  <a:gd name="T21" fmla="*/ 1853 h 2015"/>
                  <a:gd name="T22" fmla="*/ 1600 w 2765"/>
                  <a:gd name="T23" fmla="*/ 1860 h 2015"/>
                  <a:gd name="T24" fmla="*/ 1606 w 2765"/>
                  <a:gd name="T25" fmla="*/ 1867 h 2015"/>
                  <a:gd name="T26" fmla="*/ 1613 w 2765"/>
                  <a:gd name="T27" fmla="*/ 1877 h 2015"/>
                  <a:gd name="T28" fmla="*/ 1620 w 2765"/>
                  <a:gd name="T29" fmla="*/ 1890 h 2015"/>
                  <a:gd name="T30" fmla="*/ 1628 w 2765"/>
                  <a:gd name="T31" fmla="*/ 1905 h 2015"/>
                  <a:gd name="T32" fmla="*/ 1637 w 2765"/>
                  <a:gd name="T33" fmla="*/ 1925 h 2015"/>
                  <a:gd name="T34" fmla="*/ 1645 w 2765"/>
                  <a:gd name="T35" fmla="*/ 1945 h 2015"/>
                  <a:gd name="T36" fmla="*/ 1653 w 2765"/>
                  <a:gd name="T37" fmla="*/ 1966 h 2015"/>
                  <a:gd name="T38" fmla="*/ 1666 w 2765"/>
                  <a:gd name="T39" fmla="*/ 2001 h 2015"/>
                  <a:gd name="T40" fmla="*/ 1671 w 2765"/>
                  <a:gd name="T41" fmla="*/ 2015 h 2015"/>
                  <a:gd name="T42" fmla="*/ 2650 w 2765"/>
                  <a:gd name="T43" fmla="*/ 2015 h 2015"/>
                  <a:gd name="T44" fmla="*/ 2650 w 2765"/>
                  <a:gd name="T45" fmla="*/ 230 h 2015"/>
                  <a:gd name="T46" fmla="*/ 2765 w 2765"/>
                  <a:gd name="T47" fmla="*/ 230 h 2015"/>
                  <a:gd name="T48" fmla="*/ 2765 w 2765"/>
                  <a:gd name="T49" fmla="*/ 0 h 2015"/>
                  <a:gd name="T50" fmla="*/ 0 w 2765"/>
                  <a:gd name="T51" fmla="*/ 0 h 2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65" h="2015">
                    <a:moveTo>
                      <a:pt x="0" y="0"/>
                    </a:moveTo>
                    <a:lnTo>
                      <a:pt x="0" y="230"/>
                    </a:lnTo>
                    <a:lnTo>
                      <a:pt x="116" y="230"/>
                    </a:lnTo>
                    <a:lnTo>
                      <a:pt x="116" y="1789"/>
                    </a:lnTo>
                    <a:lnTo>
                      <a:pt x="289" y="1722"/>
                    </a:lnTo>
                    <a:lnTo>
                      <a:pt x="289" y="230"/>
                    </a:lnTo>
                    <a:lnTo>
                      <a:pt x="2477" y="230"/>
                    </a:lnTo>
                    <a:lnTo>
                      <a:pt x="2477" y="1843"/>
                    </a:lnTo>
                    <a:lnTo>
                      <a:pt x="1585" y="1843"/>
                    </a:lnTo>
                    <a:lnTo>
                      <a:pt x="1587" y="1846"/>
                    </a:lnTo>
                    <a:lnTo>
                      <a:pt x="1594" y="1853"/>
                    </a:lnTo>
                    <a:lnTo>
                      <a:pt x="1600" y="1860"/>
                    </a:lnTo>
                    <a:lnTo>
                      <a:pt x="1606" y="1867"/>
                    </a:lnTo>
                    <a:lnTo>
                      <a:pt x="1613" y="1877"/>
                    </a:lnTo>
                    <a:lnTo>
                      <a:pt x="1620" y="1890"/>
                    </a:lnTo>
                    <a:lnTo>
                      <a:pt x="1628" y="1905"/>
                    </a:lnTo>
                    <a:lnTo>
                      <a:pt x="1637" y="1925"/>
                    </a:lnTo>
                    <a:lnTo>
                      <a:pt x="1645" y="1945"/>
                    </a:lnTo>
                    <a:lnTo>
                      <a:pt x="1653" y="1966"/>
                    </a:lnTo>
                    <a:lnTo>
                      <a:pt x="1666" y="2001"/>
                    </a:lnTo>
                    <a:lnTo>
                      <a:pt x="1671" y="2015"/>
                    </a:lnTo>
                    <a:lnTo>
                      <a:pt x="2650" y="2015"/>
                    </a:lnTo>
                    <a:lnTo>
                      <a:pt x="2650" y="230"/>
                    </a:lnTo>
                    <a:lnTo>
                      <a:pt x="2765" y="230"/>
                    </a:lnTo>
                    <a:lnTo>
                      <a:pt x="276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1C69B7F-C228-48F0-8B70-721FB38BEEB0}"/>
              </a:ext>
            </a:extLst>
          </p:cNvPr>
          <p:cNvGrpSpPr/>
          <p:nvPr/>
        </p:nvGrpSpPr>
        <p:grpSpPr>
          <a:xfrm>
            <a:off x="467544" y="2724441"/>
            <a:ext cx="1471777" cy="952291"/>
            <a:chOff x="563433" y="2724441"/>
            <a:chExt cx="1471777" cy="95229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216FEA3-A483-47C7-A216-7F6F296A6350}"/>
                </a:ext>
              </a:extLst>
            </p:cNvPr>
            <p:cNvSpPr/>
            <p:nvPr/>
          </p:nvSpPr>
          <p:spPr>
            <a:xfrm>
              <a:off x="639543" y="2724441"/>
              <a:ext cx="1319556" cy="952291"/>
            </a:xfrm>
            <a:prstGeom prst="rect">
              <a:avLst/>
            </a:prstGeom>
            <a:solidFill>
              <a:srgbClr val="0063B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D0F369C-8818-4042-A912-F0014F66B375}"/>
                </a:ext>
              </a:extLst>
            </p:cNvPr>
            <p:cNvSpPr/>
            <p:nvPr/>
          </p:nvSpPr>
          <p:spPr>
            <a:xfrm>
              <a:off x="563433" y="3169434"/>
              <a:ext cx="147177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/>
              <a:r>
                <a:rPr lang="sv-SE" sz="1000" dirty="0">
                  <a:solidFill>
                    <a:prstClr val="white"/>
                  </a:solidFill>
                  <a:cs typeface="Segoe UI" panose="020B0502040204020203" pitchFamily="34" charset="0"/>
                </a:rPr>
                <a:t>CI/CD Integration</a:t>
              </a:r>
            </a:p>
          </p:txBody>
        </p:sp>
        <p:pic>
          <p:nvPicPr>
            <p:cNvPr id="90" name="Picture 89" descr="Continuous Integration / Continuous Delivery (CI/CD) - Package List - VIPM  by JKI">
              <a:extLst>
                <a:ext uri="{FF2B5EF4-FFF2-40B4-BE49-F238E27FC236}">
                  <a16:creationId xmlns:a16="http://schemas.microsoft.com/office/drawing/2014/main" id="{30068A89-A63D-434E-AE24-87EE19021E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764" b="25889"/>
            <a:stretch/>
          </p:blipFill>
          <p:spPr bwMode="auto">
            <a:xfrm>
              <a:off x="1025785" y="2883423"/>
              <a:ext cx="547073" cy="269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40168E8A-BBD0-4D1A-9460-E16B3EEED8A8}"/>
              </a:ext>
            </a:extLst>
          </p:cNvPr>
          <p:cNvSpPr txBox="1"/>
          <p:nvPr/>
        </p:nvSpPr>
        <p:spPr>
          <a:xfrm>
            <a:off x="4711477" y="4452548"/>
            <a:ext cx="1487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Robot Framework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589800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Final TCS50_Corp PPT Template 2018_16x9_250618" id="{DB7AFD64-426C-4E36-9D07-50802EF75488}" vid="{907340DD-877F-4B54-96D9-C57E74D23287}"/>
    </a:ext>
  </a:extLst>
</a:theme>
</file>

<file path=ppt/theme/theme2.xml><?xml version="1.0" encoding="utf-8"?>
<a:theme xmlns:a="http://schemas.openxmlformats.org/drawingml/2006/main" name="2_Section Header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3.xml><?xml version="1.0" encoding="utf-8"?>
<a:theme xmlns:a="http://schemas.openxmlformats.org/drawingml/2006/main" name="2_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 PPT Template 2015_16x9</Template>
  <TotalTime>35456</TotalTime>
  <Words>180</Words>
  <Application>Microsoft Office PowerPoint</Application>
  <PresentationFormat>On-screen Show (16:9)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Courier New</vt:lpstr>
      <vt:lpstr>Myriad Pro</vt:lpstr>
      <vt:lpstr>Wingdings</vt:lpstr>
      <vt:lpstr>Corp PPT Template 2017_16x9</vt:lpstr>
      <vt:lpstr>2_Section Header</vt:lpstr>
      <vt:lpstr>2_Thank You</vt:lpstr>
      <vt:lpstr>Holistic Test Automation Ecosystem </vt:lpstr>
    </vt:vector>
  </TitlesOfParts>
  <Company>TCS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Presentation</dc:title>
  <dc:subject>Learn how TCS is positioned for longer term sustainable growth</dc:subject>
  <dc:creator>Tata Consultancy Services</dc:creator>
  <cp:lastModifiedBy>Aniruddha Banerjee</cp:lastModifiedBy>
  <cp:revision>1267</cp:revision>
  <dcterms:created xsi:type="dcterms:W3CDTF">2015-09-29T05:13:53Z</dcterms:created>
  <dcterms:modified xsi:type="dcterms:W3CDTF">2022-12-27T13:06:53Z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4ce7e9-e077-4d85-b106-f6aabc483fcc_Enabled">
    <vt:lpwstr>True</vt:lpwstr>
  </property>
  <property fmtid="{D5CDD505-2E9C-101B-9397-08002B2CF9AE}" pid="3" name="MSIP_Label_504ce7e9-e077-4d85-b106-f6aabc483fcc_SiteId">
    <vt:lpwstr>e8dcf6e6-3acc-4af9-9cb2-77f688cb688b</vt:lpwstr>
  </property>
  <property fmtid="{D5CDD505-2E9C-101B-9397-08002B2CF9AE}" pid="4" name="MSIP_Label_504ce7e9-e077-4d85-b106-f6aabc483fcc_Owner">
    <vt:lpwstr>mahko@nuuday.dk</vt:lpwstr>
  </property>
  <property fmtid="{D5CDD505-2E9C-101B-9397-08002B2CF9AE}" pid="5" name="MSIP_Label_504ce7e9-e077-4d85-b106-f6aabc483fcc_SetDate">
    <vt:lpwstr>2021-05-20T13:17:02.7890717Z</vt:lpwstr>
  </property>
  <property fmtid="{D5CDD505-2E9C-101B-9397-08002B2CF9AE}" pid="6" name="MSIP_Label_504ce7e9-e077-4d85-b106-f6aabc483fcc_Name">
    <vt:lpwstr>RESTRICTED</vt:lpwstr>
  </property>
  <property fmtid="{D5CDD505-2E9C-101B-9397-08002B2CF9AE}" pid="7" name="MSIP_Label_504ce7e9-e077-4d85-b106-f6aabc483fcc_Application">
    <vt:lpwstr>Microsoft Azure Information Protection</vt:lpwstr>
  </property>
  <property fmtid="{D5CDD505-2E9C-101B-9397-08002B2CF9AE}" pid="8" name="MSIP_Label_504ce7e9-e077-4d85-b106-f6aabc483fcc_ActionId">
    <vt:lpwstr>b1a1ba75-df5f-4bdd-b7b4-cc5dcba00745</vt:lpwstr>
  </property>
  <property fmtid="{D5CDD505-2E9C-101B-9397-08002B2CF9AE}" pid="9" name="MSIP_Label_504ce7e9-e077-4d85-b106-f6aabc483fcc_Extended_MSFT_Method">
    <vt:lpwstr>Automatic</vt:lpwstr>
  </property>
  <property fmtid="{D5CDD505-2E9C-101B-9397-08002B2CF9AE}" pid="10" name="MSIP_Label_22f12ef9-d7dd-4ef3-b0e4-72f6431cf7ab_Enabled">
    <vt:lpwstr>true</vt:lpwstr>
  </property>
  <property fmtid="{D5CDD505-2E9C-101B-9397-08002B2CF9AE}" pid="11" name="MSIP_Label_22f12ef9-d7dd-4ef3-b0e4-72f6431cf7ab_SetDate">
    <vt:lpwstr>2022-12-27T13:06:53Z</vt:lpwstr>
  </property>
  <property fmtid="{D5CDD505-2E9C-101B-9397-08002B2CF9AE}" pid="12" name="MSIP_Label_22f12ef9-d7dd-4ef3-b0e4-72f6431cf7ab_Method">
    <vt:lpwstr>Standard</vt:lpwstr>
  </property>
  <property fmtid="{D5CDD505-2E9C-101B-9397-08002B2CF9AE}" pid="13" name="MSIP_Label_22f12ef9-d7dd-4ef3-b0e4-72f6431cf7ab_Name">
    <vt:lpwstr>DEFAULT</vt:lpwstr>
  </property>
  <property fmtid="{D5CDD505-2E9C-101B-9397-08002B2CF9AE}" pid="14" name="MSIP_Label_22f12ef9-d7dd-4ef3-b0e4-72f6431cf7ab_SiteId">
    <vt:lpwstr>e8dcf6e6-3acc-4af9-9cb2-77f688cb688b</vt:lpwstr>
  </property>
  <property fmtid="{D5CDD505-2E9C-101B-9397-08002B2CF9AE}" pid="15" name="MSIP_Label_22f12ef9-d7dd-4ef3-b0e4-72f6431cf7ab_ActionId">
    <vt:lpwstr>650452ac-2770-4ef6-9550-e48fbda68185</vt:lpwstr>
  </property>
  <property fmtid="{D5CDD505-2E9C-101B-9397-08002B2CF9AE}" pid="16" name="MSIP_Label_22f12ef9-d7dd-4ef3-b0e4-72f6431cf7ab_ContentBits">
    <vt:lpwstr>1</vt:lpwstr>
  </property>
</Properties>
</file>