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5" r:id="rId4"/>
    <p:sldId id="277" r:id="rId5"/>
    <p:sldId id="285" r:id="rId6"/>
    <p:sldId id="280" r:id="rId7"/>
    <p:sldId id="281" r:id="rId8"/>
    <p:sldId id="287" r:id="rId9"/>
    <p:sldId id="286" r:id="rId10"/>
    <p:sldId id="288" r:id="rId11"/>
    <p:sldId id="289" r:id="rId12"/>
    <p:sldId id="290" r:id="rId13"/>
    <p:sldId id="263" r:id="rId14"/>
    <p:sldId id="272" r:id="rId15"/>
    <p:sldId id="273" r:id="rId16"/>
    <p:sldId id="274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OVERVIEW OF JOIN TYPES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7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2697" y="2266949"/>
            <a:ext cx="7391400" cy="29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 with WHERE</a:t>
            </a:r>
            <a:endParaRPr lang="en-US" sz="3200" dirty="0"/>
          </a:p>
          <a:p>
            <a:r>
              <a:rPr lang="en-US" sz="1400" dirty="0"/>
              <a:t>To produce the set of records unique to Table A and Table B, we perform the same full outer join, then </a:t>
            </a:r>
            <a:r>
              <a:rPr lang="en-US" sz="1400" b="1" dirty="0"/>
              <a:t>exclude the records we don't want from both sides via a where </a:t>
            </a:r>
            <a:r>
              <a:rPr lang="en-US" sz="1400" b="1" dirty="0" smtClean="0"/>
              <a:t>clause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699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about the various JOIN types</a:t>
            </a:r>
          </a:p>
          <a:p>
            <a:r>
              <a:rPr lang="en-US" dirty="0" smtClean="0"/>
              <a:t>The next lectures will focus on showing examples of these various JOIN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LEFT JOIN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two tables: A and B.</a:t>
            </a:r>
          </a:p>
        </p:txBody>
      </p:sp>
      <p:pic>
        <p:nvPicPr>
          <p:cNvPr id="2050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7647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82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in the B table relates to the data in the A table via the </a:t>
            </a:r>
            <a:r>
              <a:rPr lang="en-US" dirty="0" err="1" smtClean="0"/>
              <a:t>fka</a:t>
            </a:r>
            <a:r>
              <a:rPr lang="en-US" dirty="0" smtClean="0"/>
              <a:t> field</a:t>
            </a:r>
            <a:r>
              <a:rPr lang="en-US" dirty="0"/>
              <a:t>.</a:t>
            </a:r>
          </a:p>
          <a:p>
            <a:r>
              <a:rPr lang="en-US" dirty="0"/>
              <a:t>Each row in the A table may have zero or many corresponding rows in the B table.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row in the B table has one and only one corresponding row in the A table.</a:t>
            </a:r>
          </a:p>
          <a:p>
            <a:r>
              <a:rPr lang="en-US" dirty="0"/>
              <a:t>If you want to select rows from the A table that have corresponding rows in the B table, you use the INNER JOIN clause.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4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, A.c1,B.pkb,B.c2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LEFT JOIN</a:t>
            </a:r>
            <a:r>
              <a:rPr lang="en-US" dirty="0"/>
              <a:t> B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0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8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join the A table to the B table, you need to:</a:t>
            </a:r>
          </a:p>
          <a:p>
            <a:pPr lvl="1"/>
            <a:r>
              <a:rPr lang="en-US" dirty="0"/>
              <a:t>Specify the columns from which you want to select data in the SELECT clause.</a:t>
            </a:r>
          </a:p>
          <a:p>
            <a:pPr lvl="1"/>
            <a:r>
              <a:rPr lang="en-US" dirty="0"/>
              <a:t>Specify the left table i.e., A table where you want to get all rows, in the FROM clause.</a:t>
            </a:r>
          </a:p>
          <a:p>
            <a:pPr lvl="1"/>
            <a:r>
              <a:rPr lang="en-US" dirty="0"/>
              <a:t>Specify the right table i.e., B table in the LEFT JOIN clause. In addition, specify the condition for joining two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0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LEFT JOIN clause returns all rows in the left table ( A) that are combined with rows in the right table ( B) even though there is no corresponding rows in the right table ( B).</a:t>
            </a:r>
          </a:p>
          <a:p>
            <a:r>
              <a:rPr lang="en-US" dirty="0"/>
              <a:t>The LEFT JOIN is also referred as LEFT OUTER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2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an example of a LEFT JOIN!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9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begin to build our understanding of the various JOIN types.</a:t>
            </a:r>
          </a:p>
          <a:p>
            <a:r>
              <a:rPr lang="en-US" dirty="0"/>
              <a:t>This presentation is a resource for you in this lecture!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5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learn about more types of JOINS it will become very useful to reference a JOINS Venn Diagram figure.</a:t>
            </a:r>
          </a:p>
          <a:p>
            <a:r>
              <a:rPr lang="en-US" dirty="0" smtClean="0"/>
              <a:t>These are very easy to find via a Google Image Search!</a:t>
            </a:r>
          </a:p>
        </p:txBody>
      </p:sp>
    </p:spTree>
    <p:extLst>
      <p:ext uri="{BB962C8B-B14F-4D97-AF65-F5344CB8AC3E}">
        <p14:creationId xmlns:p14="http://schemas.microsoft.com/office/powerpoint/2010/main" xmlns="" val="751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170" name="Picture 2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530276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90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 table for our discussion: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Items in red are present in </a:t>
            </a:r>
            <a:r>
              <a:rPr lang="en-US" i="1" dirty="0" smtClean="0"/>
              <a:t>both </a:t>
            </a:r>
            <a:r>
              <a:rPr lang="en-US" dirty="0" smtClean="0"/>
              <a:t>tables.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3533" y="203835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1733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	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7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743"/>
          <a:stretch/>
        </p:blipFill>
        <p:spPr bwMode="auto">
          <a:xfrm>
            <a:off x="798560" y="2647950"/>
            <a:ext cx="7778209" cy="23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58581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  <a:p>
            <a:r>
              <a:rPr lang="en-US" sz="1400" b="1" dirty="0"/>
              <a:t>Inner join</a:t>
            </a:r>
            <a:r>
              <a:rPr lang="en-US" sz="1400" dirty="0"/>
              <a:t> produces only the set of records that match in both Table A and Table B.</a:t>
            </a:r>
          </a:p>
        </p:txBody>
      </p:sp>
    </p:spTree>
    <p:extLst>
      <p:ext uri="{BB962C8B-B14F-4D97-AF65-F5344CB8AC3E}">
        <p14:creationId xmlns:p14="http://schemas.microsoft.com/office/powerpoint/2010/main" xmlns="" val="9629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</a:t>
            </a:r>
            <a:endParaRPr lang="en-US" sz="3200" dirty="0"/>
          </a:p>
          <a:p>
            <a:r>
              <a:rPr lang="en-US" sz="1400" b="1" dirty="0"/>
              <a:t>Full outer join</a:t>
            </a:r>
            <a:r>
              <a:rPr lang="en-US" sz="1400" dirty="0"/>
              <a:t> produces the set of all records in Table A and Table B, with matching records from both sides where available. If there is no match, the missing side will contain null.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4985" y="2323589"/>
            <a:ext cx="7126825" cy="291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32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</a:t>
            </a:r>
            <a:endParaRPr lang="en-US" sz="3200" dirty="0"/>
          </a:p>
          <a:p>
            <a:r>
              <a:rPr lang="en-US" sz="1400" b="1" dirty="0"/>
              <a:t>Left outer join</a:t>
            </a:r>
            <a:r>
              <a:rPr lang="en-US" sz="1400" dirty="0"/>
              <a:t> produces a complete set of records from Table A, with the matching records (where available) in Table B. If there is no match, the right side will contain null.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6950"/>
            <a:ext cx="7581900" cy="27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 with WHERE</a:t>
            </a:r>
            <a:endParaRPr lang="en-US" sz="3200" dirty="0"/>
          </a:p>
          <a:p>
            <a:r>
              <a:rPr lang="en-US" sz="1400" dirty="0"/>
              <a:t>To produce the set of records only in Table A, but not in Table B, we perform the same left outer join, then </a:t>
            </a:r>
            <a:r>
              <a:rPr lang="en-US" sz="1400" b="1" dirty="0"/>
              <a:t>exclude the records we don't want from the right side via a where clause</a:t>
            </a:r>
            <a:r>
              <a:rPr lang="en-US" sz="1400" dirty="0"/>
              <a:t>.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3588"/>
            <a:ext cx="7730046" cy="253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249</Words>
  <Application>Microsoft Office PowerPoint</Application>
  <PresentationFormat>On-screen Show (16:9)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OVERVIEW OF JOIN TYPES</vt:lpstr>
      <vt:lpstr>Overview</vt:lpstr>
      <vt:lpstr>JOINS Overview</vt:lpstr>
      <vt:lpstr>JOINS Overview</vt:lpstr>
      <vt:lpstr>JOINS Overview</vt:lpstr>
      <vt:lpstr>Slide 6</vt:lpstr>
      <vt:lpstr>Slide 7</vt:lpstr>
      <vt:lpstr>Slide 8</vt:lpstr>
      <vt:lpstr>Slide 9</vt:lpstr>
      <vt:lpstr>Slide 10</vt:lpstr>
      <vt:lpstr>Review</vt:lpstr>
      <vt:lpstr>LEFT JOIN</vt:lpstr>
      <vt:lpstr>LEFT JOIN Statement</vt:lpstr>
      <vt:lpstr>LEFT JOIN Statement</vt:lpstr>
      <vt:lpstr>LEFT JOIN Statement</vt:lpstr>
      <vt:lpstr>LEFT JOIN Statement</vt:lpstr>
      <vt:lpstr>LEFT JOIN Statement</vt:lpstr>
      <vt:lpstr>LEFT JOIN Statement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Bikash</cp:lastModifiedBy>
  <cp:revision>29</cp:revision>
  <dcterms:created xsi:type="dcterms:W3CDTF">2016-02-28T02:09:47Z</dcterms:created>
  <dcterms:modified xsi:type="dcterms:W3CDTF">2018-07-16T14:54:10Z</dcterms:modified>
</cp:coreProperties>
</file>