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Best Mexican Restaurant Expansion Suggestions From Foursquare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2AAC-1850-4B11-B955-A6CA779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Data</a:t>
            </a:r>
          </a:p>
        </p:txBody>
      </p:sp>
      <p:pic>
        <p:nvPicPr>
          <p:cNvPr id="6" name="Content Placeholder 5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223A1429-8191-449E-9844-45889742E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119" y="812800"/>
            <a:ext cx="5294313" cy="5294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643EB-6214-4F65-8970-BE43FBA0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Detroit Mexican restaurant  locations</a:t>
            </a:r>
          </a:p>
        </p:txBody>
      </p:sp>
    </p:spTree>
    <p:extLst>
      <p:ext uri="{BB962C8B-B14F-4D97-AF65-F5344CB8AC3E}">
        <p14:creationId xmlns:p14="http://schemas.microsoft.com/office/powerpoint/2010/main" val="268427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2AAC-1850-4B11-B955-A6CA779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Foursquare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643EB-6214-4F65-8970-BE43FBA0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Grand Rapids Mexican restaurant  locations</a:t>
            </a:r>
          </a:p>
        </p:txBody>
      </p:sp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4ED2AE5A-950C-4491-BBB0-E07EB3502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424" y="812800"/>
            <a:ext cx="5285703" cy="5294313"/>
          </a:xfrm>
        </p:spPr>
      </p:pic>
    </p:spTree>
    <p:extLst>
      <p:ext uri="{BB962C8B-B14F-4D97-AF65-F5344CB8AC3E}">
        <p14:creationId xmlns:p14="http://schemas.microsoft.com/office/powerpoint/2010/main" val="34562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E98B-CAAE-4643-BA9B-0EF650D4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Analyzing Individual Feature Patterns Using Visualization</a:t>
            </a:r>
            <a:endParaRPr lang="en-US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75BEA870-849D-4CDD-BD25-0BAD17E18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65" y="2145249"/>
            <a:ext cx="4267796" cy="3686689"/>
          </a:xfrm>
        </p:spPr>
      </p:pic>
    </p:spTree>
    <p:extLst>
      <p:ext uri="{BB962C8B-B14F-4D97-AF65-F5344CB8AC3E}">
        <p14:creationId xmlns:p14="http://schemas.microsoft.com/office/powerpoint/2010/main" val="35325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ED0A-4246-48D4-8906-392A4BF7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Scatter plot for Likes Differential independent variable and the likes dependent variable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9BF17EB-E111-41EE-9EE6-48A6EAEBF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75" y="2502486"/>
            <a:ext cx="4477375" cy="2972215"/>
          </a:xfrm>
        </p:spPr>
      </p:pic>
    </p:spTree>
    <p:extLst>
      <p:ext uri="{BB962C8B-B14F-4D97-AF65-F5344CB8AC3E}">
        <p14:creationId xmlns:p14="http://schemas.microsoft.com/office/powerpoint/2010/main" val="329219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ED0A-4246-48D4-8906-392A4BF7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Scatter single linear regression plot for Likes Differential independent variable and the likes dependent variable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D1E9B8B-A453-443A-8C49-7E8DB024A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0" y="2507250"/>
            <a:ext cx="4344006" cy="2962688"/>
          </a:xfrm>
        </p:spPr>
      </p:pic>
    </p:spTree>
    <p:extLst>
      <p:ext uri="{BB962C8B-B14F-4D97-AF65-F5344CB8AC3E}">
        <p14:creationId xmlns:p14="http://schemas.microsoft.com/office/powerpoint/2010/main" val="18260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D1D6-0591-409D-AEB5-233C5716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</a:t>
            </a:r>
            <a:r>
              <a:rPr lang="en-US" dirty="0"/>
              <a:t>Target Mexican Restaurants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C54EF53D-9D91-45BC-A4BB-ED0A5B479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41" y="2993092"/>
            <a:ext cx="7830643" cy="1991003"/>
          </a:xfrm>
        </p:spPr>
      </p:pic>
    </p:spTree>
    <p:extLst>
      <p:ext uri="{BB962C8B-B14F-4D97-AF65-F5344CB8AC3E}">
        <p14:creationId xmlns:p14="http://schemas.microsoft.com/office/powerpoint/2010/main" val="106693532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{71285B96-6C2B-4BEF-BD92-6519FB335DEF}tf56160789_win32</Template>
  <TotalTime>25</TotalTime>
  <Words>60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Capstone Project</vt:lpstr>
      <vt:lpstr>Foursquare Data</vt:lpstr>
      <vt:lpstr>Foursquare Data</vt:lpstr>
      <vt:lpstr>Analyzing Individual Feature Patterns Using Visualization</vt:lpstr>
      <vt:lpstr>Scatter plot for Likes Differential independent variable and the likes dependent variable</vt:lpstr>
      <vt:lpstr>Scatter single linear regression plot for Likes Differential independent variable and the likes dependent variable</vt:lpstr>
      <vt:lpstr>Suggested Target Mexican Restaurants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Jim Carroll</dc:creator>
  <cp:lastModifiedBy>Jim Carroll</cp:lastModifiedBy>
  <cp:revision>3</cp:revision>
  <dcterms:created xsi:type="dcterms:W3CDTF">2020-11-02T01:30:26Z</dcterms:created>
  <dcterms:modified xsi:type="dcterms:W3CDTF">2020-11-02T01:55:29Z</dcterms:modified>
</cp:coreProperties>
</file>