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 autoAdjust="0"/>
    <p:restoredTop sz="94629" autoAdjust="0"/>
  </p:normalViewPr>
  <p:slideViewPr>
    <p:cSldViewPr snapToGrid="0" snapToObjects="1">
      <p:cViewPr varScale="1">
        <p:scale>
          <a:sx n="80" d="100"/>
          <a:sy n="80" d="100"/>
        </p:scale>
        <p:origin x="-112" y="-6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5/9/15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5/9/15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5/9/15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5/9/15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5/9/15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5/9/15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5/9/15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5/9/15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5/9/15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BikeRight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app to help deal with Nola bike theft problem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b="1" u="sng" dirty="0"/>
              <a:t>open source </a:t>
            </a:r>
            <a:r>
              <a:rPr lang="en-US" b="1" u="sng" dirty="0" err="1"/>
              <a:t>hackathon</a:t>
            </a:r>
            <a:r>
              <a:rPr lang="en-US" b="1" u="sng" dirty="0"/>
              <a:t> -- </a:t>
            </a:r>
            <a:r>
              <a:rPr lang="en-US" b="1" u="sng" dirty="0" err="1"/>
              <a:t>opensourcenola.org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64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a typeface="ＭＳ 明朝"/>
                <a:cs typeface="Times New Roman"/>
              </a:rPr>
              <a:t>CONTACTS</a:t>
            </a:r>
            <a:r>
              <a:rPr lang="en-US" sz="5400" dirty="0">
                <a:latin typeface="Cambria"/>
                <a:ea typeface="ＭＳ 明朝"/>
                <a:cs typeface="Times New Roman"/>
              </a:rPr>
              <a:t/>
            </a:r>
            <a:br>
              <a:rPr lang="en-US" sz="5400" dirty="0">
                <a:latin typeface="Cambria"/>
                <a:ea typeface="ＭＳ 明朝"/>
                <a:cs typeface="Times New Roman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/>
              <a:buChar char="o"/>
            </a:pPr>
            <a:r>
              <a:rPr lang="en-US" dirty="0" smtClean="0">
                <a:ea typeface="ＭＳ 明朝"/>
                <a:cs typeface="Times New Roman"/>
              </a:rPr>
              <a:t>Julie</a:t>
            </a:r>
            <a:endParaRPr lang="en-US" sz="2800" dirty="0">
              <a:latin typeface="Cambria"/>
              <a:ea typeface="ＭＳ 明朝"/>
              <a:cs typeface="Times New Roman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/>
              <a:buChar char="o"/>
            </a:pPr>
            <a:r>
              <a:rPr lang="en-US" dirty="0" err="1">
                <a:ea typeface="ＭＳ 明朝"/>
                <a:cs typeface="Times New Roman"/>
              </a:rPr>
              <a:t>Grimble</a:t>
            </a:r>
            <a:endParaRPr lang="en-US" sz="2800" dirty="0">
              <a:latin typeface="Cambria"/>
              <a:ea typeface="ＭＳ 明朝"/>
              <a:cs typeface="Times New Roman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/>
              <a:buChar char="o"/>
            </a:pPr>
            <a:r>
              <a:rPr lang="en-US" dirty="0">
                <a:ea typeface="ＭＳ 明朝"/>
                <a:cs typeface="Times New Roman"/>
              </a:rPr>
              <a:t>Dan Favre @ Bike Easy</a:t>
            </a:r>
            <a:endParaRPr lang="en-US" sz="2800" dirty="0">
              <a:latin typeface="Cambria"/>
              <a:ea typeface="ＭＳ 明朝"/>
              <a:cs typeface="Times New Roman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/>
              <a:buChar char="o"/>
            </a:pPr>
            <a:r>
              <a:rPr lang="en-US" dirty="0">
                <a:ea typeface="ＭＳ 明朝"/>
                <a:cs typeface="Times New Roman"/>
              </a:rPr>
              <a:t>Josh</a:t>
            </a:r>
            <a:endParaRPr lang="en-US" sz="2800" dirty="0">
              <a:latin typeface="Cambria"/>
              <a:ea typeface="ＭＳ 明朝"/>
              <a:cs typeface="Times New Roman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/>
              <a:buChar char="o"/>
            </a:pPr>
            <a:r>
              <a:rPr lang="en-US" dirty="0">
                <a:ea typeface="ＭＳ 明朝"/>
                <a:cs typeface="Times New Roman"/>
              </a:rPr>
              <a:t>John Kennedy</a:t>
            </a:r>
            <a:endParaRPr lang="en-US" sz="2800" dirty="0">
              <a:latin typeface="Cambria"/>
              <a:ea typeface="ＭＳ 明朝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7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明朝"/>
                <a:cs typeface="Times New Roman"/>
              </a:rPr>
              <a:t>WHAT </a:t>
            </a:r>
            <a:r>
              <a:rPr lang="en-US" dirty="0" smtClean="0">
                <a:ea typeface="ＭＳ 明朝"/>
                <a:cs typeface="Times New Roman"/>
              </a:rPr>
              <a:t>is the </a:t>
            </a:r>
            <a:r>
              <a:rPr lang="en-US" dirty="0" err="1" smtClean="0">
                <a:ea typeface="ＭＳ 明朝"/>
                <a:cs typeface="Times New Roman"/>
              </a:rPr>
              <a:t>BikeRight</a:t>
            </a:r>
            <a:r>
              <a:rPr lang="en-US" dirty="0" smtClean="0">
                <a:ea typeface="ＭＳ 明朝"/>
                <a:cs typeface="Times New Roman"/>
              </a:rPr>
              <a:t> app:</a:t>
            </a:r>
            <a:r>
              <a:rPr lang="en-US" dirty="0">
                <a:latin typeface="Cambria"/>
                <a:ea typeface="ＭＳ 明朝"/>
                <a:cs typeface="Times New Roman"/>
              </a:rPr>
              <a:t/>
            </a:r>
            <a:br>
              <a:rPr lang="en-US" dirty="0">
                <a:latin typeface="Cambria"/>
                <a:ea typeface="ＭＳ 明朝"/>
                <a:cs typeface="Times New Roman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>
                <a:ea typeface="ＭＳ 明朝"/>
                <a:cs typeface="Times New Roman"/>
              </a:rPr>
              <a:t>Web interface app to help deal with Nola bike theft problem</a:t>
            </a:r>
            <a:endParaRPr lang="en-US" dirty="0">
              <a:latin typeface="Cambria"/>
              <a:ea typeface="ＭＳ 明朝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>
                <a:ea typeface="ＭＳ 明朝"/>
                <a:cs typeface="Times New Roman"/>
              </a:rPr>
              <a:t>Scalable </a:t>
            </a:r>
            <a:endParaRPr lang="en-US" dirty="0">
              <a:latin typeface="Cambria"/>
              <a:ea typeface="ＭＳ 明朝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>
                <a:ea typeface="ＭＳ 明朝"/>
                <a:cs typeface="Times New Roman"/>
              </a:rPr>
              <a:t>Localized (thinking craigslist-y in that it could be duplicated in another city)</a:t>
            </a:r>
            <a:endParaRPr lang="en-US" dirty="0">
              <a:latin typeface="Cambria"/>
              <a:ea typeface="ＭＳ 明朝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>
                <a:ea typeface="ＭＳ 明朝"/>
                <a:cs typeface="Times New Roman"/>
              </a:rPr>
              <a:t>Build national network by cities</a:t>
            </a:r>
            <a:endParaRPr lang="en-US" dirty="0">
              <a:latin typeface="Cambria"/>
              <a:ea typeface="ＭＳ 明朝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a typeface="ＭＳ 明朝"/>
                <a:cs typeface="Times New Roman"/>
              </a:rPr>
              <a:t>APP WISHLIST</a:t>
            </a:r>
            <a:r>
              <a:rPr lang="en-US" dirty="0">
                <a:latin typeface="Cambria"/>
                <a:ea typeface="ＭＳ 明朝"/>
                <a:cs typeface="Times New Roman"/>
              </a:rPr>
              <a:t/>
            </a:r>
            <a:br>
              <a:rPr lang="en-US" dirty="0">
                <a:latin typeface="Cambria"/>
                <a:ea typeface="ＭＳ 明朝"/>
                <a:cs typeface="Times New Roman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a typeface="ＭＳ 明朝"/>
                <a:cs typeface="Times New Roman"/>
              </a:rPr>
              <a:t> </a:t>
            </a:r>
            <a:endParaRPr lang="en-US" dirty="0">
              <a:latin typeface="Cambria"/>
              <a:ea typeface="ＭＳ 明朝"/>
              <a:cs typeface="Times New Roman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a typeface="ＭＳ 明朝"/>
                <a:cs typeface="Times New Roman"/>
              </a:rPr>
              <a:t>Full site search</a:t>
            </a:r>
            <a:endParaRPr lang="en-US" dirty="0">
              <a:latin typeface="Cambria"/>
              <a:ea typeface="ＭＳ 明朝"/>
              <a:cs typeface="Times New Roman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ＭＳ 明朝"/>
                <a:cs typeface="Times New Roman"/>
              </a:rPr>
              <a:t>Scalable – by city like craigslist</a:t>
            </a:r>
            <a:br>
              <a:rPr lang="en-US" dirty="0" smtClean="0">
                <a:ea typeface="ＭＳ 明朝"/>
                <a:cs typeface="Times New Roman"/>
              </a:rPr>
            </a:br>
            <a:r>
              <a:rPr lang="en-US" dirty="0" smtClean="0">
                <a:ea typeface="ＭＳ 明朝"/>
                <a:cs typeface="Times New Roman"/>
              </a:rPr>
              <a:t/>
            </a:r>
            <a:br>
              <a:rPr lang="en-US" dirty="0" smtClean="0">
                <a:ea typeface="ＭＳ 明朝"/>
                <a:cs typeface="Times New Roman"/>
              </a:rPr>
            </a:br>
            <a:r>
              <a:rPr lang="en-US" dirty="0" smtClean="0">
                <a:ea typeface="ＭＳ 明朝"/>
                <a:cs typeface="Times New Roman"/>
              </a:rPr>
              <a:t/>
            </a:r>
            <a:br>
              <a:rPr lang="en-US" dirty="0" smtClean="0">
                <a:ea typeface="ＭＳ 明朝"/>
                <a:cs typeface="Times New Roman"/>
              </a:rPr>
            </a:br>
            <a:endParaRPr lang="en-US" dirty="0">
              <a:ea typeface="ＭＳ 明朝"/>
              <a:cs typeface="Times New Roman"/>
            </a:endParaRPr>
          </a:p>
          <a:p>
            <a:pPr marL="457200">
              <a:spcBef>
                <a:spcPts val="0"/>
              </a:spcBef>
            </a:pPr>
            <a:r>
              <a:rPr lang="en-US" dirty="0" smtClean="0">
                <a:ea typeface="ＭＳ 明朝"/>
                <a:cs typeface="Times New Roman"/>
              </a:rPr>
              <a:t>Database</a:t>
            </a:r>
          </a:p>
          <a:p>
            <a:pPr marL="457200">
              <a:spcBef>
                <a:spcPts val="0"/>
              </a:spcBef>
            </a:pPr>
            <a:r>
              <a:rPr lang="en-US" dirty="0" smtClean="0">
                <a:ea typeface="ＭＳ 明朝"/>
                <a:cs typeface="Times New Roman"/>
              </a:rPr>
              <a:t>Mapping functions</a:t>
            </a:r>
          </a:p>
          <a:p>
            <a:pPr marL="457200">
              <a:spcBef>
                <a:spcPts val="0"/>
              </a:spcBef>
            </a:pPr>
            <a:r>
              <a:rPr lang="en-US" dirty="0" smtClean="0">
                <a:ea typeface="ＭＳ 明朝"/>
                <a:cs typeface="Times New Roman"/>
              </a:rPr>
              <a:t>Local bike and community resources</a:t>
            </a:r>
          </a:p>
          <a:p>
            <a:pPr marL="457200">
              <a:spcBef>
                <a:spcPts val="0"/>
              </a:spcBef>
            </a:pPr>
            <a:r>
              <a:rPr lang="en-US" dirty="0" smtClean="0">
                <a:ea typeface="ＭＳ 明朝"/>
                <a:cs typeface="Times New Roman"/>
              </a:rPr>
              <a:t>Robust user account management functions</a:t>
            </a:r>
            <a:endParaRPr lang="en-US" dirty="0">
              <a:ea typeface="ＭＳ 明朝"/>
              <a:cs typeface="Times New Roman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endParaRPr lang="en-US" dirty="0" smtClean="0"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055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a typeface="ＭＳ 明朝"/>
                <a:cs typeface="Times New Roman"/>
              </a:rPr>
              <a:t>DB:</a:t>
            </a:r>
            <a:r>
              <a:rPr lang="en-US" dirty="0">
                <a:ea typeface="ＭＳ 明朝"/>
                <a:cs typeface="Times New Roman"/>
              </a:rPr>
              <a:t> </a:t>
            </a:r>
            <a:br>
              <a:rPr lang="en-US" dirty="0">
                <a:ea typeface="ＭＳ 明朝"/>
                <a:cs typeface="Times New Roman"/>
              </a:rPr>
            </a:br>
            <a:r>
              <a:rPr lang="en-US" dirty="0">
                <a:ea typeface="ＭＳ 明朝"/>
                <a:cs typeface="Times New Roman"/>
              </a:rPr>
              <a:t>Can cross </a:t>
            </a:r>
            <a:r>
              <a:rPr lang="en-US" dirty="0" smtClean="0">
                <a:ea typeface="ＭＳ 明朝"/>
                <a:cs typeface="Times New Roman"/>
              </a:rPr>
              <a:t>reference </a:t>
            </a:r>
            <a:r>
              <a:rPr lang="en-US" dirty="0">
                <a:ea typeface="ＭＳ 明朝"/>
                <a:cs typeface="Times New Roman"/>
              </a:rPr>
              <a:t>and generate a feed</a:t>
            </a:r>
            <a:br>
              <a:rPr lang="en-US" dirty="0">
                <a:ea typeface="ＭＳ 明朝"/>
                <a:cs typeface="Times New Roman"/>
              </a:rPr>
            </a:br>
            <a:r>
              <a:rPr lang="en-US" dirty="0">
                <a:ea typeface="ＭＳ 明朝"/>
                <a:cs typeface="Times New Roman"/>
              </a:rPr>
              <a:t>Note: bike easy has spreadsheet w/ info in </a:t>
            </a:r>
            <a:r>
              <a:rPr lang="en-US" dirty="0" err="1">
                <a:ea typeface="ＭＳ 明朝"/>
                <a:cs typeface="Times New Roman"/>
              </a:rPr>
              <a:t>csv</a:t>
            </a:r>
            <a:endParaRPr lang="en-US" sz="3200" dirty="0">
              <a:latin typeface="Cambria"/>
              <a:ea typeface="ＭＳ 明朝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>
                <a:ea typeface="ＭＳ 明朝"/>
                <a:cs typeface="Times New Roman"/>
              </a:rPr>
              <a:t>Bike Registration </a:t>
            </a:r>
            <a:endParaRPr lang="en-US" sz="3200" dirty="0">
              <a:latin typeface="Cambria"/>
              <a:ea typeface="ＭＳ 明朝"/>
              <a:cs typeface="Times New Roman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/>
              <a:buChar char="o"/>
            </a:pPr>
            <a:r>
              <a:rPr lang="en-US" dirty="0">
                <a:ea typeface="ＭＳ 明朝"/>
                <a:cs typeface="Times New Roman"/>
              </a:rPr>
              <a:t>ownership validation?  </a:t>
            </a:r>
            <a:endParaRPr lang="en-US" sz="2800" dirty="0">
              <a:latin typeface="Cambria"/>
              <a:ea typeface="ＭＳ 明朝"/>
              <a:cs typeface="Times New Roman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/>
              <a:buChar char="o"/>
            </a:pPr>
            <a:r>
              <a:rPr lang="en-US" dirty="0">
                <a:ea typeface="ＭＳ 明朝"/>
                <a:cs typeface="Times New Roman"/>
              </a:rPr>
              <a:t>Match bikes to owners, </a:t>
            </a:r>
            <a:endParaRPr lang="en-US" sz="2800" dirty="0">
              <a:latin typeface="Cambria"/>
              <a:ea typeface="ＭＳ 明朝"/>
              <a:cs typeface="Times New Roman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/>
              <a:buChar char="o"/>
            </a:pPr>
            <a:r>
              <a:rPr lang="en-US" dirty="0">
                <a:ea typeface="ＭＳ 明朝"/>
                <a:cs typeface="Times New Roman"/>
              </a:rPr>
              <a:t>bike ownership transfer Integrate w </a:t>
            </a:r>
            <a:r>
              <a:rPr lang="en-US" dirty="0" err="1">
                <a:ea typeface="ＭＳ 明朝"/>
                <a:cs typeface="Times New Roman"/>
              </a:rPr>
              <a:t>nopd</a:t>
            </a:r>
            <a:r>
              <a:rPr lang="en-US" dirty="0">
                <a:ea typeface="ＭＳ 明朝"/>
                <a:cs typeface="Times New Roman"/>
              </a:rPr>
              <a:t> bike registration or </a:t>
            </a:r>
            <a:endParaRPr lang="en-US" sz="2800" dirty="0">
              <a:latin typeface="Cambria"/>
              <a:ea typeface="ＭＳ 明朝"/>
              <a:cs typeface="Times New Roman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/>
              <a:buChar char="o"/>
            </a:pPr>
            <a:r>
              <a:rPr lang="en-US" dirty="0" err="1">
                <a:ea typeface="ＭＳ 明朝"/>
                <a:cs typeface="Times New Roman"/>
              </a:rPr>
              <a:t>bikeindex.org</a:t>
            </a:r>
            <a:r>
              <a:rPr lang="en-US" dirty="0">
                <a:ea typeface="ＭＳ 明朝"/>
                <a:cs typeface="Times New Roman"/>
              </a:rPr>
              <a:t> or both)</a:t>
            </a:r>
            <a:endParaRPr lang="en-US" sz="2800" dirty="0">
              <a:latin typeface="Cambria"/>
              <a:ea typeface="ＭＳ 明朝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>
                <a:ea typeface="ＭＳ 明朝"/>
                <a:cs typeface="Times New Roman"/>
              </a:rPr>
              <a:t>Incident report </a:t>
            </a:r>
            <a:endParaRPr lang="en-US" sz="3200" dirty="0">
              <a:latin typeface="Cambria"/>
              <a:ea typeface="ＭＳ 明朝"/>
              <a:cs typeface="Times New Roman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/>
              <a:buChar char="o"/>
            </a:pPr>
            <a:r>
              <a:rPr lang="en-US" dirty="0">
                <a:ea typeface="ＭＳ 明朝"/>
                <a:cs typeface="Times New Roman"/>
              </a:rPr>
              <a:t>(accidents etc.)</a:t>
            </a:r>
            <a:endParaRPr lang="en-US" sz="2800" dirty="0">
              <a:latin typeface="Cambria"/>
              <a:ea typeface="ＭＳ 明朝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>
                <a:ea typeface="ＭＳ 明朝"/>
                <a:cs typeface="Times New Roman"/>
              </a:rPr>
              <a:t>Bike theft (</a:t>
            </a:r>
            <a:endParaRPr lang="en-US" sz="3200" dirty="0">
              <a:latin typeface="Cambria"/>
              <a:ea typeface="ＭＳ 明朝"/>
              <a:cs typeface="Times New Roman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/>
              <a:buChar char="o"/>
            </a:pPr>
            <a:r>
              <a:rPr lang="en-US" dirty="0">
                <a:ea typeface="ＭＳ 明朝"/>
                <a:cs typeface="Times New Roman"/>
              </a:rPr>
              <a:t>see </a:t>
            </a:r>
            <a:r>
              <a:rPr lang="en-US" dirty="0" err="1">
                <a:ea typeface="ＭＳ 明朝"/>
                <a:cs typeface="Times New Roman"/>
              </a:rPr>
              <a:t>github.com</a:t>
            </a:r>
            <a:r>
              <a:rPr lang="en-US" dirty="0">
                <a:ea typeface="ＭＳ 明朝"/>
                <a:cs typeface="Times New Roman"/>
              </a:rPr>
              <a:t>/</a:t>
            </a:r>
            <a:r>
              <a:rPr lang="en-US" dirty="0" err="1">
                <a:ea typeface="ＭＳ 明朝"/>
                <a:cs typeface="Times New Roman"/>
              </a:rPr>
              <a:t>sethherr</a:t>
            </a:r>
            <a:r>
              <a:rPr lang="en-US" dirty="0">
                <a:ea typeface="ＭＳ 明朝"/>
                <a:cs typeface="Times New Roman"/>
              </a:rPr>
              <a:t>/</a:t>
            </a:r>
            <a:r>
              <a:rPr lang="en-US" dirty="0" err="1">
                <a:ea typeface="ＭＳ 明朝"/>
                <a:cs typeface="Times New Roman"/>
              </a:rPr>
              <a:t>bike_theft_map</a:t>
            </a:r>
            <a:r>
              <a:rPr lang="en-US" dirty="0">
                <a:ea typeface="ＭＳ 明朝"/>
                <a:cs typeface="Times New Roman"/>
              </a:rPr>
              <a:t>)</a:t>
            </a:r>
            <a:endParaRPr lang="en-US" sz="2800" dirty="0">
              <a:latin typeface="Cambria"/>
              <a:ea typeface="ＭＳ 明朝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>
                <a:ea typeface="ＭＳ 明朝"/>
                <a:cs typeface="Times New Roman"/>
              </a:rPr>
              <a:t>Bikes found</a:t>
            </a:r>
            <a:endParaRPr lang="en-US" sz="3200" dirty="0">
              <a:latin typeface="Cambria"/>
              <a:ea typeface="ＭＳ 明朝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>
                <a:ea typeface="ＭＳ 明朝"/>
                <a:cs typeface="Times New Roman"/>
              </a:rPr>
              <a:t>Suspicious activity </a:t>
            </a:r>
            <a:endParaRPr lang="en-US" sz="3200" dirty="0">
              <a:latin typeface="Cambria"/>
              <a:ea typeface="ＭＳ 明朝"/>
              <a:cs typeface="Times New Roman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/>
              <a:buChar char="o"/>
            </a:pPr>
            <a:r>
              <a:rPr lang="en-US" dirty="0">
                <a:ea typeface="ＭＳ 明朝"/>
                <a:cs typeface="Times New Roman"/>
              </a:rPr>
              <a:t>s# to search</a:t>
            </a:r>
            <a:endParaRPr lang="en-US" sz="2800" dirty="0">
              <a:latin typeface="Cambria"/>
              <a:ea typeface="ＭＳ 明朝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998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明朝"/>
                <a:cs typeface="Times New Roman"/>
              </a:rPr>
              <a:t>MAPPING FUNCTIONS:</a:t>
            </a:r>
            <a:r>
              <a:rPr lang="en-US" dirty="0">
                <a:ea typeface="ＭＳ 明朝"/>
                <a:cs typeface="Times New Roman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a typeface="ＭＳ 明朝"/>
                <a:cs typeface="Times New Roman"/>
              </a:rPr>
              <a:t>G</a:t>
            </a:r>
            <a:r>
              <a:rPr lang="en-US" dirty="0" smtClean="0">
                <a:ea typeface="ＭＳ 明朝"/>
                <a:cs typeface="Times New Roman"/>
              </a:rPr>
              <a:t>enerate </a:t>
            </a:r>
            <a:r>
              <a:rPr lang="en-US" dirty="0">
                <a:ea typeface="ＭＳ 明朝"/>
                <a:cs typeface="Times New Roman"/>
              </a:rPr>
              <a:t>a feed: </a:t>
            </a:r>
            <a:r>
              <a:rPr lang="en-US" dirty="0" smtClean="0">
                <a:ea typeface="ＭＳ 明朝"/>
                <a:cs typeface="Times New Roman"/>
              </a:rPr>
              <a:t/>
            </a:r>
            <a:br>
              <a:rPr lang="en-US" dirty="0" smtClean="0">
                <a:ea typeface="ＭＳ 明朝"/>
                <a:cs typeface="Times New Roman"/>
              </a:rPr>
            </a:br>
            <a:r>
              <a:rPr lang="en-US" dirty="0" smtClean="0">
                <a:ea typeface="ＭＳ 明朝"/>
                <a:cs typeface="Times New Roman"/>
              </a:rPr>
              <a:t>filtering </a:t>
            </a:r>
            <a:r>
              <a:rPr lang="en-US" dirty="0">
                <a:ea typeface="ＭＳ 明朝"/>
                <a:cs typeface="Times New Roman"/>
              </a:rPr>
              <a:t>functions like neighborhood, dates, &amp; </a:t>
            </a:r>
            <a:r>
              <a:rPr lang="en-US" dirty="0" smtClean="0">
                <a:ea typeface="ＭＳ 明朝"/>
                <a:cs typeface="Times New Roman"/>
              </a:rPr>
              <a:t>etc.</a:t>
            </a:r>
            <a:endParaRPr lang="en-US" dirty="0">
              <a:latin typeface="Cambria"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mbria"/>
              <a:ea typeface="ＭＳ 明朝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>
                <a:ea typeface="ＭＳ 明朝"/>
                <a:cs typeface="Times New Roman"/>
              </a:rPr>
              <a:t>Pin Theft Locations</a:t>
            </a:r>
            <a:endParaRPr lang="en-US" dirty="0">
              <a:latin typeface="Cambria"/>
              <a:ea typeface="ＭＳ 明朝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>
                <a:ea typeface="ＭＳ 明朝"/>
                <a:cs typeface="Times New Roman"/>
              </a:rPr>
              <a:t>Pin Bike Found Locations</a:t>
            </a:r>
            <a:endParaRPr lang="en-US" dirty="0">
              <a:latin typeface="Cambria"/>
              <a:ea typeface="ＭＳ 明朝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>
                <a:ea typeface="ＭＳ 明朝"/>
                <a:cs typeface="Times New Roman"/>
              </a:rPr>
              <a:t>Pin Known Secure Bike Parking</a:t>
            </a:r>
            <a:endParaRPr lang="en-US" dirty="0">
              <a:latin typeface="Cambria"/>
              <a:ea typeface="ＭＳ 明朝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>
                <a:ea typeface="ＭＳ 明朝"/>
                <a:cs typeface="Times New Roman"/>
              </a:rPr>
              <a:t>Pin Locations Of Desired Secure Bike Parking</a:t>
            </a:r>
            <a:endParaRPr lang="en-US" dirty="0">
              <a:latin typeface="Cambria"/>
              <a:ea typeface="ＭＳ 明朝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68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a typeface="ＭＳ 明朝"/>
                <a:cs typeface="Times New Roman"/>
              </a:rPr>
              <a:t>LOCAL BIKE AND COMMUNITY </a:t>
            </a:r>
            <a:r>
              <a:rPr lang="en-US" b="1" dirty="0" smtClean="0">
                <a:ea typeface="ＭＳ 明朝"/>
                <a:cs typeface="Times New Roman"/>
              </a:rPr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 smtClean="0">
                <a:ea typeface="ＭＳ 明朝"/>
                <a:cs typeface="Times New Roman"/>
              </a:rPr>
              <a:t>Bike </a:t>
            </a:r>
            <a:r>
              <a:rPr lang="en-US" dirty="0">
                <a:ea typeface="ＭＳ 明朝"/>
                <a:cs typeface="Times New Roman"/>
              </a:rPr>
              <a:t>Route Map</a:t>
            </a:r>
            <a:endParaRPr lang="en-US" dirty="0">
              <a:latin typeface="Cambria"/>
              <a:ea typeface="ＭＳ 明朝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>
                <a:ea typeface="ＭＳ 明朝"/>
                <a:cs typeface="Times New Roman"/>
              </a:rPr>
              <a:t>Local Bike Law</a:t>
            </a:r>
            <a:endParaRPr lang="en-US" dirty="0">
              <a:latin typeface="Cambria"/>
              <a:ea typeface="ＭＳ 明朝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>
                <a:ea typeface="ＭＳ 明朝"/>
                <a:cs typeface="Times New Roman"/>
              </a:rPr>
              <a:t>Bike Community Info</a:t>
            </a:r>
            <a:endParaRPr lang="en-US" dirty="0">
              <a:latin typeface="Cambria"/>
              <a:ea typeface="ＭＳ 明朝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>
                <a:ea typeface="ＭＳ 明朝"/>
                <a:cs typeface="Times New Roman"/>
              </a:rPr>
              <a:t>News, Arrests, Shops, Orgs, Events</a:t>
            </a:r>
            <a:endParaRPr lang="en-US" dirty="0">
              <a:latin typeface="Cambria"/>
              <a:ea typeface="ＭＳ 明朝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>
                <a:ea typeface="ＭＳ 明朝"/>
                <a:cs typeface="Times New Roman"/>
              </a:rPr>
              <a:t>Calendar</a:t>
            </a:r>
            <a:endParaRPr lang="en-US" dirty="0">
              <a:latin typeface="Cambria"/>
              <a:ea typeface="ＭＳ 明朝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>
                <a:ea typeface="ＭＳ 明朝"/>
                <a:cs typeface="Times New Roman"/>
              </a:rPr>
              <a:t>Local Newsfeed </a:t>
            </a:r>
            <a:endParaRPr lang="en-US" dirty="0">
              <a:latin typeface="Cambria"/>
              <a:ea typeface="ＭＳ 明朝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>
                <a:ea typeface="ＭＳ 明朝"/>
                <a:cs typeface="Times New Roman"/>
              </a:rPr>
              <a:t>Education</a:t>
            </a:r>
            <a:endParaRPr lang="en-US" dirty="0">
              <a:latin typeface="Cambria"/>
              <a:ea typeface="ＭＳ 明朝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>
                <a:ea typeface="ＭＳ 明朝"/>
                <a:cs typeface="Times New Roman"/>
              </a:rPr>
              <a:t>S# 101</a:t>
            </a:r>
            <a:endParaRPr lang="en-US" dirty="0">
              <a:latin typeface="Cambria"/>
              <a:ea typeface="ＭＳ 明朝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>
                <a:ea typeface="ＭＳ 明朝"/>
                <a:cs typeface="Times New Roman"/>
              </a:rPr>
              <a:t>Nola Social Ride Has PSAs on You Tube for Bike Ed</a:t>
            </a:r>
            <a:endParaRPr lang="en-US" dirty="0">
              <a:latin typeface="Cambria"/>
              <a:ea typeface="ＭＳ 明朝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>
                <a:ea typeface="ＭＳ 明朝"/>
                <a:cs typeface="Times New Roman"/>
              </a:rPr>
              <a:t>Shout-Outs &amp; Wall Of Shame</a:t>
            </a:r>
            <a:endParaRPr lang="en-US" dirty="0">
              <a:latin typeface="Cambria"/>
              <a:ea typeface="ＭＳ 明朝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>
                <a:ea typeface="ＭＳ 明朝"/>
                <a:cs typeface="Times New Roman"/>
              </a:rPr>
              <a:t>Social Media </a:t>
            </a:r>
            <a:r>
              <a:rPr lang="en-US" dirty="0" smtClean="0">
                <a:ea typeface="ＭＳ 明朝"/>
                <a:cs typeface="Times New Roman"/>
              </a:rPr>
              <a:t>Integration</a:t>
            </a:r>
            <a:br>
              <a:rPr lang="en-US" dirty="0" smtClean="0">
                <a:ea typeface="ＭＳ 明朝"/>
                <a:cs typeface="Times New Roman"/>
              </a:rPr>
            </a:br>
            <a:r>
              <a:rPr lang="en-US" dirty="0" smtClean="0">
                <a:ea typeface="ＭＳ 明朝"/>
                <a:cs typeface="Times New Roman"/>
              </a:rPr>
              <a:t> </a:t>
            </a:r>
            <a:r>
              <a:rPr lang="en-US" dirty="0">
                <a:ea typeface="ＭＳ 明朝"/>
                <a:cs typeface="Times New Roman"/>
              </a:rPr>
              <a:t>-- Facebook, Twitter, Craigslist For Sale?</a:t>
            </a:r>
            <a:endParaRPr lang="en-US" dirty="0">
              <a:latin typeface="Cambria"/>
              <a:ea typeface="ＭＳ 明朝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>
                <a:ea typeface="ＭＳ 明朝"/>
                <a:cs typeface="Times New Roman"/>
              </a:rPr>
              <a:t>Login W Google+ Or Facebook Option</a:t>
            </a:r>
            <a:endParaRPr lang="en-US" dirty="0">
              <a:latin typeface="Cambria"/>
              <a:ea typeface="ＭＳ 明朝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6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a typeface="ＭＳ 明朝"/>
                <a:cs typeface="Times New Roman"/>
              </a:rPr>
              <a:t>ROBUST USER ACCOUNT MANAGER </a:t>
            </a:r>
            <a:r>
              <a:rPr lang="en-US" b="1" dirty="0" smtClean="0">
                <a:ea typeface="ＭＳ 明朝"/>
                <a:cs typeface="Times New Roman"/>
              </a:rPr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 smtClean="0">
                <a:ea typeface="ＭＳ 明朝"/>
                <a:cs typeface="Times New Roman"/>
              </a:rPr>
              <a:t>Privacy options </a:t>
            </a:r>
            <a:r>
              <a:rPr lang="en-US" dirty="0">
                <a:ea typeface="ＭＳ 明朝"/>
                <a:cs typeface="Times New Roman"/>
              </a:rPr>
              <a:t>-- Profile, Connected Profiles</a:t>
            </a:r>
            <a:endParaRPr lang="en-US" dirty="0">
              <a:latin typeface="Cambria"/>
              <a:ea typeface="ＭＳ 明朝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>
                <a:ea typeface="ＭＳ 明朝"/>
                <a:cs typeface="Times New Roman"/>
              </a:rPr>
              <a:t>Email -- Notifications -- Connect/Disconnect To Feeds</a:t>
            </a:r>
            <a:endParaRPr lang="en-US" dirty="0">
              <a:latin typeface="Cambria"/>
              <a:ea typeface="ＭＳ 明朝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>
                <a:ea typeface="ＭＳ 明朝"/>
                <a:cs typeface="Times New Roman"/>
              </a:rPr>
              <a:t>Text Notifications -- Avoid Slow Email Response Times</a:t>
            </a:r>
            <a:endParaRPr lang="en-US" dirty="0">
              <a:latin typeface="Cambria"/>
              <a:ea typeface="ＭＳ 明朝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>
                <a:ea typeface="ＭＳ 明朝"/>
                <a:cs typeface="Times New Roman"/>
              </a:rPr>
              <a:t>Bike Thumbnail Profile </a:t>
            </a:r>
            <a:r>
              <a:rPr lang="en-US" dirty="0" smtClean="0">
                <a:ea typeface="ＭＳ 明朝"/>
                <a:cs typeface="Times New Roman"/>
              </a:rPr>
              <a:t>Pic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 smtClean="0">
                <a:latin typeface="Cambria"/>
                <a:ea typeface="ＭＳ 明朝"/>
                <a:cs typeface="Times New Roman"/>
              </a:rPr>
              <a:t>Generate profile page with lists of bikes owned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 smtClean="0">
                <a:latin typeface="Cambria"/>
                <a:ea typeface="ＭＳ 明朝"/>
                <a:cs typeface="Times New Roman"/>
              </a:rPr>
              <a:t>Can transfer ownership of bikes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endParaRPr lang="en-US" dirty="0">
              <a:latin typeface="Cambria"/>
              <a:ea typeface="ＭＳ 明朝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 smtClean="0">
                <a:latin typeface="Cambria"/>
                <a:ea typeface="ＭＳ 明朝"/>
                <a:cs typeface="Times New Roman"/>
              </a:rPr>
              <a:t>Super Users Accounts</a:t>
            </a:r>
            <a:br>
              <a:rPr lang="en-US" dirty="0" smtClean="0">
                <a:latin typeface="Cambria"/>
                <a:ea typeface="ＭＳ 明朝"/>
                <a:cs typeface="Times New Roman"/>
              </a:rPr>
            </a:br>
            <a:r>
              <a:rPr lang="en-US" dirty="0" smtClean="0">
                <a:latin typeface="Cambria"/>
                <a:ea typeface="ＭＳ 明朝"/>
                <a:cs typeface="Times New Roman"/>
              </a:rPr>
              <a:t> like Bike Shops that have more user functions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 smtClean="0">
                <a:latin typeface="Cambria"/>
                <a:ea typeface="ＭＳ 明朝"/>
                <a:cs typeface="Times New Roman"/>
              </a:rPr>
              <a:t>Super User sub-accounts </a:t>
            </a:r>
            <a:br>
              <a:rPr lang="en-US" dirty="0" smtClean="0">
                <a:latin typeface="Cambria"/>
                <a:ea typeface="ＭＳ 明朝"/>
                <a:cs typeface="Times New Roman"/>
              </a:rPr>
            </a:br>
            <a:r>
              <a:rPr lang="en-US" dirty="0" smtClean="0">
                <a:latin typeface="Cambria"/>
                <a:ea typeface="ＭＳ 明朝"/>
                <a:cs typeface="Times New Roman"/>
              </a:rPr>
              <a:t>for employees of bike shops </a:t>
            </a:r>
            <a:r>
              <a:rPr lang="en-US" dirty="0" err="1" smtClean="0">
                <a:latin typeface="Cambria"/>
                <a:ea typeface="ＭＳ 明朝"/>
                <a:cs typeface="Times New Roman"/>
              </a:rPr>
              <a:t>etc</a:t>
            </a:r>
            <a:r>
              <a:rPr lang="en-US" dirty="0" smtClean="0">
                <a:latin typeface="Cambria"/>
                <a:ea typeface="ＭＳ 明朝"/>
                <a:cs typeface="Times New Roman"/>
              </a:rPr>
              <a:t>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endParaRPr lang="en-US" dirty="0">
              <a:latin typeface="Cambria"/>
              <a:ea typeface="ＭＳ 明朝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406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a typeface="ＭＳ 明朝"/>
                <a:cs typeface="Times New Roman"/>
              </a:rPr>
              <a:t>INTERNET-OF-THINGS INTEGRATION </a:t>
            </a:r>
            <a:endParaRPr lang="en-US" dirty="0">
              <a:latin typeface="Cambria"/>
              <a:ea typeface="ＭＳ 明朝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7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a typeface="ＭＳ 明朝"/>
                <a:cs typeface="Times New Roman"/>
              </a:rPr>
              <a:t>RESOURCES</a:t>
            </a:r>
            <a:r>
              <a:rPr lang="en-US" dirty="0">
                <a:latin typeface="Cambria"/>
                <a:ea typeface="ＭＳ 明朝"/>
                <a:cs typeface="Times New Roman"/>
              </a:rPr>
              <a:t/>
            </a:r>
            <a:br>
              <a:rPr lang="en-US" dirty="0">
                <a:latin typeface="Cambria"/>
                <a:ea typeface="ＭＳ 明朝"/>
                <a:cs typeface="Times New Roman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2741917" cy="3539527"/>
          </a:xfrm>
        </p:spPr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>
                <a:ea typeface="ＭＳ 明朝"/>
                <a:cs typeface="Times New Roman"/>
              </a:rPr>
              <a:t>Bike Easy</a:t>
            </a:r>
            <a:endParaRPr lang="en-US" dirty="0">
              <a:latin typeface="Cambria"/>
              <a:ea typeface="ＭＳ 明朝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>
                <a:ea typeface="ＭＳ 明朝"/>
                <a:cs typeface="Times New Roman"/>
              </a:rPr>
              <a:t>bike index</a:t>
            </a:r>
            <a:endParaRPr lang="en-US" dirty="0">
              <a:latin typeface="Cambria"/>
              <a:ea typeface="ＭＳ 明朝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>
                <a:ea typeface="ＭＳ 明朝"/>
                <a:cs typeface="Times New Roman"/>
              </a:rPr>
              <a:t>Bike Shepherd</a:t>
            </a:r>
            <a:endParaRPr lang="en-US" dirty="0">
              <a:latin typeface="Cambria"/>
              <a:ea typeface="ＭＳ 明朝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 err="1">
                <a:ea typeface="ＭＳ 明朝"/>
                <a:cs typeface="Times New Roman"/>
              </a:rPr>
              <a:t>map.bikewise.org</a:t>
            </a:r>
            <a:endParaRPr lang="en-US" dirty="0">
              <a:latin typeface="Cambria"/>
              <a:ea typeface="ＭＳ 明朝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 err="1" smtClean="0">
                <a:ea typeface="ＭＳ 明朝"/>
                <a:cs typeface="Times New Roman"/>
              </a:rPr>
              <a:t>ridethecity.com</a:t>
            </a:r>
            <a:r>
              <a:rPr lang="en-US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dirty="0" smtClean="0">
                <a:ea typeface="ＭＳ 明朝"/>
                <a:cs typeface="Times New Roman"/>
              </a:rPr>
              <a:t>to </a:t>
            </a:r>
            <a:r>
              <a:rPr lang="en-US" dirty="0">
                <a:ea typeface="ＭＳ 明朝"/>
                <a:cs typeface="Times New Roman"/>
              </a:rPr>
              <a:t>generate bike routes</a:t>
            </a:r>
            <a:endParaRPr lang="en-US" dirty="0">
              <a:latin typeface="Cambria"/>
              <a:ea typeface="ＭＳ 明朝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>
                <a:ea typeface="ＭＳ 明朝"/>
                <a:cs typeface="Times New Roman"/>
              </a:rPr>
              <a:t>L.A. bike </a:t>
            </a:r>
            <a:r>
              <a:rPr lang="en-US" dirty="0" smtClean="0">
                <a:ea typeface="ＭＳ 明朝"/>
                <a:cs typeface="Times New Roman"/>
              </a:rPr>
              <a:t>train (later)</a:t>
            </a:r>
            <a:endParaRPr lang="en-US" dirty="0">
              <a:latin typeface="Cambria"/>
              <a:ea typeface="ＭＳ 明朝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 err="1" smtClean="0">
                <a:ea typeface="ＭＳ 明朝"/>
                <a:cs typeface="Times New Roman"/>
              </a:rPr>
              <a:t>openstreetmap.org</a:t>
            </a:r>
            <a:endParaRPr lang="en-US" dirty="0" smtClean="0">
              <a:ea typeface="ＭＳ 明朝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endParaRPr lang="en-US" dirty="0">
              <a:latin typeface="Cambria"/>
              <a:ea typeface="ＭＳ 明朝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46459" y="287340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36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30</TotalTime>
  <Words>211</Words>
  <Application>Microsoft Macintosh PowerPoint</Application>
  <PresentationFormat>On-screen Show (4:3)</PresentationFormat>
  <Paragraphs>77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Perspective</vt:lpstr>
      <vt:lpstr>BikeRight App</vt:lpstr>
      <vt:lpstr>WHAT is the BikeRight app: </vt:lpstr>
      <vt:lpstr>APP WISHLIST </vt:lpstr>
      <vt:lpstr>DATABASE </vt:lpstr>
      <vt:lpstr>MAPPING FUNCTIONS: </vt:lpstr>
      <vt:lpstr>LOCAL BIKE AND COMMUNITY RESOURCES</vt:lpstr>
      <vt:lpstr>ROBUST USER ACCOUNT MANAGER FUNCTIONS</vt:lpstr>
      <vt:lpstr>FUTURE </vt:lpstr>
      <vt:lpstr>RESOURCES </vt:lpstr>
      <vt:lpstr>CONTACTS </vt:lpstr>
    </vt:vector>
  </TitlesOfParts>
  <Company>The University of New Orleans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BikeRight App</dc:title>
  <dc:creator>Julie Green</dc:creator>
  <cp:lastModifiedBy>Julie Green</cp:lastModifiedBy>
  <cp:revision>3</cp:revision>
  <dcterms:created xsi:type="dcterms:W3CDTF">2015-05-09T06:39:39Z</dcterms:created>
  <dcterms:modified xsi:type="dcterms:W3CDTF">2015-05-09T07:10:17Z</dcterms:modified>
</cp:coreProperties>
</file>