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87"/>
    <p:restoredTop sz="94744"/>
  </p:normalViewPr>
  <p:slideViewPr>
    <p:cSldViewPr snapToGrid="0" snapToObjects="1">
      <p:cViewPr varScale="1">
        <p:scale>
          <a:sx n="114" d="100"/>
          <a:sy n="114" d="100"/>
        </p:scale>
        <p:origin x="16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78EF-9D01-4D4D-ACFC-60643D8E6AEC}" type="datetimeFigureOut">
              <a:rPr lang="it-IT" smtClean="0"/>
              <a:t>14/05/18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B656-6AB6-1544-855F-B3D5034BD70C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466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78EF-9D01-4D4D-ACFC-60643D8E6AEC}" type="datetimeFigureOut">
              <a:rPr lang="it-IT" smtClean="0"/>
              <a:t>14/05/18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B656-6AB6-1544-855F-B3D5034BD70C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7494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78EF-9D01-4D4D-ACFC-60643D8E6AEC}" type="datetimeFigureOut">
              <a:rPr lang="it-IT" smtClean="0"/>
              <a:t>14/05/18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B656-6AB6-1544-855F-B3D5034BD70C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7585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78EF-9D01-4D4D-ACFC-60643D8E6AEC}" type="datetimeFigureOut">
              <a:rPr lang="it-IT" smtClean="0"/>
              <a:t>14/05/18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B656-6AB6-1544-855F-B3D5034BD70C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1794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78EF-9D01-4D4D-ACFC-60643D8E6AEC}" type="datetimeFigureOut">
              <a:rPr lang="it-IT" smtClean="0"/>
              <a:t>14/05/18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B656-6AB6-1544-855F-B3D5034BD70C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5575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78EF-9D01-4D4D-ACFC-60643D8E6AEC}" type="datetimeFigureOut">
              <a:rPr lang="it-IT" smtClean="0"/>
              <a:t>14/05/18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B656-6AB6-1544-855F-B3D5034BD70C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183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78EF-9D01-4D4D-ACFC-60643D8E6AEC}" type="datetimeFigureOut">
              <a:rPr lang="it-IT" smtClean="0"/>
              <a:t>14/05/18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B656-6AB6-1544-855F-B3D5034BD70C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5405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78EF-9D01-4D4D-ACFC-60643D8E6AEC}" type="datetimeFigureOut">
              <a:rPr lang="it-IT" smtClean="0"/>
              <a:t>14/05/18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B656-6AB6-1544-855F-B3D5034BD70C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5336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78EF-9D01-4D4D-ACFC-60643D8E6AEC}" type="datetimeFigureOut">
              <a:rPr lang="it-IT" smtClean="0"/>
              <a:t>14/05/18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B656-6AB6-1544-855F-B3D5034BD70C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026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78EF-9D01-4D4D-ACFC-60643D8E6AEC}" type="datetimeFigureOut">
              <a:rPr lang="it-IT" smtClean="0"/>
              <a:t>14/05/18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B656-6AB6-1544-855F-B3D5034BD70C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6685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78EF-9D01-4D4D-ACFC-60643D8E6AEC}" type="datetimeFigureOut">
              <a:rPr lang="it-IT" smtClean="0"/>
              <a:t>14/05/18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B656-6AB6-1544-855F-B3D5034BD70C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4165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A78EF-9D01-4D4D-ACFC-60643D8E6AEC}" type="datetimeFigureOut">
              <a:rPr lang="it-IT" smtClean="0"/>
              <a:t>14/05/18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0B656-6AB6-1544-855F-B3D5034BD70C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905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79" y="2044381"/>
            <a:ext cx="2396278" cy="1114193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174" y="1093746"/>
            <a:ext cx="1223278" cy="611639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579" y="970157"/>
            <a:ext cx="2999059" cy="848010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447" y="2357195"/>
            <a:ext cx="1727847" cy="488564"/>
          </a:xfrm>
          <a:prstGeom prst="rect">
            <a:avLst/>
          </a:prstGeom>
        </p:spPr>
      </p:pic>
      <p:pic>
        <p:nvPicPr>
          <p:cNvPr id="1028" name="Picture 4" descr="isultati immagini per data scientist computer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982" y="3653687"/>
            <a:ext cx="2109662" cy="210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sellaDiTesto 8"/>
          <p:cNvSpPr txBox="1"/>
          <p:nvPr/>
        </p:nvSpPr>
        <p:spPr>
          <a:xfrm>
            <a:off x="3467581" y="2322539"/>
            <a:ext cx="401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/>
              <a:t>+</a:t>
            </a:r>
            <a:endParaRPr lang="it-IT" sz="2800" dirty="0"/>
          </a:p>
        </p:txBody>
      </p:sp>
      <p:sp>
        <p:nvSpPr>
          <p:cNvPr id="10" name="Rettangolo arrotondato 9"/>
          <p:cNvSpPr/>
          <p:nvPr/>
        </p:nvSpPr>
        <p:spPr>
          <a:xfrm>
            <a:off x="780585" y="970157"/>
            <a:ext cx="4850781" cy="24644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30" name="Picture 6" descr="isultati immagini per visual studio cos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619" y="1818167"/>
            <a:ext cx="2972019" cy="153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ttangolo arrotondato 12"/>
          <p:cNvSpPr/>
          <p:nvPr/>
        </p:nvSpPr>
        <p:spPr>
          <a:xfrm>
            <a:off x="6887736" y="970157"/>
            <a:ext cx="4850781" cy="24644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32" name="Picture 8" descr="isultati immagini per amazon qw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773" y="3795685"/>
            <a:ext cx="1923353" cy="701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sultati immagini per raspberry pi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506" y="4748916"/>
            <a:ext cx="865230" cy="109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sultati immagini per na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9736" y="3816435"/>
            <a:ext cx="2041030" cy="136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sellaDiTesto 10"/>
          <p:cNvSpPr txBox="1"/>
          <p:nvPr/>
        </p:nvSpPr>
        <p:spPr>
          <a:xfrm>
            <a:off x="780585" y="233469"/>
            <a:ext cx="4850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Ambiente di sviluppo Data Science / </a:t>
            </a:r>
            <a:r>
              <a:rPr lang="it-IT" smtClean="0"/>
              <a:t>Machine Learning</a:t>
            </a:r>
            <a:endParaRPr lang="it-IT"/>
          </a:p>
        </p:txBody>
      </p:sp>
      <p:sp>
        <p:nvSpPr>
          <p:cNvPr id="18" name="CasellaDiTesto 17"/>
          <p:cNvSpPr txBox="1"/>
          <p:nvPr/>
        </p:nvSpPr>
        <p:spPr>
          <a:xfrm>
            <a:off x="6866745" y="233468"/>
            <a:ext cx="4850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Ambiente di produzione Data Science / Machine Learning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358982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17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Tema di Office</vt:lpstr>
      <vt:lpstr>Presentazione di PowerPoint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Simone Conradi</dc:creator>
  <cp:lastModifiedBy>Simone Conradi</cp:lastModifiedBy>
  <cp:revision>3</cp:revision>
  <dcterms:created xsi:type="dcterms:W3CDTF">2018-05-14T08:12:57Z</dcterms:created>
  <dcterms:modified xsi:type="dcterms:W3CDTF">2018-05-14T08:31:12Z</dcterms:modified>
</cp:coreProperties>
</file>