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9D5C-2334-4C30-9DDD-0FD4AF11F3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2A99-849C-4450-ABCC-0AB284141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smtClean="0"/>
              <a:t>Credit one Analysis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6400800" cy="609600"/>
          </a:xfrm>
        </p:spPr>
        <p:txBody>
          <a:bodyPr>
            <a:norm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Framework One - Zumel and Mount, Practical Data Science with 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600200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Project Objectives</a:t>
            </a:r>
          </a:p>
          <a:p>
            <a:r>
              <a:rPr lang="en-US" smtClean="0"/>
              <a:t>Stakeholders (Credit One is looking to reduce their losses by using an improved credit approval algorithm.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Credit one Analysis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john.enrietto</dc:creator>
  <cp:lastModifiedBy>john.enrietto</cp:lastModifiedBy>
  <cp:revision>2</cp:revision>
  <dcterms:created xsi:type="dcterms:W3CDTF">2022-04-12T22:49:09Z</dcterms:created>
  <dcterms:modified xsi:type="dcterms:W3CDTF">2022-04-12T22:54:21Z</dcterms:modified>
</cp:coreProperties>
</file>