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5" r:id="rId23"/>
    <p:sldId id="283" r:id="rId24"/>
    <p:sldId id="284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cbb762e9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cbb762e9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0cf43d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0cf43d7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cf43d75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0cf43d75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cbb762e9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cbb762e9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ecbb762e9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ecbb762e9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ecbb762e9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ecbb762e9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ecbb762e9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ecbb762e9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ecbb762e9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ecbb762e9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ecbb762e9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ecbb762e9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ecbb762e9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ecbb762e9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33e6a9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33e6a9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ecbb762e9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ecbb762e9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ecbb762e9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ecbb762e9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cbb762e9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cbb762e9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015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d7522368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d7522368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d07518e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7d07518e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ecbb5313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ecbb5313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897ba2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e897ba2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cbb762e9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cbb762e9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cbb762e9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ecbb762e9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ecbb5313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ecbb5313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cbb762e9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cbb762e9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ecbb5313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ecbb5313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obp@ms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5402 Introduction to Data Mining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Data Mining Methods - PRISM and Association Rules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v.1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57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chemeClr val="tx1"/>
                </a:solidFill>
              </a:rPr>
              <a:t>Perry B. Koob,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koobp@mst.edu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PRISM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build a covering Rule for people who would get a Priority Recommendation.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= Priority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or as stated as a rule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 ?  then Recommendation = Priority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98950" cy="3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Let’s build a covering Rule for people who would get a priority recommendation.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recommendation = priority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… or as stated as a rule 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If  ?  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then recommendation = priority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PRISM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build a covering Rule for people who would get a Priority Recommendation.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= Priority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or as stated as a rule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 ?  then Recommendation = Priority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98950" cy="3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Let’s build a covering Rule for people who would get a priority recommendation.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recommendation = priority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… or as stated as a rule 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If  ?  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then recommendation = priority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74" name="Google Shape;174;p29"/>
          <p:cNvCxnSpPr/>
          <p:nvPr/>
        </p:nvCxnSpPr>
        <p:spPr>
          <a:xfrm flipH="1">
            <a:off x="5452000" y="3571875"/>
            <a:ext cx="874200" cy="2244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29"/>
          <p:cNvCxnSpPr/>
          <p:nvPr/>
        </p:nvCxnSpPr>
        <p:spPr>
          <a:xfrm rot="10800000">
            <a:off x="5556150" y="4341800"/>
            <a:ext cx="357300" cy="2937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29"/>
          <p:cNvSpPr txBox="1"/>
          <p:nvPr/>
        </p:nvSpPr>
        <p:spPr>
          <a:xfrm>
            <a:off x="6421450" y="3468700"/>
            <a:ext cx="1952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Hand Side (LHS)</a:t>
            </a: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5962650" y="4478350"/>
            <a:ext cx="241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Hand Side (RHS)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PRISM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build a covering Rule for people who would get a Priority Recommendation.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= Priority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or as stated as a rule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 ?  then Recommendation = Priority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98950" cy="378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30"/>
          <p:cNvCxnSpPr>
            <a:stCxn id="186" idx="1"/>
          </p:cNvCxnSpPr>
          <p:nvPr/>
        </p:nvCxnSpPr>
        <p:spPr>
          <a:xfrm flipH="1">
            <a:off x="2960425" y="543750"/>
            <a:ext cx="1889400" cy="5358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30"/>
          <p:cNvCxnSpPr>
            <a:stCxn id="188" idx="1"/>
            <a:endCxn id="189" idx="1"/>
          </p:cNvCxnSpPr>
          <p:nvPr/>
        </p:nvCxnSpPr>
        <p:spPr>
          <a:xfrm rot="10800000">
            <a:off x="4176550" y="1893125"/>
            <a:ext cx="952800" cy="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" name="Google Shape;186;p30"/>
          <p:cNvSpPr txBox="1"/>
          <p:nvPr/>
        </p:nvSpPr>
        <p:spPr>
          <a:xfrm>
            <a:off x="4849825" y="111150"/>
            <a:ext cx="12780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LHS ∩ RHS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</a:t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5129350" y="1626425"/>
            <a:ext cx="241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Hand Side (RHS)</a:t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3962350" y="1460525"/>
            <a:ext cx="214200" cy="865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PRISM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4875"/>
            <a:ext cx="4262450" cy="313159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We look at the ratio between the number the number of times the condition appears with the Class we want and the total number of time the condition appears.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PRISM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4875"/>
            <a:ext cx="4262450" cy="313159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 pick the one with the largest ratio, heath = recommended, and add that to our Rule.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If  heath = recommended and</a:t>
            </a:r>
            <a:endParaRPr sz="18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? 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then recommendation = priority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152325" y="3932625"/>
            <a:ext cx="4262400" cy="235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PRISM</a:t>
            </a: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If  heath = recommended and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? 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then recommendation = priority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This is a partitioning of the data. 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Everything that matches this condition will be in one part of the dataspace. 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Everything else is in the other.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717950" y="1660925"/>
            <a:ext cx="2936100" cy="28503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985850" y="2389575"/>
            <a:ext cx="2078700" cy="20787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3"/>
          <p:cNvSpPr txBox="1"/>
          <p:nvPr/>
        </p:nvSpPr>
        <p:spPr>
          <a:xfrm>
            <a:off x="311700" y="1170575"/>
            <a:ext cx="23466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Space without Rules</a:t>
            </a: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311700" y="4664075"/>
            <a:ext cx="23466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= recommended</a:t>
            </a:r>
            <a:endParaRPr/>
          </a:p>
        </p:txBody>
      </p:sp>
      <p:cxnSp>
        <p:nvCxnSpPr>
          <p:cNvPr id="215" name="Google Shape;215;p33"/>
          <p:cNvCxnSpPr/>
          <p:nvPr/>
        </p:nvCxnSpPr>
        <p:spPr>
          <a:xfrm>
            <a:off x="1485000" y="1508075"/>
            <a:ext cx="186600" cy="2685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33"/>
          <p:cNvCxnSpPr>
            <a:stCxn id="214" idx="0"/>
          </p:cNvCxnSpPr>
          <p:nvPr/>
        </p:nvCxnSpPr>
        <p:spPr>
          <a:xfrm rot="10800000" flipH="1">
            <a:off x="1485000" y="4037675"/>
            <a:ext cx="368700" cy="6264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PRISM</a:t>
            </a:r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If  heath = recommended and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? 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then recommendation = priority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We look at our dataspace our rule has specified. 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We get the frequencies for other attributes with the data in our dataspace.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19600" cy="1993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311700" y="380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PRISM</a:t>
            </a:r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We look at the conditions to see if we can do better by adding more.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If we wanted 100% we could go with... 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If  heath = recommended and</a:t>
            </a:r>
            <a:endParaRPr sz="180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social = problematic  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then recommendation = priority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75"/>
            <a:ext cx="4419600" cy="25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Rule we generated...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 heath = recommended and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Social = problematic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then recommendation = priority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 will pick 4 of the 12 examples where recommendation = priority.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4/12 is the accuracy of our Rule.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Accuracy = LHS ∩ RHS / RHS = Coverage / RHS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PRISM - Accuracy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remove the 4 examples from the data set that we were able to classify with our Rule and then generate more Rules where recommendation = priority to try and get better accuracy.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Ultimately we keep going, adding clauses, until we have 100% Accuracy.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going to learn.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Covering Algorithms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PRISM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Association Rules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PRISM</a:t>
            </a:r>
            <a:endParaRPr/>
          </a:p>
        </p:txBody>
      </p:sp>
      <p:sp>
        <p:nvSpPr>
          <p:cNvPr id="248" name="Google Shape;24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Then for the PRISM method we would, then start with the full data set and make Rules for the other Classes.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?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then recommendation = spec_prior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?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then recommendation = not_recom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Association Rules</a:t>
            </a:r>
            <a:endParaRPr dirty="0"/>
          </a:p>
        </p:txBody>
      </p:sp>
      <p:sp>
        <p:nvSpPr>
          <p:cNvPr id="254" name="Google Shape;25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Rule are between Attributes and Classes.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Association Rules are Rules between different Attributes.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initial Rules we would analyze would be 1 rule for every Attribute combination.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make this more manageable we get a minimum Coverage.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Association Rules</a:t>
            </a:r>
            <a:endParaRPr dirty="0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409575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40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covered.</a:t>
            </a:r>
            <a:endParaRPr/>
          </a:p>
        </p:txBody>
      </p:sp>
      <p:sp>
        <p:nvSpPr>
          <p:cNvPr id="260" name="Google Shape;26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Covering Algorithms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PRISM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Association Rules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6" name="Google Shape;266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Han, J., Kamber, M., &amp; Pei, J. (2011). Data mining concepts and techniques third edition. Morgan Kaufmann.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Quinlan, J. R. (1986). Induction of decision trees. Machine learning, 1(1), 81-106.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Shmueli, G., Bruce, P. C., Yahav, I., Patel, N. R., &amp; Lichtendahl Jr, K. C. (2017). Data mining for business analytics: concepts, techniques, and applications in R. John Wiley &amp; Sons.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Witten, I. H., Frank, E., Hall, M. A., &amp; Pal, C. J. (2016). Data Mining: Practical Machine Learning Tools and Techniques.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Covering Algorithms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5325675" y="1152475"/>
            <a:ext cx="350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Covering Algorithms divide the dataspace into distinct regions that contain the data points that are in the class we are interested in.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divide the dataspace using IF...THEN rules. 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152475"/>
            <a:ext cx="4652975" cy="36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PRISM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409575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We start with our original data.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Then we get count for each (Attribute, Value) pairs as conditions, by Class.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PRISM</a:t>
            </a:r>
            <a:endParaRPr dirty="0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409575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We start with our original data.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Then we get count for each (Attribute, Value) pairs as conditions, by Class.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Example: parents = usual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PRISM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409575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We start with our original data.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Then we get count for each (Attribute, Value) pairs as conditions, by Class.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Example: parents = usual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We see this condition: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3 times when the Class is not_recom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5 times when the Class is priority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 times when the Class is spec_prior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228375" y="1352950"/>
            <a:ext cx="4262400" cy="3933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228375" y="1902225"/>
            <a:ext cx="4262400" cy="732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180450" y="4650175"/>
            <a:ext cx="4262400" cy="235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80450" y="3334150"/>
            <a:ext cx="4262400" cy="5727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PRISM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0" y="1194663"/>
            <a:ext cx="4448211" cy="27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We build up frequency counts like this…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The counts are the Coverage of the condition.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PRISM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0" y="1194663"/>
            <a:ext cx="4448211" cy="27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Let’s build a covering Rule for people who would get a priority recommendation.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recommendation = priority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391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PRISM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98950" cy="3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Let’s build a covering Rule for people who would get a priority recommendation.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recommendation = priority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938</Words>
  <Application>Microsoft Office PowerPoint</Application>
  <PresentationFormat>On-screen Show (16:9)</PresentationFormat>
  <Paragraphs>171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Simple Light</vt:lpstr>
      <vt:lpstr>CS 5402 Introduction to Data Mining  Data Mining Methods - PRISM and Association Rules v.1</vt:lpstr>
      <vt:lpstr>What we are going to learn.</vt:lpstr>
      <vt:lpstr>Covering Algorithms</vt:lpstr>
      <vt:lpstr>PRISM</vt:lpstr>
      <vt:lpstr>PRISM</vt:lpstr>
      <vt:lpstr>PRISM</vt:lpstr>
      <vt:lpstr>PRISM</vt:lpstr>
      <vt:lpstr>PRISM</vt:lpstr>
      <vt:lpstr>PRISM</vt:lpstr>
      <vt:lpstr>PRISM</vt:lpstr>
      <vt:lpstr>PRISM</vt:lpstr>
      <vt:lpstr>PRISM</vt:lpstr>
      <vt:lpstr>PRISM</vt:lpstr>
      <vt:lpstr>PRISM</vt:lpstr>
      <vt:lpstr>PRISM</vt:lpstr>
      <vt:lpstr>PRISM</vt:lpstr>
      <vt:lpstr>PRISM</vt:lpstr>
      <vt:lpstr>PRISM - Accuracy</vt:lpstr>
      <vt:lpstr>PRISM</vt:lpstr>
      <vt:lpstr>PRISM</vt:lpstr>
      <vt:lpstr>Association Rules</vt:lpstr>
      <vt:lpstr>Association Rules</vt:lpstr>
      <vt:lpstr>What we covered.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5402 Introduction to Data Mining  5.3 Basic Technique - PRISM and Association Rules v.1</dc:title>
  <cp:lastModifiedBy>Koob, Perry</cp:lastModifiedBy>
  <cp:revision>5</cp:revision>
  <dcterms:modified xsi:type="dcterms:W3CDTF">2021-07-13T02:13:01Z</dcterms:modified>
</cp:coreProperties>
</file>