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3164c1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3164c1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0fc70f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0fc70f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0fc70f7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0fc70f7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3164c1a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3164c1a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3164c1a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3164c1a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0fc70f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0fc70f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3164c1a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3164c1a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0fc70f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0fc70f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3164c1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3164c1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3164c1a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3164c1a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0fc70f7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0fc70f7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0fc70f7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0fc70f7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3164c1a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3164c1a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3164c1a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3164c1a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3164c1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3164c1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3164c1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3164c1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3164c1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3164c1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0fc70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0fc70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0fc70f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0fc70f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0fc70f7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0fc70f7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3164c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3164c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0fc70f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0fc70f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0fc70f7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0fc70f7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3164c1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3164c1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rstudio-tutorial/" TargetMode="External"/><Relationship Id="rId5" Type="http://schemas.openxmlformats.org/officeDocument/2006/relationships/hyperlink" Target="https://ourcodingclub.github.io/2016/11/13/intro-to-r.html" TargetMode="External"/><Relationship Id="rId4" Type="http://schemas.openxmlformats.org/officeDocument/2006/relationships/hyperlink" Target="https://ourcodingclub.github.io/2016/11/24/rmarkdown-1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ikato.github.io/weka-wiki/downloading_wek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katutorial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7/10/comprehensive-tutorial-learn-data-science-julia-from-scratch/" TargetMode="External"/><Relationship Id="rId4" Type="http://schemas.openxmlformats.org/officeDocument/2006/relationships/hyperlink" Target="https://datatofish.com/add-julia-to-jupyte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quick-start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desktop/downloa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jupyter-notebook-introduction/" TargetMode="External"/><Relationship Id="rId4" Type="http://schemas.openxmlformats.org/officeDocument/2006/relationships/hyperlink" Target="https://www.dataquest.io/blog/jupyter-notebook-tutoria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4. Data Mining Tools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Popular Packages: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Numpy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Pandas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Matplot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Scikit Learn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cx_Oracle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Communities: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https://scikit-learn.org/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There are many of them scattered all over, so google with the word Jupyter.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01" y="1017725"/>
            <a:ext cx="6400600" cy="40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Full service data mining tool.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Works on Windows, macOS, and Linux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 R Studio from: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https://rstudio.com/products/rstudio/download/#download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Getting started:</a:t>
            </a:r>
          </a:p>
          <a:p>
            <a:pPr marL="0" lvl="0" indent="0">
              <a:buNone/>
            </a:pPr>
            <a:r>
              <a:rPr lang="en-US" u="sng" dirty="0">
                <a:hlinkClick r:id="rId4"/>
              </a:rPr>
              <a:t>https://ourcodingclub.github.io/2016/11/24/rmarkdown-1.html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https://ourcodingclub.github.io/2016/11/13/intro-to-r.html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https://data-flair.training/blogs/rstudio-tutorial/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Analytics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Can easily see memory space.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RData is like a mini database that makes it easy to pick up where you left off.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Very active and helpful community.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Can be scripted and run with R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Slow.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Issues with character encoding in general and between platforms.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Not all packages have been “vetted”.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Your memory space has to fit into memory.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</a:t>
            </a: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Popular packages: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Dplyr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ggplot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Tidyverse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Communities: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https://cran.r-project.org/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https://www.r-bloggers.com/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Twitter @BecomingDataSci @dataandme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It is a learning platform.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Works on Windows, macOS, and Linux (Java)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 Weka from: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https://waikato.github.io/weka-wiki/downloading_weka/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Getting started: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https://wekatutorial.com/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Good environment for learning.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Highly controlled.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Memory limitations of java applications.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Probably not getting you a job.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06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Programming language.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Works on Windows, macOS, and Linux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 Julia from: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https://julialang.org/downloads/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https://datatofish.com/add-julia-to-jupyter/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Getting Started: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https://www.analyticsvidhya.com/blog/2017/10/comprehensive-tutorial-learn-data-science-julia-from-scratch/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Competition for Python.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Designed to be faster.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Not very active support community.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52400"/>
            <a:ext cx="48787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00" y="1170125"/>
            <a:ext cx="80185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Big Data platform.  With built in Hadoop and Kubernetes support.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Works on Windows, macOS, and Linux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Get Spark from: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hlinkClick r:id="rId3"/>
              </a:rPr>
              <a:t>https://spark.apache.org/downloads.html</a:t>
            </a: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Getting Started: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hlinkClick r:id="rId4"/>
              </a:rPr>
              <a:t>https://spark.apache.org/docs/latest/quick-start.html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Can use Java, Scala, Python, R, and SQL.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Scales for large data sets.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Idea for Big Data.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Requires an entire environment and multiple servers.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Huge learning curve.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Lots of work required to structure the data and programs.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0" y="1170125"/>
            <a:ext cx="8105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Visualization and storyboarding tool.  It allows you to tell a story with your data.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Works on Windows and macOS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 Tableau from: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https://www.tableau.com/products/desktop/download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Pretty visualizations and storyboards.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Huge Price tag.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GUI environment.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You will need to do almost all the data preparation in another tool.</a:t>
            </a:r>
            <a:endParaRPr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solidFill>
                  <a:schemeClr val="tx1"/>
                </a:solidFill>
              </a:rPr>
              <a:t>Python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solidFill>
                  <a:schemeClr val="tx1"/>
                </a:solidFill>
              </a:rPr>
              <a:t>Data Warehouse view 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75" y="152400"/>
            <a:ext cx="53586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38" y="152400"/>
            <a:ext cx="53385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tool most people have at least a little bit of experience with, so it is like a common language between a Data Miner, and Data Analysts or anyone in the office.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Most organizations have Excel.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Good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Tabular data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Filtering by column values.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Simple graphs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Can do low level statistical analysis (with add-on packages).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Concerns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Anything slightly complicated is too much for Excel.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Eats data and munges time date get munged.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Limited size.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Character Encoding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13" y="1152473"/>
            <a:ext cx="7467375" cy="3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Full service data mining tool.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Works on Windows, macOS, and Linux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 Jupyter Notebooks from: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https://www.anaconda.com/distribution/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Getting Started: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https://www.dataquest.io/blog/jupyter-notebook-tutorial/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https://realpython.com/jupyter-notebook-introduction/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Good: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Analytics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Programming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Handles character encoding seamlessly.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Many packages available.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Active support in stack overflow and may blogs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Can be scripted and run with Python.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Concerns: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Interpreted language, which means it may be slow.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Most of what you do needs to fit in memory, but has ability to handle blocking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806</Words>
  <Application>Microsoft Office PowerPoint</Application>
  <PresentationFormat>On-screen Show (16:9)</PresentationFormat>
  <Paragraphs>170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CS 5402 Introduction to Data Mining  4. Data Mining Tools v.1</vt:lpstr>
      <vt:lpstr>PowerPoint Presentation</vt:lpstr>
      <vt:lpstr>PowerPoint Presentation</vt:lpstr>
      <vt:lpstr>PowerPoint Presentation</vt:lpstr>
      <vt:lpstr>Excel</vt:lpstr>
      <vt:lpstr>Excel</vt:lpstr>
      <vt:lpstr>Jupyter Notebooks</vt:lpstr>
      <vt:lpstr>Jupyter Notebooks</vt:lpstr>
      <vt:lpstr>Jupyter Notebooks</vt:lpstr>
      <vt:lpstr>Jupyter Notebooks</vt:lpstr>
      <vt:lpstr>R Studio</vt:lpstr>
      <vt:lpstr>R Studio</vt:lpstr>
      <vt:lpstr>R Studio</vt:lpstr>
      <vt:lpstr>R Studio</vt:lpstr>
      <vt:lpstr>Weka</vt:lpstr>
      <vt:lpstr>Weka</vt:lpstr>
      <vt:lpstr>Julia</vt:lpstr>
      <vt:lpstr>Julia</vt:lpstr>
      <vt:lpstr>Julia</vt:lpstr>
      <vt:lpstr>Spark</vt:lpstr>
      <vt:lpstr>Spark</vt:lpstr>
      <vt:lpstr>Spark</vt:lpstr>
      <vt:lpstr>Tableau</vt:lpstr>
      <vt:lpstr>Tableau</vt:lpstr>
      <vt:lpstr>Tableau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4. Data Mining Tools v.1.1</dc:title>
  <cp:lastModifiedBy>Koob, Perry</cp:lastModifiedBy>
  <cp:revision>5</cp:revision>
  <dcterms:modified xsi:type="dcterms:W3CDTF">2021-06-11T12:28:37Z</dcterms:modified>
</cp:coreProperties>
</file>