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1edc8e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1edc8e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1edc8ef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1edc8ef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1edc8e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1edc8ef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171bf8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171bf8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1edc8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1edc8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1edc8e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1edc8e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1edc8e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1edc8e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1edc8e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1edc8e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43538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343538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343538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343538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scatter-plot-matrices-r-base-graph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towardsdatascience.com/visualizing-data-with-pair-plots-in-python-f228cf5291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iml/2011/08/26/visualizing-correlations-between-variables-in-sa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Attribute Selection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</a:t>
            </a:r>
            <a:r>
              <a:rPr lang="en" sz="3600"/>
              <a:t>.1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000000"/>
                </a:solidFill>
              </a:rPr>
              <a:t>Perry B. Koob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/>
              <a:t> </a:t>
            </a:r>
            <a:r>
              <a:rPr lang="en" sz="2400" u="sng">
                <a:solidFill>
                  <a:schemeClr val="hlink"/>
                </a:solidFill>
              </a:rPr>
              <a:t>koobp@mst.edu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Space Search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Forward selection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Backward elimination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0" y="1017725"/>
            <a:ext cx="532901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Space Search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Stepwise selection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Forward selection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Bidirectional selection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Backward elimination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Best-fit search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Beam search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Genetic algorithm search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0" y="1017725"/>
            <a:ext cx="532901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Scheme-specific Selection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Scheme-specific selection uses a process that “wraps” around the learning scheme that will be used.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Cross-validation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Forward selection and Backward elimination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Race Search using Paired Statistical Significance Test between sets of classifiers.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Schemata search is a race search method based on randomly removed and added attributes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Attribute Selection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Scheme-independent Selection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Attribute Space Search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Scheme-specific Selection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Shmueli, G., Bruce, P. C., Yahav, I., Patel, N. R., &amp; Lichtendahl Jr, K. C. (2017). Data mining for business analytics: concepts, techniques, and applications in R. John Wiley &amp; Sons.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Scheme-independent Selection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Attribute Space Search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Scheme-specific Selection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Having variables that are not relevant can impact model performance.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desired model is a “parsimonious” model.  This means the model has the most explanatory power with the smallest number of attributes.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900" y="2546200"/>
            <a:ext cx="4894200" cy="2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 that split the data into smaller and smaller pieces, like </a:t>
            </a:r>
            <a:r>
              <a:rPr lang="en">
                <a:solidFill>
                  <a:schemeClr val="dk1"/>
                </a:solidFill>
              </a:rPr>
              <a:t>decision trees,</a:t>
            </a:r>
            <a:r>
              <a:rPr lang="en">
                <a:solidFill>
                  <a:srgbClr val="000000"/>
                </a:solidFill>
              </a:rPr>
              <a:t> are more impacted by non-relevant variables.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is called the “fragmentation” problem.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975" y="1596500"/>
            <a:ext cx="2220325" cy="32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50" y="2177324"/>
            <a:ext cx="2363075" cy="27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8147" y="2177325"/>
            <a:ext cx="2094978" cy="2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 that evaluate all the data at once does not have “fragmentation” problem.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Though they still may have problems with non-relevant variables.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" y="2871349"/>
            <a:ext cx="7335024" cy="19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three approaches to handling attribute selection.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Scheme-independent Selection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Attribute Space Search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Scheme-specific Selection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Scheme-independent Selection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Scheme-independent selection uses a separate process to “filter”attributes than the learning scheme that will be used.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Approaches: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Use a “filter” method to determine the most promising subset of attributes.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Select the smallest set of attributes necessary to separate the dataset.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Recursive feature selection.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Instance based learning.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Scheme-independent Selection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 between two attributes.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4851625"/>
            <a:ext cx="6349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http://www.sthda.com/english/wiki/scatter-plot-matrices-r-base-graphs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https://towardsdatascience.com/visualizing-data-with-pair-plots-in-python-f228cf529166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725" y="1517175"/>
            <a:ext cx="3247376" cy="32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725" y="1058338"/>
            <a:ext cx="3734075" cy="38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Scheme-independent Selection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Correlation between two attributes can be determined with Pearson’s correlation.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scipy import stats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stats.pearsonr(x1, x2)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seaborn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cor(x1,x2,method=”pearson”)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pairs psych package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4851625"/>
            <a:ext cx="6349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https://blogs.sas.com/content/iml/2011/08/26/visualizing-correlations-between-variables-in-sas.html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475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CS 5402 Introduction to Data Mining  Attribute Selection v.1</vt:lpstr>
      <vt:lpstr>What we are going to learn.</vt:lpstr>
      <vt:lpstr>Attribute Selection</vt:lpstr>
      <vt:lpstr>Attribute Selection</vt:lpstr>
      <vt:lpstr>Attribute Selection</vt:lpstr>
      <vt:lpstr>Attribute Selection</vt:lpstr>
      <vt:lpstr>Scheme-independent Selection</vt:lpstr>
      <vt:lpstr>Scheme-independent Selection</vt:lpstr>
      <vt:lpstr>Scheme-independent Selection</vt:lpstr>
      <vt:lpstr>Attribute Space Search</vt:lpstr>
      <vt:lpstr>Attribute Space Search</vt:lpstr>
      <vt:lpstr>Scheme-specific Selection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8.1 Attribute Selection v.1</dc:title>
  <cp:lastModifiedBy>Koob, Perry</cp:lastModifiedBy>
  <cp:revision>4</cp:revision>
  <dcterms:modified xsi:type="dcterms:W3CDTF">2021-06-17T14:12:31Z</dcterms:modified>
</cp:coreProperties>
</file>