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Quattrocento" panose="02020502030000000404" pitchFamily="18" charset="0"/>
      <p:regular r:id="rId10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ABE284-DF11-4FF6-9DE2-DCE76DD94A2B}" v="2" dt="2025-05-04T02:10:22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3" d="100"/>
          <a:sy n="63" d="100"/>
        </p:scale>
        <p:origin x="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shnu bikki" userId="74c8e181aac439b3" providerId="LiveId" clId="{8DABE284-DF11-4FF6-9DE2-DCE76DD94A2B}"/>
    <pc:docChg chg="undo custSel modSld">
      <pc:chgData name="vishnu bikki" userId="74c8e181aac439b3" providerId="LiveId" clId="{8DABE284-DF11-4FF6-9DE2-DCE76DD94A2B}" dt="2025-05-04T02:11:51.960" v="114" actId="20577"/>
      <pc:docMkLst>
        <pc:docMk/>
      </pc:docMkLst>
      <pc:sldChg chg="addSp delSp modSp mod">
        <pc:chgData name="vishnu bikki" userId="74c8e181aac439b3" providerId="LiveId" clId="{8DABE284-DF11-4FF6-9DE2-DCE76DD94A2B}" dt="2025-05-04T02:11:51.960" v="114" actId="20577"/>
        <pc:sldMkLst>
          <pc:docMk/>
          <pc:sldMk cId="0" sldId="256"/>
        </pc:sldMkLst>
        <pc:spChg chg="add del mod">
          <ac:chgData name="vishnu bikki" userId="74c8e181aac439b3" providerId="LiveId" clId="{8DABE284-DF11-4FF6-9DE2-DCE76DD94A2B}" dt="2025-05-04T02:10:03.137" v="46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vishnu bikki" userId="74c8e181aac439b3" providerId="LiveId" clId="{8DABE284-DF11-4FF6-9DE2-DCE76DD94A2B}" dt="2025-05-04T02:10:31.759" v="53" actId="20577"/>
          <ac:spMkLst>
            <pc:docMk/>
            <pc:sldMk cId="0" sldId="256"/>
            <ac:spMk id="6" creationId="{00000000-0000-0000-0000-000000000000}"/>
          </ac:spMkLst>
        </pc:spChg>
        <pc:spChg chg="mod">
          <ac:chgData name="vishnu bikki" userId="74c8e181aac439b3" providerId="LiveId" clId="{8DABE284-DF11-4FF6-9DE2-DCE76DD94A2B}" dt="2025-05-04T02:11:51.960" v="114" actId="20577"/>
          <ac:spMkLst>
            <pc:docMk/>
            <pc:sldMk cId="0" sldId="256"/>
            <ac:spMk id="7" creationId="{00000000-0000-0000-0000-000000000000}"/>
          </ac:spMkLst>
        </pc:spChg>
        <pc:spChg chg="add del mod">
          <ac:chgData name="vishnu bikki" userId="74c8e181aac439b3" providerId="LiveId" clId="{8DABE284-DF11-4FF6-9DE2-DCE76DD94A2B}" dt="2025-05-04T02:10:09.111" v="48"/>
          <ac:spMkLst>
            <pc:docMk/>
            <pc:sldMk cId="0" sldId="256"/>
            <ac:spMk id="8" creationId="{26FB3CC5-329C-D741-3EC2-5C14D61C8D93}"/>
          </ac:spMkLst>
        </pc:spChg>
        <pc:spChg chg="add del mod">
          <ac:chgData name="vishnu bikki" userId="74c8e181aac439b3" providerId="LiveId" clId="{8DABE284-DF11-4FF6-9DE2-DCE76DD94A2B}" dt="2025-05-04T02:10:34.496" v="55"/>
          <ac:spMkLst>
            <pc:docMk/>
            <pc:sldMk cId="0" sldId="256"/>
            <ac:spMk id="9" creationId="{E6BE97CF-11BA-D17D-5773-CB48013D1B3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7788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C424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33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869877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Employee Management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636883"/>
            <a:ext cx="746855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This presentation explores the details of a recent project, including its objectives, tools used, workflow, output, and conclusion. 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324124" y="4672132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Name : B. Vishnu Vardhan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24124" y="5324356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Registration Number : 22JK1A0528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24124" y="5976580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Guide name : </a:t>
            </a:r>
            <a:r>
              <a:rPr lang="en-US" sz="185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CH Usha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91119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Table of Contents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21349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Introduction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804761"/>
            <a:ext cx="280082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 Employee Management System is a software solution designed to streamline and automate HR processes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4230053" y="321349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Tools Used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30053" y="3804761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HR Management Systems 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4230053" y="4654510"/>
            <a:ext cx="2800826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Payroll Software</a:t>
            </a: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4230053" y="5121235"/>
            <a:ext cx="2800826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3000"/>
              </a:lnSpc>
              <a:buSzPct val="100000"/>
              <a:buChar char="•"/>
            </a:pPr>
            <a:r>
              <a:rPr lang="en-US" sz="185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Attendance and Time Tracking Tools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622381" y="321349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Workflow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22381" y="3804761"/>
            <a:ext cx="280082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 project workflow outlines the structured process of completing tasks, starting with planning and requirements.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11014710" y="3213497"/>
            <a:ext cx="2800826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Output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1014710" y="3804761"/>
            <a:ext cx="2800826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expected output of an Employee Management System is efficient management and centralized access to employee data.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69092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Abstract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1428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2"/>
          <p:cNvSpPr/>
          <p:nvPr/>
        </p:nvSpPr>
        <p:spPr>
          <a:xfrm>
            <a:off x="1047155" y="2243138"/>
            <a:ext cx="119658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1615559" y="21428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Context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615559" y="2638425"/>
            <a:ext cx="3380899" cy="22981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An Employee Management System is a tool that simplifies and automates HR tasks like managing employee data, payroll, attendance, and performance reviews. 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5235773" y="21428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8" name="Text 6"/>
          <p:cNvSpPr/>
          <p:nvPr/>
        </p:nvSpPr>
        <p:spPr>
          <a:xfrm>
            <a:off x="5414367" y="2243138"/>
            <a:ext cx="18121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6013609" y="21428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Project Objectives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6013609" y="2638425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1.Streamline HR Processes</a:t>
            </a:r>
            <a:endParaRPr lang="en-US" sz="1850" dirty="0"/>
          </a:p>
        </p:txBody>
      </p:sp>
      <p:sp>
        <p:nvSpPr>
          <p:cNvPr id="11" name="Text 9"/>
          <p:cNvSpPr/>
          <p:nvPr/>
        </p:nvSpPr>
        <p:spPr>
          <a:xfrm>
            <a:off x="6013609" y="3165038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2.Centralized Employee Data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6013609" y="3691652"/>
            <a:ext cx="338089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3.Improve Decision-Making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6013609" y="4218265"/>
            <a:ext cx="338089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4.Enhance Employee Productivity</a:t>
            </a:r>
            <a:endParaRPr lang="en-US" sz="1850" dirty="0"/>
          </a:p>
        </p:txBody>
      </p:sp>
      <p:sp>
        <p:nvSpPr>
          <p:cNvPr id="14" name="Shape 12"/>
          <p:cNvSpPr/>
          <p:nvPr/>
        </p:nvSpPr>
        <p:spPr>
          <a:xfrm>
            <a:off x="9633823" y="2142887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Text 13"/>
          <p:cNvSpPr/>
          <p:nvPr/>
        </p:nvSpPr>
        <p:spPr>
          <a:xfrm>
            <a:off x="9811107" y="2243138"/>
            <a:ext cx="183833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650" dirty="0"/>
          </a:p>
        </p:txBody>
      </p:sp>
      <p:sp>
        <p:nvSpPr>
          <p:cNvPr id="16" name="Text 14"/>
          <p:cNvSpPr/>
          <p:nvPr/>
        </p:nvSpPr>
        <p:spPr>
          <a:xfrm>
            <a:off x="10411658" y="214288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 </a:t>
            </a:r>
            <a:r>
              <a:rPr lang="en-US" sz="2200" b="1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Methodology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0411658" y="2638425"/>
            <a:ext cx="3380899" cy="30641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project methodology for an Employee Management System follows an agile approach, emphasizing iterative development, continuous feedback, and adaptive planning to meet dynamic organizational needs.</a:t>
            </a:r>
            <a:endParaRPr lang="en-US" sz="1850" dirty="0"/>
          </a:p>
        </p:txBody>
      </p:sp>
      <p:sp>
        <p:nvSpPr>
          <p:cNvPr id="18" name="Text 16"/>
          <p:cNvSpPr/>
          <p:nvPr/>
        </p:nvSpPr>
        <p:spPr>
          <a:xfrm>
            <a:off x="837724" y="60615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Key Results</a:t>
            </a:r>
            <a:endParaRPr lang="en-US" sz="2200" dirty="0"/>
          </a:p>
        </p:txBody>
      </p:sp>
      <p:sp>
        <p:nvSpPr>
          <p:cNvPr id="19" name="Text 17"/>
          <p:cNvSpPr/>
          <p:nvPr/>
        </p:nvSpPr>
        <p:spPr>
          <a:xfrm>
            <a:off x="837724" y="6772513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key results of an Employee Management System are improved efficiency, accurate employee data management, streamlined HR processes, and enhanced decision-making capabilities.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22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04109" y="563880"/>
            <a:ext cx="4825365" cy="6031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Workflow</a:t>
            </a:r>
            <a:endParaRPr lang="en-US" sz="3750" dirty="0"/>
          </a:p>
        </p:txBody>
      </p:sp>
      <p:sp>
        <p:nvSpPr>
          <p:cNvPr id="4" name="Shape 1"/>
          <p:cNvSpPr/>
          <p:nvPr/>
        </p:nvSpPr>
        <p:spPr>
          <a:xfrm>
            <a:off x="6500217" y="1474589"/>
            <a:ext cx="22860" cy="6193750"/>
          </a:xfrm>
          <a:prstGeom prst="roundRect">
            <a:avLst>
              <a:gd name="adj" fmla="val 134568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2"/>
          <p:cNvSpPr/>
          <p:nvPr/>
        </p:nvSpPr>
        <p:spPr>
          <a:xfrm>
            <a:off x="6719471" y="1924407"/>
            <a:ext cx="717709" cy="22860"/>
          </a:xfrm>
          <a:prstGeom prst="roundRect">
            <a:avLst>
              <a:gd name="adj" fmla="val 134568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6" name="Shape 3"/>
          <p:cNvSpPr/>
          <p:nvPr/>
        </p:nvSpPr>
        <p:spPr>
          <a:xfrm>
            <a:off x="6280964" y="1705213"/>
            <a:ext cx="461367" cy="46136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Text 4"/>
          <p:cNvSpPr/>
          <p:nvPr/>
        </p:nvSpPr>
        <p:spPr>
          <a:xfrm>
            <a:off x="6460391" y="1791057"/>
            <a:ext cx="102513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5"/>
          <p:cNvSpPr/>
          <p:nvPr/>
        </p:nvSpPr>
        <p:spPr>
          <a:xfrm>
            <a:off x="7639526" y="1679615"/>
            <a:ext cx="2644021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Phase 1: Project Planning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7639526" y="2104073"/>
            <a:ext cx="6273165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Defining project scope, setting milestones, allocating resources, and establishing timelines for efficient development and successful implementation.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6719471" y="3947993"/>
            <a:ext cx="717709" cy="22860"/>
          </a:xfrm>
          <a:prstGeom prst="roundRect">
            <a:avLst>
              <a:gd name="adj" fmla="val 134568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1" name="Shape 8"/>
          <p:cNvSpPr/>
          <p:nvPr/>
        </p:nvSpPr>
        <p:spPr>
          <a:xfrm>
            <a:off x="6280964" y="3728799"/>
            <a:ext cx="461367" cy="46136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2" name="Text 9"/>
          <p:cNvSpPr/>
          <p:nvPr/>
        </p:nvSpPr>
        <p:spPr>
          <a:xfrm>
            <a:off x="6433959" y="3814643"/>
            <a:ext cx="155258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0"/>
          <p:cNvSpPr/>
          <p:nvPr/>
        </p:nvSpPr>
        <p:spPr>
          <a:xfrm>
            <a:off x="7639526" y="3703201"/>
            <a:ext cx="4467463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Phase 2: Development &amp; Implementation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7639526" y="4127659"/>
            <a:ext cx="6273165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Designing a user-friendly interface, integrating databases for employee data storage, automating HR processes, and ensuring secure access and scalability.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6719471" y="5971580"/>
            <a:ext cx="717709" cy="22860"/>
          </a:xfrm>
          <a:prstGeom prst="roundRect">
            <a:avLst>
              <a:gd name="adj" fmla="val 134568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13"/>
          <p:cNvSpPr/>
          <p:nvPr/>
        </p:nvSpPr>
        <p:spPr>
          <a:xfrm>
            <a:off x="6280964" y="5752386"/>
            <a:ext cx="461367" cy="461367"/>
          </a:xfrm>
          <a:prstGeom prst="roundRect">
            <a:avLst>
              <a:gd name="adj" fmla="val 6668"/>
            </a:avLst>
          </a:prstGeom>
          <a:solidFill>
            <a:srgbClr val="31525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4"/>
          <p:cNvSpPr/>
          <p:nvPr/>
        </p:nvSpPr>
        <p:spPr>
          <a:xfrm>
            <a:off x="6432887" y="5838230"/>
            <a:ext cx="157520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5"/>
          <p:cNvSpPr/>
          <p:nvPr/>
        </p:nvSpPr>
        <p:spPr>
          <a:xfrm>
            <a:off x="7639526" y="5726787"/>
            <a:ext cx="3131106" cy="3014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Phase 3: Testing &amp; Evaluation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7639526" y="6151245"/>
            <a:ext cx="6273165" cy="13120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Validating functionality, security, and performance through unit tests, integration tests, and user acceptance testing to meet organizational needs and ensure the system is free from critical issues.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62568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Project Output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6324124" y="3688675"/>
            <a:ext cx="746855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The output of an Employee Management System includes streamlined HR processes such as automated payroll, attendance tracking, and performance evaluations. It provides real-time access to centralized employee data, enhancing decision-making and efficiency.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830" y="759381"/>
            <a:ext cx="4926568" cy="6157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5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Conclusion</a:t>
            </a:r>
            <a:endParaRPr lang="en-US" sz="38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7867" y="1793915"/>
            <a:ext cx="2172176" cy="185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77640" y="2760345"/>
            <a:ext cx="92631" cy="418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1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5319355" y="2170747"/>
            <a:ext cx="246328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Summary</a:t>
            </a:r>
            <a:endParaRPr lang="en-US" sz="1900" dirty="0"/>
          </a:p>
        </p:txBody>
      </p:sp>
      <p:sp>
        <p:nvSpPr>
          <p:cNvPr id="6" name="Text 3"/>
          <p:cNvSpPr/>
          <p:nvPr/>
        </p:nvSpPr>
        <p:spPr>
          <a:xfrm>
            <a:off x="5319355" y="2604254"/>
            <a:ext cx="8368903" cy="6700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Streamlined HR tasks, centralized employee data, improved decision-making, enhanced productivity, and compliance with regulations.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162312" y="3667720"/>
            <a:ext cx="8682990" cy="11430"/>
          </a:xfrm>
          <a:prstGeom prst="roundRect">
            <a:avLst>
              <a:gd name="adj" fmla="val 274782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1779" y="3703439"/>
            <a:ext cx="4344353" cy="185725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53828" y="4422696"/>
            <a:ext cx="140256" cy="418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2</a:t>
            </a:r>
            <a:endParaRPr lang="en-US" sz="2050" dirty="0"/>
          </a:p>
        </p:txBody>
      </p:sp>
      <p:sp>
        <p:nvSpPr>
          <p:cNvPr id="10" name="Text 6"/>
          <p:cNvSpPr/>
          <p:nvPr/>
        </p:nvSpPr>
        <p:spPr>
          <a:xfrm>
            <a:off x="6405443" y="3912751"/>
            <a:ext cx="246328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Lessons Learned</a:t>
            </a:r>
            <a:endParaRPr lang="en-US" sz="1900" dirty="0"/>
          </a:p>
        </p:txBody>
      </p:sp>
      <p:sp>
        <p:nvSpPr>
          <p:cNvPr id="11" name="Text 7"/>
          <p:cNvSpPr/>
          <p:nvPr/>
        </p:nvSpPr>
        <p:spPr>
          <a:xfrm>
            <a:off x="6405443" y="4346258"/>
            <a:ext cx="7282815" cy="10051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workforce performance, attendance trends, and overall organizational efficiency, enabling data-driven decision-making and improved HR management.</a:t>
            </a:r>
            <a:endParaRPr lang="en-US" sz="1600" dirty="0"/>
          </a:p>
        </p:txBody>
      </p:sp>
      <p:sp>
        <p:nvSpPr>
          <p:cNvPr id="12" name="Shape 8"/>
          <p:cNvSpPr/>
          <p:nvPr/>
        </p:nvSpPr>
        <p:spPr>
          <a:xfrm>
            <a:off x="6248400" y="5577245"/>
            <a:ext cx="7596902" cy="11430"/>
          </a:xfrm>
          <a:prstGeom prst="roundRect">
            <a:avLst>
              <a:gd name="adj" fmla="val 274782"/>
            </a:avLst>
          </a:prstGeom>
          <a:solidFill>
            <a:srgbClr val="4A6B6A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91" y="5612963"/>
            <a:ext cx="6516529" cy="185725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52756" y="6332220"/>
            <a:ext cx="142399" cy="4186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0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3</a:t>
            </a:r>
            <a:endParaRPr lang="en-US" sz="2050" dirty="0"/>
          </a:p>
        </p:txBody>
      </p:sp>
      <p:sp>
        <p:nvSpPr>
          <p:cNvPr id="15" name="Text 10"/>
          <p:cNvSpPr/>
          <p:nvPr/>
        </p:nvSpPr>
        <p:spPr>
          <a:xfrm>
            <a:off x="7491532" y="5822275"/>
            <a:ext cx="2463284" cy="3078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Future Directions</a:t>
            </a:r>
            <a:endParaRPr lang="en-US" sz="1900" dirty="0"/>
          </a:p>
        </p:txBody>
      </p:sp>
      <p:sp>
        <p:nvSpPr>
          <p:cNvPr id="16" name="Text 11"/>
          <p:cNvSpPr/>
          <p:nvPr/>
        </p:nvSpPr>
        <p:spPr>
          <a:xfrm>
            <a:off x="7491532" y="6255782"/>
            <a:ext cx="6196727" cy="10051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160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include integrating AI and machine learning for predictive analytics, automation of HR tasks, and enhancing employee engagement through personalized experiences.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69630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D9BE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Thank You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5759291"/>
            <a:ext cx="12954952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F9EEE7"/>
                </a:solidFill>
                <a:latin typeface="Quattrocento" pitchFamily="34" charset="0"/>
                <a:ea typeface="Quattrocento" pitchFamily="34" charset="-122"/>
                <a:cs typeface="Quattrocento" pitchFamily="34" charset="-120"/>
              </a:rPr>
              <a:t>Thank you for your time and attention. We hope this presentation has provided a comprehensive overview of the project and its key takeaways. We are open to any questions or feedback you may have.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479</Words>
  <Application>Microsoft Office PowerPoint</Application>
  <PresentationFormat>Custom</PresentationFormat>
  <Paragraphs>62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Quattrocento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vishnu bikki</cp:lastModifiedBy>
  <cp:revision>1</cp:revision>
  <dcterms:created xsi:type="dcterms:W3CDTF">2024-12-08T04:19:16Z</dcterms:created>
  <dcterms:modified xsi:type="dcterms:W3CDTF">2025-05-04T02:11:53Z</dcterms:modified>
</cp:coreProperties>
</file>