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5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4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7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8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7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6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5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3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7257-9F08-446B-93AC-8331496E2A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12055C-95B1-42D0-910C-B7CE3E427E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01B1-A3B7-1082-D194-6E6AA0836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656234" cy="2541431"/>
          </a:xfrm>
        </p:spPr>
        <p:txBody>
          <a:bodyPr>
            <a:normAutofit fontScale="90000"/>
          </a:bodyPr>
          <a:lstStyle/>
          <a:p>
            <a:r>
              <a:rPr lang="en-GB" dirty="0"/>
              <a:t>eCommerce Application Using </a:t>
            </a:r>
            <a:br>
              <a:rPr lang="en-GB" dirty="0"/>
            </a:br>
            <a:r>
              <a:rPr lang="en-GB" dirty="0"/>
              <a:t>Spring Microservices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10DF0-9A14-9F9D-BBF1-EF58EF825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18427"/>
          </a:xfrm>
        </p:spPr>
        <p:txBody>
          <a:bodyPr/>
          <a:lstStyle/>
          <a:p>
            <a:r>
              <a:rPr lang="en-IN" dirty="0"/>
              <a:t>Technologies: Java, Spring Boot, Spring Cloud, Spring Data JPA, MySQL, 			POSTMAN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14B24C-C161-4B7B-41CC-10114783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2341"/>
            <a:ext cx="22826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BIKKIREDDY TEJA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02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/09/2024</a:t>
            </a:r>
          </a:p>
        </p:txBody>
      </p:sp>
    </p:spTree>
    <p:extLst>
      <p:ext uri="{BB962C8B-B14F-4D97-AF65-F5344CB8AC3E}">
        <p14:creationId xmlns:p14="http://schemas.microsoft.com/office/powerpoint/2010/main" val="72581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3A41-BCFE-1C46-9216-9E77FE3C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6E10-721C-B021-D846-52436C09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/>
              <a:t>Order Microservice</a:t>
            </a:r>
            <a:r>
              <a:rPr lang="en-GB" dirty="0"/>
              <a:t> handles all operations related to customer orders in the eCommerce application, managing the complete lifecycle from order creation to </a:t>
            </a:r>
            <a:r>
              <a:rPr lang="en-GB" dirty="0" err="1"/>
              <a:t>fulfillment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Functions: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Order Creation:</a:t>
            </a:r>
            <a:r>
              <a:rPr lang="en-GB" dirty="0"/>
              <a:t> Provide APIs to create new orders for the customers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Order Status Management:</a:t>
            </a:r>
            <a:r>
              <a:rPr lang="en-GB" dirty="0"/>
              <a:t> Manage the status of orders (e.g., Paid, Delivered, </a:t>
            </a:r>
            <a:r>
              <a:rPr lang="en-GB" dirty="0" err="1"/>
              <a:t>Canceled</a:t>
            </a:r>
            <a:r>
              <a:rPr lang="en-GB" dirty="0"/>
              <a:t>) and provide updates to customers.</a:t>
            </a:r>
          </a:p>
        </p:txBody>
      </p:sp>
    </p:spTree>
    <p:extLst>
      <p:ext uri="{BB962C8B-B14F-4D97-AF65-F5344CB8AC3E}">
        <p14:creationId xmlns:p14="http://schemas.microsoft.com/office/powerpoint/2010/main" val="13011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04E6-98EC-9836-0FE9-97882F00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Authentication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E728-F163-A955-9549-C7A51809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/>
              <a:t>Authentication Service</a:t>
            </a:r>
            <a:r>
              <a:rPr lang="en-GB" dirty="0"/>
              <a:t> handles all user authentication and authorization functions within the eCommerce application. It plays a crucial role in ensuring secure access to different parts of the system. Key responsibilities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User Registration:</a:t>
            </a:r>
            <a:r>
              <a:rPr lang="en-GB" dirty="0"/>
              <a:t> Provides endpoints for users to sign up and securely store their credentials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JWT Token Generation:</a:t>
            </a:r>
            <a:r>
              <a:rPr lang="en-GB" dirty="0"/>
              <a:t> Issues JWT (JSON Web Token) for authenticated users, enabling secure, stateless communication between clients and microservices.</a:t>
            </a:r>
          </a:p>
          <a:p>
            <a:r>
              <a:rPr lang="en-GB" b="1" dirty="0"/>
              <a:t>Validation: </a:t>
            </a:r>
            <a:r>
              <a:rPr lang="en-GB" dirty="0"/>
              <a:t>verify the token is valid or not</a:t>
            </a:r>
            <a:endParaRPr lang="en-GB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82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72B8-9FB3-57C6-77F1-0C663E8A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cap="none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48AA-7085-E82C-1EE3-7BFD9FE6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eCommerce application developed using Spring Microservices offers a scalable, modular, and maintainable architecture. By dividing the application into specialized microservices—such as Product</a:t>
            </a:r>
            <a:r>
              <a:rPr lang="en-GB"/>
              <a:t>, Order, Customer, Cart, and Authentication Services—each component focuses on specific functionalities, enhancing flexibility and ease of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3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note and pen on a marble surface&#10;&#10;Description automatically generated">
            <a:extLst>
              <a:ext uri="{FF2B5EF4-FFF2-40B4-BE49-F238E27FC236}">
                <a16:creationId xmlns:a16="http://schemas.microsoft.com/office/drawing/2014/main" id="{D502C41A-E69E-1D00-F240-56134CE1C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28"/>
          <a:stretch/>
        </p:blipFill>
        <p:spPr>
          <a:xfrm>
            <a:off x="0" y="0"/>
            <a:ext cx="12192000" cy="61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8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8243-FC93-6680-36B2-FFC8EC21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BFF3-C53F-5F50-76A8-29E90A2A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scalable and maintainable distributed eCommerce application using a microservices architecture with Spring Boot. </a:t>
            </a:r>
          </a:p>
          <a:p>
            <a:r>
              <a:rPr lang="en-GB" dirty="0"/>
              <a:t>User can browse products, place orders, and manage their accounts, ensuring a smooth and user-friendly shopping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3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8E80-0417-D094-A259-90111DC6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Microservices Architecture </a:t>
            </a:r>
            <a:br>
              <a:rPr lang="en-IN" sz="2800" b="1" dirty="0"/>
            </a:br>
            <a:r>
              <a:rPr lang="en-IN" sz="28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A930-C1E8-ECA4-BF64-3244124D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Service Registry &amp; Discovery (Eureka Server)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API Gateway (Spring Cloud Gateway)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Configuration Server</a:t>
            </a:r>
          </a:p>
          <a:p>
            <a:r>
              <a:rPr lang="en-IN" dirty="0"/>
              <a:t>Customer Microservice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Product Microservice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Cart Microservice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Order Microservice</a:t>
            </a:r>
          </a:p>
          <a:p>
            <a:r>
              <a:rPr lang="en-IN"/>
              <a:t>Authentication service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44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2A0B-A0AC-C5B0-CAC7-B71746FF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Service Registry &amp; Discovery</a:t>
            </a:r>
            <a:br>
              <a:rPr lang="en-GB" b="1" dirty="0"/>
            </a:br>
            <a:r>
              <a:rPr lang="en-GB" b="1" dirty="0"/>
              <a:t>Eureka Server: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BE44-1B36-DC29-EE66-DD8983DF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 </a:t>
            </a:r>
            <a:r>
              <a:rPr lang="en-GB" b="1" dirty="0"/>
              <a:t>Service Registry</a:t>
            </a:r>
            <a:r>
              <a:rPr lang="en-GB" dirty="0"/>
              <a:t> is a centralized database where all microservices in an application register themselves, enabling dynamic service discovery.</a:t>
            </a:r>
          </a:p>
          <a:p>
            <a:r>
              <a:rPr lang="en-GB" dirty="0"/>
              <a:t>In this project, we use </a:t>
            </a:r>
            <a:r>
              <a:rPr lang="en-GB" b="1" dirty="0"/>
              <a:t>Eureka Server</a:t>
            </a:r>
            <a:r>
              <a:rPr lang="en-GB" dirty="0"/>
              <a:t> as the service registry: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Registration:</a:t>
            </a:r>
            <a:r>
              <a:rPr lang="en-GB" dirty="0"/>
              <a:t> Each microservice registers its network location (port, etc.) with the Eureka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Discovery:</a:t>
            </a:r>
            <a:r>
              <a:rPr lang="en-GB" dirty="0"/>
              <a:t> Microservices can dynamically discover and communicate with each other by querying the registry.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Benefits:</a:t>
            </a:r>
            <a:r>
              <a:rPr lang="en-GB" dirty="0"/>
              <a:t> Enhances scalability and resilience by allowing services to discover and communicate without hardcoded endpoints, ensuring smooth interaction across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233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97E7-3434-EE4D-EDBF-F45C4AE8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FB59-9152-EF64-A52F-075FDEE8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API Gateway is the single entry point for all client requests in the eCommerce application. It is built using </a:t>
            </a:r>
            <a:r>
              <a:rPr lang="en-GB" b="1" dirty="0"/>
              <a:t>Spring Cloud Gateway</a:t>
            </a:r>
            <a:r>
              <a:rPr lang="en-GB" dirty="0"/>
              <a:t> and provides the following key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Routing:</a:t>
            </a:r>
            <a:r>
              <a:rPr lang="en-GB" dirty="0"/>
              <a:t> Directs incoming requests to the appropriate microservice (e.g., Product, Order, Authentication).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Security:</a:t>
            </a:r>
            <a:r>
              <a:rPr lang="en-GB" dirty="0"/>
              <a:t> Validates JWT tokens and manages authentication and authorization for secure service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Load Balancing:</a:t>
            </a:r>
            <a:r>
              <a:rPr lang="en-GB" dirty="0"/>
              <a:t> Distributes traffic evenly across multiple instances of microservices, improving performance and availability.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8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DD14-E0C7-9C34-8CFC-2084FBE1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/>
              <a:t>Configuration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38AE-E652-DEA9-2CB2-85F1A741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Configuration Server</a:t>
            </a:r>
            <a:r>
              <a:rPr lang="en-GB" dirty="0"/>
              <a:t> centralizes and manages configuration settings for all microservices in the eCommerce application. It is set up using </a:t>
            </a:r>
            <a:r>
              <a:rPr lang="en-GB" b="1" dirty="0"/>
              <a:t>Spring Cloud Config</a:t>
            </a:r>
            <a:r>
              <a:rPr lang="en-GB" dirty="0"/>
              <a:t> and integrates with a GitHub repository for storing configuration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provides a single source of truth for configuration files, reducing duplication and ensuring consistency across all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microservices to fetch their configuration settings from the GitHub repository at startup or during runtime.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89E2-FEA8-51F4-BDC1-3903AD81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Product Microservice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72D2-6007-116B-A709-1F49A290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Product Microservice</a:t>
            </a:r>
            <a:r>
              <a:rPr lang="en-GB" dirty="0"/>
              <a:t> is responsible for managing the product </a:t>
            </a:r>
            <a:r>
              <a:rPr lang="en-GB" dirty="0" err="1"/>
              <a:t>catalog</a:t>
            </a:r>
            <a:r>
              <a:rPr lang="en-GB" dirty="0"/>
              <a:t> and handling all operations related to products within the eCommerce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Key Functions</a:t>
            </a:r>
            <a:r>
              <a:rPr lang="en-GB" b="1" dirty="0"/>
              <a:t>:</a:t>
            </a:r>
            <a:endParaRPr lang="en-GB" dirty="0"/>
          </a:p>
          <a:p>
            <a:r>
              <a:rPr lang="en-GB" sz="1800" b="1" dirty="0"/>
              <a:t>Product CRUD Operations:</a:t>
            </a:r>
            <a:r>
              <a:rPr lang="en-GB" sz="1800" dirty="0"/>
              <a:t> Provide APIs to create, read, update, and delete products.</a:t>
            </a:r>
          </a:p>
          <a:p>
            <a:r>
              <a:rPr lang="en-GB" sz="1600" b="1" dirty="0"/>
              <a:t>Product Search &amp; Filter:</a:t>
            </a:r>
            <a:r>
              <a:rPr lang="en-GB" sz="1600" dirty="0"/>
              <a:t> Implement search functionality and allow filtering of products by various attributes (e.g., ID, category).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8244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107A-97DE-CB63-5DC5-1BC9E525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Customer Microservice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7D37-3F47-E358-206E-2A61D3B5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Customer Microservice is responsible for managing all customer-related information and interactions in the eCommerce application. Its primary functions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allows customers to create, update, and manage their personal information, such as name, email address, and shipping addresses.</a:t>
            </a:r>
          </a:p>
        </p:txBody>
      </p:sp>
    </p:spTree>
    <p:extLst>
      <p:ext uri="{BB962C8B-B14F-4D97-AF65-F5344CB8AC3E}">
        <p14:creationId xmlns:p14="http://schemas.microsoft.com/office/powerpoint/2010/main" val="27940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8399-4368-CCE3-AC21-97607E79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CART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DCA5-5E8A-C151-A88D-2ABEF8F6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Cart Service</a:t>
            </a:r>
            <a:r>
              <a:rPr lang="en-GB" dirty="0"/>
              <a:t> manages the shopping cart functionality for users, handling operations related to adding, updating, and removing products in the cart before an order is placed.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Functions: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Add to Cart:</a:t>
            </a:r>
            <a:r>
              <a:rPr lang="en-GB" dirty="0"/>
              <a:t> Provide APIs to allow users to add products to their cart.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Update Cart Items:</a:t>
            </a:r>
            <a:r>
              <a:rPr lang="en-GB" dirty="0"/>
              <a:t> Enable users to change the quantity of items or remove products from their cart.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View Cart:</a:t>
            </a:r>
            <a:r>
              <a:rPr lang="en-GB" dirty="0"/>
              <a:t> Retrieve and display the current contents of the user's cart, including product details, quantities, and total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Clear Cart:</a:t>
            </a:r>
            <a:r>
              <a:rPr lang="en-GB" dirty="0"/>
              <a:t> Clear the cart once an order is successfully placed or upon user request.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2862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808</TotalTime>
  <Words>805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eCommerce Application Using  Spring Microservices</vt:lpstr>
      <vt:lpstr>Objective</vt:lpstr>
      <vt:lpstr>Microservices Architecture  Overview</vt:lpstr>
      <vt:lpstr>Service Registry &amp; Discovery Eureka Server: </vt:lpstr>
      <vt:lpstr>API Gateway</vt:lpstr>
      <vt:lpstr>Configuration Server</vt:lpstr>
      <vt:lpstr>Product Microservice </vt:lpstr>
      <vt:lpstr>Customer Microservice </vt:lpstr>
      <vt:lpstr>CART MICROSERVICE</vt:lpstr>
      <vt:lpstr>Order Microservice</vt:lpstr>
      <vt:lpstr>Authentication Service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vineel Bikkireddy</dc:creator>
  <cp:lastModifiedBy>vineel Bikkireddy</cp:lastModifiedBy>
  <cp:revision>8</cp:revision>
  <dcterms:created xsi:type="dcterms:W3CDTF">2024-08-29T16:25:42Z</dcterms:created>
  <dcterms:modified xsi:type="dcterms:W3CDTF">2024-09-02T11:40:51Z</dcterms:modified>
</cp:coreProperties>
</file>