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9C3B6-5953-4450-B16F-C4895A449D71}" v="157" dt="2023-04-10T07:58:5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7642F3-FEEF-7DB9-E100-CD8CD88FDA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002" r="25752" b="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1CDCDA3-5222-5E5E-4B4D-B87DF8A6C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0930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FB415-A5EA-820B-4B4F-5177ED06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Head and shoulders</a:t>
            </a:r>
            <a:r>
              <a:rPr lang="en-US" sz="28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800" kern="1200" dirty="0"/>
            </a:br>
            <a:r>
              <a:rPr lang="en-US" sz="2800" b="1" i="1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CLASSIC CLEAN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AC9F-2384-87A7-95F2-E135993F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2258171"/>
            <a:ext cx="2804504" cy="3918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Brand : Head and shoulders</a:t>
            </a:r>
            <a:endParaRPr lang="en-US" sz="1800" b="1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Item form: liquid                   </a:t>
            </a:r>
            <a:endParaRPr lang="en-US" sz="1800" b="1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Hair type: </a:t>
            </a:r>
            <a:r>
              <a:rPr lang="en-US" sz="1800" b="1" dirty="0" err="1"/>
              <a:t>Dandruf</a:t>
            </a:r>
            <a:r>
              <a:rPr lang="en-US" sz="1800" b="1" dirty="0"/>
              <a:t>                </a:t>
            </a:r>
            <a:endParaRPr lang="en-US" sz="1800" b="1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Scent: classic clean               </a:t>
            </a:r>
            <a:endParaRPr lang="en-US" sz="1800" b="1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Age </a:t>
            </a:r>
            <a:r>
              <a:rPr lang="en-US" sz="1800" b="1" dirty="0" err="1"/>
              <a:t>Range:Adult</a:t>
            </a:r>
            <a:r>
              <a:rPr lang="en-US" sz="1800" b="1" dirty="0"/>
              <a:t>                   </a:t>
            </a:r>
            <a:endParaRPr lang="en-US" sz="1800" b="1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Material type : Alcohol free</a:t>
            </a:r>
            <a:endParaRPr lang="en-US" sz="1800" b="1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70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Head and shoulders  CLASSIC CLEAN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2023-04-10T07:50:00Z</dcterms:created>
  <dcterms:modified xsi:type="dcterms:W3CDTF">2023-04-10T07:59:43Z</dcterms:modified>
</cp:coreProperties>
</file>