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ACB8FC-FBD1-4E00-B4BD-F363CB983B07}" v="18" dt="2021-05-28T11:41:30.5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kram" userId="0796d3240cfee855" providerId="LiveId" clId="{67ACB8FC-FBD1-4E00-B4BD-F363CB983B07}"/>
    <pc:docChg chg="undo custSel addSld delSld modSld addMainMaster delMainMaster">
      <pc:chgData name="bikram" userId="0796d3240cfee855" providerId="LiveId" clId="{67ACB8FC-FBD1-4E00-B4BD-F363CB983B07}" dt="2021-06-12T09:23:27.923" v="766" actId="1076"/>
      <pc:docMkLst>
        <pc:docMk/>
      </pc:docMkLst>
      <pc:sldChg chg="addSp delSp modSp mod modMedia setBg modClrScheme addAnim delAnim setClrOvrMap delDesignElem chgLayout">
        <pc:chgData name="bikram" userId="0796d3240cfee855" providerId="LiveId" clId="{67ACB8FC-FBD1-4E00-B4BD-F363CB983B07}" dt="2021-05-28T08:50:42.918" v="32" actId="26606"/>
        <pc:sldMkLst>
          <pc:docMk/>
          <pc:sldMk cId="1803177660" sldId="256"/>
        </pc:sldMkLst>
        <pc:spChg chg="mod">
          <ac:chgData name="bikram" userId="0796d3240cfee855" providerId="LiveId" clId="{67ACB8FC-FBD1-4E00-B4BD-F363CB983B07}" dt="2021-05-28T08:50:42.918" v="32" actId="26606"/>
          <ac:spMkLst>
            <pc:docMk/>
            <pc:sldMk cId="1803177660" sldId="256"/>
            <ac:spMk id="2" creationId="{55C0A328-C59A-4A03-91B1-782FBB4079DA}"/>
          </ac:spMkLst>
        </pc:spChg>
        <pc:spChg chg="mod">
          <ac:chgData name="bikram" userId="0796d3240cfee855" providerId="LiveId" clId="{67ACB8FC-FBD1-4E00-B4BD-F363CB983B07}" dt="2021-05-28T08:50:42.918" v="32" actId="26606"/>
          <ac:spMkLst>
            <pc:docMk/>
            <pc:sldMk cId="1803177660" sldId="256"/>
            <ac:spMk id="3" creationId="{81AE6225-1834-4A4A-A1ED-E28B1B040358}"/>
          </ac:spMkLst>
        </pc:spChg>
        <pc:spChg chg="add del">
          <ac:chgData name="bikram" userId="0796d3240cfee855" providerId="LiveId" clId="{67ACB8FC-FBD1-4E00-B4BD-F363CB983B07}" dt="2021-05-28T08:49:09.307" v="3" actId="26606"/>
          <ac:spMkLst>
            <pc:docMk/>
            <pc:sldMk cId="1803177660" sldId="256"/>
            <ac:spMk id="9" creationId="{F2E5B6AE-5EFE-45F0-A2AE-ED771CA3D7DD}"/>
          </ac:spMkLst>
        </pc:spChg>
        <pc:spChg chg="add del">
          <ac:chgData name="bikram" userId="0796d3240cfee855" providerId="LiveId" clId="{67ACB8FC-FBD1-4E00-B4BD-F363CB983B07}" dt="2021-05-28T08:49:09.307" v="3" actId="26606"/>
          <ac:spMkLst>
            <pc:docMk/>
            <pc:sldMk cId="1803177660" sldId="256"/>
            <ac:spMk id="11" creationId="{54B995A6-4802-435A-B06E-30007550573C}"/>
          </ac:spMkLst>
        </pc:spChg>
        <pc:spChg chg="add del">
          <ac:chgData name="bikram" userId="0796d3240cfee855" providerId="LiveId" clId="{67ACB8FC-FBD1-4E00-B4BD-F363CB983B07}" dt="2021-05-28T08:49:36.531" v="16" actId="26606"/>
          <ac:spMkLst>
            <pc:docMk/>
            <pc:sldMk cId="1803177660" sldId="256"/>
            <ac:spMk id="15" creationId="{9C51935E-4A08-4AE4-8E13-F40CD3C4F1C4}"/>
          </ac:spMkLst>
        </pc:spChg>
        <pc:spChg chg="add del">
          <ac:chgData name="bikram" userId="0796d3240cfee855" providerId="LiveId" clId="{67ACB8FC-FBD1-4E00-B4BD-F363CB983B07}" dt="2021-05-28T08:50:23.719" v="21" actId="26606"/>
          <ac:spMkLst>
            <pc:docMk/>
            <pc:sldMk cId="1803177660" sldId="256"/>
            <ac:spMk id="20" creationId="{8D095B41-7312-4603-9F0F-93387C353134}"/>
          </ac:spMkLst>
        </pc:spChg>
        <pc:spChg chg="add del">
          <ac:chgData name="bikram" userId="0796d3240cfee855" providerId="LiveId" clId="{67ACB8FC-FBD1-4E00-B4BD-F363CB983B07}" dt="2021-05-28T08:50:23.719" v="21" actId="26606"/>
          <ac:spMkLst>
            <pc:docMk/>
            <pc:sldMk cId="1803177660" sldId="256"/>
            <ac:spMk id="21" creationId="{1042C936-444C-4F0D-9737-291EAFE1E7E4}"/>
          </ac:spMkLst>
        </pc:spChg>
        <pc:spChg chg="add del">
          <ac:chgData name="bikram" userId="0796d3240cfee855" providerId="LiveId" clId="{67ACB8FC-FBD1-4E00-B4BD-F363CB983B07}" dt="2021-05-28T08:49:28.957" v="9" actId="26606"/>
          <ac:spMkLst>
            <pc:docMk/>
            <pc:sldMk cId="1803177660" sldId="256"/>
            <ac:spMk id="23" creationId="{526E0BFB-CDF1-4990-8C11-AC849311E0A8}"/>
          </ac:spMkLst>
        </pc:spChg>
        <pc:spChg chg="add del">
          <ac:chgData name="bikram" userId="0796d3240cfee855" providerId="LiveId" clId="{67ACB8FC-FBD1-4E00-B4BD-F363CB983B07}" dt="2021-05-28T08:49:28.957" v="9" actId="26606"/>
          <ac:spMkLst>
            <pc:docMk/>
            <pc:sldMk cId="1803177660" sldId="256"/>
            <ac:spMk id="25" creationId="{6069A1F8-9BEB-4786-9694-FC48B2D75D21}"/>
          </ac:spMkLst>
        </pc:spChg>
        <pc:spChg chg="add del">
          <ac:chgData name="bikram" userId="0796d3240cfee855" providerId="LiveId" clId="{67ACB8FC-FBD1-4E00-B4BD-F363CB983B07}" dt="2021-05-28T08:49:28.957" v="9" actId="26606"/>
          <ac:spMkLst>
            <pc:docMk/>
            <pc:sldMk cId="1803177660" sldId="256"/>
            <ac:spMk id="27" creationId="{AF2F604E-43BE-4DC3-B983-E071523364F8}"/>
          </ac:spMkLst>
        </pc:spChg>
        <pc:spChg chg="add del">
          <ac:chgData name="bikram" userId="0796d3240cfee855" providerId="LiveId" clId="{67ACB8FC-FBD1-4E00-B4BD-F363CB983B07}" dt="2021-05-28T08:49:28.957" v="9" actId="26606"/>
          <ac:spMkLst>
            <pc:docMk/>
            <pc:sldMk cId="1803177660" sldId="256"/>
            <ac:spMk id="29" creationId="{08C9B587-E65E-4B52-B37C-ABEBB6E87928}"/>
          </ac:spMkLst>
        </pc:spChg>
        <pc:spChg chg="add del">
          <ac:chgData name="bikram" userId="0796d3240cfee855" providerId="LiveId" clId="{67ACB8FC-FBD1-4E00-B4BD-F363CB983B07}" dt="2021-05-28T08:50:28.455" v="23" actId="26606"/>
          <ac:spMkLst>
            <pc:docMk/>
            <pc:sldMk cId="1803177660" sldId="256"/>
            <ac:spMk id="30" creationId="{60D1173B-FBCA-4F2A-AB78-7DB51EC9572D}"/>
          </ac:spMkLst>
        </pc:spChg>
        <pc:spChg chg="add del">
          <ac:chgData name="bikram" userId="0796d3240cfee855" providerId="LiveId" clId="{67ACB8FC-FBD1-4E00-B4BD-F363CB983B07}" dt="2021-05-28T08:49:31.240" v="11" actId="26606"/>
          <ac:spMkLst>
            <pc:docMk/>
            <pc:sldMk cId="1803177660" sldId="256"/>
            <ac:spMk id="31" creationId="{19F9BF86-FE94-4517-B97D-026C7515E589}"/>
          </ac:spMkLst>
        </pc:spChg>
        <pc:spChg chg="add del">
          <ac:chgData name="bikram" userId="0796d3240cfee855" providerId="LiveId" clId="{67ACB8FC-FBD1-4E00-B4BD-F363CB983B07}" dt="2021-05-28T08:49:31.240" v="11" actId="26606"/>
          <ac:spMkLst>
            <pc:docMk/>
            <pc:sldMk cId="1803177660" sldId="256"/>
            <ac:spMk id="32" creationId="{F8B2ECD5-47B1-47AD-AC9D-045064631A65}"/>
          </ac:spMkLst>
        </pc:spChg>
        <pc:spChg chg="add del">
          <ac:chgData name="bikram" userId="0796d3240cfee855" providerId="LiveId" clId="{67ACB8FC-FBD1-4E00-B4BD-F363CB983B07}" dt="2021-05-28T08:50:28.455" v="23" actId="26606"/>
          <ac:spMkLst>
            <pc:docMk/>
            <pc:sldMk cId="1803177660" sldId="256"/>
            <ac:spMk id="34" creationId="{0B08DCF8-02FA-4015-A96A-7F8A89EBCC49}"/>
          </ac:spMkLst>
        </pc:spChg>
        <pc:spChg chg="add del">
          <ac:chgData name="bikram" userId="0796d3240cfee855" providerId="LiveId" clId="{67ACB8FC-FBD1-4E00-B4BD-F363CB983B07}" dt="2021-05-28T08:49:33.498" v="13" actId="26606"/>
          <ac:spMkLst>
            <pc:docMk/>
            <pc:sldMk cId="1803177660" sldId="256"/>
            <ac:spMk id="35" creationId="{40E0E787-6A3F-4579-9E73-AC9FBB0E3A45}"/>
          </ac:spMkLst>
        </pc:spChg>
        <pc:spChg chg="add del">
          <ac:chgData name="bikram" userId="0796d3240cfee855" providerId="LiveId" clId="{67ACB8FC-FBD1-4E00-B4BD-F363CB983B07}" dt="2021-05-28T08:49:33.498" v="13" actId="26606"/>
          <ac:spMkLst>
            <pc:docMk/>
            <pc:sldMk cId="1803177660" sldId="256"/>
            <ac:spMk id="36" creationId="{C9738BEF-1509-49AB-94B0-7D2B6218893C}"/>
          </ac:spMkLst>
        </pc:spChg>
        <pc:spChg chg="add del">
          <ac:chgData name="bikram" userId="0796d3240cfee855" providerId="LiveId" clId="{67ACB8FC-FBD1-4E00-B4BD-F363CB983B07}" dt="2021-05-28T08:49:36.476" v="15" actId="26606"/>
          <ac:spMkLst>
            <pc:docMk/>
            <pc:sldMk cId="1803177660" sldId="256"/>
            <ac:spMk id="39" creationId="{54F3A7E8-6DA9-4C2B-ACC8-475F34DAEA1B}"/>
          </ac:spMkLst>
        </pc:spChg>
        <pc:spChg chg="add del">
          <ac:chgData name="bikram" userId="0796d3240cfee855" providerId="LiveId" clId="{67ACB8FC-FBD1-4E00-B4BD-F363CB983B07}" dt="2021-05-28T08:49:36.476" v="15" actId="26606"/>
          <ac:spMkLst>
            <pc:docMk/>
            <pc:sldMk cId="1803177660" sldId="256"/>
            <ac:spMk id="40" creationId="{5B21CDF0-4D24-4190-9285-9016C19C164F}"/>
          </ac:spMkLst>
        </pc:spChg>
        <pc:spChg chg="add del">
          <ac:chgData name="bikram" userId="0796d3240cfee855" providerId="LiveId" clId="{67ACB8FC-FBD1-4E00-B4BD-F363CB983B07}" dt="2021-05-28T08:50:07.657" v="18"/>
          <ac:spMkLst>
            <pc:docMk/>
            <pc:sldMk cId="1803177660" sldId="256"/>
            <ac:spMk id="47" creationId="{40E0E787-6A3F-4579-9E73-AC9FBB0E3A45}"/>
          </ac:spMkLst>
        </pc:spChg>
        <pc:spChg chg="add del">
          <ac:chgData name="bikram" userId="0796d3240cfee855" providerId="LiveId" clId="{67ACB8FC-FBD1-4E00-B4BD-F363CB983B07}" dt="2021-05-28T08:50:07.657" v="18"/>
          <ac:spMkLst>
            <pc:docMk/>
            <pc:sldMk cId="1803177660" sldId="256"/>
            <ac:spMk id="48" creationId="{C9738BEF-1509-49AB-94B0-7D2B6218893C}"/>
          </ac:spMkLst>
        </pc:spChg>
        <pc:spChg chg="add del">
          <ac:chgData name="bikram" userId="0796d3240cfee855" providerId="LiveId" clId="{67ACB8FC-FBD1-4E00-B4BD-F363CB983B07}" dt="2021-05-28T08:50:32.958" v="25" actId="26606"/>
          <ac:spMkLst>
            <pc:docMk/>
            <pc:sldMk cId="1803177660" sldId="256"/>
            <ac:spMk id="50" creationId="{2FA7AD0A-1871-4DF8-9235-F49D0513B9C1}"/>
          </ac:spMkLst>
        </pc:spChg>
        <pc:spChg chg="add del">
          <ac:chgData name="bikram" userId="0796d3240cfee855" providerId="LiveId" clId="{67ACB8FC-FBD1-4E00-B4BD-F363CB983B07}" dt="2021-05-28T08:50:32.958" v="25" actId="26606"/>
          <ac:spMkLst>
            <pc:docMk/>
            <pc:sldMk cId="1803177660" sldId="256"/>
            <ac:spMk id="51" creationId="{36B04CFB-FAE5-47DD-9B3E-4E9BA7A89CC1}"/>
          </ac:spMkLst>
        </pc:spChg>
        <pc:spChg chg="add del">
          <ac:chgData name="bikram" userId="0796d3240cfee855" providerId="LiveId" clId="{67ACB8FC-FBD1-4E00-B4BD-F363CB983B07}" dt="2021-05-28T08:50:32.958" v="25" actId="26606"/>
          <ac:spMkLst>
            <pc:docMk/>
            <pc:sldMk cId="1803177660" sldId="256"/>
            <ac:spMk id="56" creationId="{622F7FD7-8884-4FD5-95AB-0B5C6033ADF7}"/>
          </ac:spMkLst>
        </pc:spChg>
        <pc:spChg chg="add del">
          <ac:chgData name="bikram" userId="0796d3240cfee855" providerId="LiveId" clId="{67ACB8FC-FBD1-4E00-B4BD-F363CB983B07}" dt="2021-05-28T08:50:36.052" v="27" actId="26606"/>
          <ac:spMkLst>
            <pc:docMk/>
            <pc:sldMk cId="1803177660" sldId="256"/>
            <ac:spMk id="60" creationId="{D0712110-0BC1-4B31-B3BB-63B44222E87F}"/>
          </ac:spMkLst>
        </pc:spChg>
        <pc:spChg chg="add del">
          <ac:chgData name="bikram" userId="0796d3240cfee855" providerId="LiveId" clId="{67ACB8FC-FBD1-4E00-B4BD-F363CB983B07}" dt="2021-05-28T08:50:36.052" v="27" actId="26606"/>
          <ac:spMkLst>
            <pc:docMk/>
            <pc:sldMk cId="1803177660" sldId="256"/>
            <ac:spMk id="61" creationId="{4466B5F3-C053-4580-B04A-1EF949888280}"/>
          </ac:spMkLst>
        </pc:spChg>
        <pc:spChg chg="add del">
          <ac:chgData name="bikram" userId="0796d3240cfee855" providerId="LiveId" clId="{67ACB8FC-FBD1-4E00-B4BD-F363CB983B07}" dt="2021-05-28T08:50:39.118" v="29" actId="26606"/>
          <ac:spMkLst>
            <pc:docMk/>
            <pc:sldMk cId="1803177660" sldId="256"/>
            <ac:spMk id="66" creationId="{315B18DF-1A4F-456F-8E0E-8CFE4C8089C4}"/>
          </ac:spMkLst>
        </pc:spChg>
        <pc:spChg chg="add del">
          <ac:chgData name="bikram" userId="0796d3240cfee855" providerId="LiveId" clId="{67ACB8FC-FBD1-4E00-B4BD-F363CB983B07}" dt="2021-05-28T08:50:39.118" v="29" actId="26606"/>
          <ac:spMkLst>
            <pc:docMk/>
            <pc:sldMk cId="1803177660" sldId="256"/>
            <ac:spMk id="67" creationId="{E334CD9B-39EA-42AE-8A1F-0D40028F3FC4}"/>
          </ac:spMkLst>
        </pc:spChg>
        <pc:spChg chg="add del">
          <ac:chgData name="bikram" userId="0796d3240cfee855" providerId="LiveId" clId="{67ACB8FC-FBD1-4E00-B4BD-F363CB983B07}" dt="2021-05-28T08:50:42.903" v="31" actId="26606"/>
          <ac:spMkLst>
            <pc:docMk/>
            <pc:sldMk cId="1803177660" sldId="256"/>
            <ac:spMk id="75" creationId="{8D095B41-7312-4603-9F0F-93387C353134}"/>
          </ac:spMkLst>
        </pc:spChg>
        <pc:spChg chg="add del">
          <ac:chgData name="bikram" userId="0796d3240cfee855" providerId="LiveId" clId="{67ACB8FC-FBD1-4E00-B4BD-F363CB983B07}" dt="2021-05-28T08:50:42.903" v="31" actId="26606"/>
          <ac:spMkLst>
            <pc:docMk/>
            <pc:sldMk cId="1803177660" sldId="256"/>
            <ac:spMk id="76" creationId="{1042C936-444C-4F0D-9737-291EAFE1E7E4}"/>
          </ac:spMkLst>
        </pc:spChg>
        <pc:spChg chg="add">
          <ac:chgData name="bikram" userId="0796d3240cfee855" providerId="LiveId" clId="{67ACB8FC-FBD1-4E00-B4BD-F363CB983B07}" dt="2021-05-28T08:50:42.918" v="32" actId="26606"/>
          <ac:spMkLst>
            <pc:docMk/>
            <pc:sldMk cId="1803177660" sldId="256"/>
            <ac:spMk id="81" creationId="{EC17D08F-2133-44A9-B28C-CB29928FA8D9}"/>
          </ac:spMkLst>
        </pc:spChg>
        <pc:spChg chg="add">
          <ac:chgData name="bikram" userId="0796d3240cfee855" providerId="LiveId" clId="{67ACB8FC-FBD1-4E00-B4BD-F363CB983B07}" dt="2021-05-28T08:50:42.918" v="32" actId="26606"/>
          <ac:spMkLst>
            <pc:docMk/>
            <pc:sldMk cId="1803177660" sldId="256"/>
            <ac:spMk id="82" creationId="{0CC36881-E309-4C41-8B5B-203AADC15FF6}"/>
          </ac:spMkLst>
        </pc:spChg>
        <pc:grpChg chg="add del">
          <ac:chgData name="bikram" userId="0796d3240cfee855" providerId="LiveId" clId="{67ACB8FC-FBD1-4E00-B4BD-F363CB983B07}" dt="2021-05-28T08:49:36.531" v="16" actId="26606"/>
          <ac:grpSpMkLst>
            <pc:docMk/>
            <pc:sldMk cId="1803177660" sldId="256"/>
            <ac:grpSpMk id="16" creationId="{A7014575-F0CE-4EAB-917E-3325411BA231}"/>
          </ac:grpSpMkLst>
        </pc:grpChg>
        <pc:grpChg chg="add del">
          <ac:chgData name="bikram" userId="0796d3240cfee855" providerId="LiveId" clId="{67ACB8FC-FBD1-4E00-B4BD-F363CB983B07}" dt="2021-05-28T08:50:28.455" v="23" actId="26606"/>
          <ac:grpSpMkLst>
            <pc:docMk/>
            <pc:sldMk cId="1803177660" sldId="256"/>
            <ac:grpSpMk id="38" creationId="{72EFD7EB-F887-4187-BD35-2F6584E9E0D1}"/>
          </ac:grpSpMkLst>
        </pc:grpChg>
        <pc:grpChg chg="add del">
          <ac:chgData name="bikram" userId="0796d3240cfee855" providerId="LiveId" clId="{67ACB8FC-FBD1-4E00-B4BD-F363CB983B07}" dt="2021-05-28T08:49:36.476" v="15" actId="26606"/>
          <ac:grpSpMkLst>
            <pc:docMk/>
            <pc:sldMk cId="1803177660" sldId="256"/>
            <ac:grpSpMk id="41" creationId="{3C9AA14C-80A4-427C-A911-28CD20C56E5E}"/>
          </ac:grpSpMkLst>
        </pc:grpChg>
        <pc:grpChg chg="add del">
          <ac:chgData name="bikram" userId="0796d3240cfee855" providerId="LiveId" clId="{67ACB8FC-FBD1-4E00-B4BD-F363CB983B07}" dt="2021-05-28T08:49:36.476" v="15" actId="26606"/>
          <ac:grpSpMkLst>
            <pc:docMk/>
            <pc:sldMk cId="1803177660" sldId="256"/>
            <ac:grpSpMk id="43" creationId="{F2FD01A0-E6FF-41CD-AEBD-279232B90D43}"/>
          </ac:grpSpMkLst>
        </pc:grpChg>
        <pc:grpChg chg="add del">
          <ac:chgData name="bikram" userId="0796d3240cfee855" providerId="LiveId" clId="{67ACB8FC-FBD1-4E00-B4BD-F363CB983B07}" dt="2021-05-28T08:50:32.958" v="25" actId="26606"/>
          <ac:grpSpMkLst>
            <pc:docMk/>
            <pc:sldMk cId="1803177660" sldId="256"/>
            <ac:grpSpMk id="53" creationId="{E8ACF89C-CFC3-4D68-B3C4-2BEFB7BBE5F7}"/>
          </ac:grpSpMkLst>
        </pc:grpChg>
        <pc:grpChg chg="add del">
          <ac:chgData name="bikram" userId="0796d3240cfee855" providerId="LiveId" clId="{67ACB8FC-FBD1-4E00-B4BD-F363CB983B07}" dt="2021-05-28T08:50:39.118" v="29" actId="26606"/>
          <ac:grpSpMkLst>
            <pc:docMk/>
            <pc:sldMk cId="1803177660" sldId="256"/>
            <ac:grpSpMk id="69" creationId="{24C6E9FA-459B-47A6-93ED-A57860553C3A}"/>
          </ac:grpSpMkLst>
        </pc:grpChg>
        <pc:grpChg chg="add">
          <ac:chgData name="bikram" userId="0796d3240cfee855" providerId="LiveId" clId="{67ACB8FC-FBD1-4E00-B4BD-F363CB983B07}" dt="2021-05-28T08:50:42.918" v="32" actId="26606"/>
          <ac:grpSpMkLst>
            <pc:docMk/>
            <pc:sldMk cId="1803177660" sldId="256"/>
            <ac:grpSpMk id="84" creationId="{AED92372-F778-4E96-9E90-4E63BAF3CAD3}"/>
          </ac:grpSpMkLst>
        </pc:grpChg>
        <pc:picChg chg="add del mod">
          <ac:chgData name="bikram" userId="0796d3240cfee855" providerId="LiveId" clId="{67ACB8FC-FBD1-4E00-B4BD-F363CB983B07}" dt="2021-05-28T08:49:09.307" v="3" actId="26606"/>
          <ac:picMkLst>
            <pc:docMk/>
            <pc:sldMk cId="1803177660" sldId="256"/>
            <ac:picMk id="4" creationId="{C0E428D0-1F0D-4D1F-A55D-0B872EC6394F}"/>
          </ac:picMkLst>
        </pc:picChg>
        <pc:picChg chg="add mod ord">
          <ac:chgData name="bikram" userId="0796d3240cfee855" providerId="LiveId" clId="{67ACB8FC-FBD1-4E00-B4BD-F363CB983B07}" dt="2021-05-28T08:50:42.918" v="32" actId="26606"/>
          <ac:picMkLst>
            <pc:docMk/>
            <pc:sldMk cId="1803177660" sldId="256"/>
            <ac:picMk id="18" creationId="{7154E321-44C5-451B-AF03-8C333F48C013}"/>
          </ac:picMkLst>
        </pc:picChg>
        <pc:picChg chg="add del">
          <ac:chgData name="bikram" userId="0796d3240cfee855" providerId="LiveId" clId="{67ACB8FC-FBD1-4E00-B4BD-F363CB983B07}" dt="2021-05-28T08:50:23.719" v="21" actId="26606"/>
          <ac:picMkLst>
            <pc:docMk/>
            <pc:sldMk cId="1803177660" sldId="256"/>
            <ac:picMk id="24" creationId="{419FDB25-3050-4009-9806-3000DDD1C083}"/>
          </ac:picMkLst>
        </pc:picChg>
        <pc:picChg chg="add del">
          <ac:chgData name="bikram" userId="0796d3240cfee855" providerId="LiveId" clId="{67ACB8FC-FBD1-4E00-B4BD-F363CB983B07}" dt="2021-05-28T08:50:28.455" v="23" actId="26606"/>
          <ac:picMkLst>
            <pc:docMk/>
            <pc:sldMk cId="1803177660" sldId="256"/>
            <ac:picMk id="45" creationId="{971F6991-E635-48F8-9309-D5A5C1ECBF2A}"/>
          </ac:picMkLst>
        </pc:picChg>
        <pc:picChg chg="add del">
          <ac:chgData name="bikram" userId="0796d3240cfee855" providerId="LiveId" clId="{67ACB8FC-FBD1-4E00-B4BD-F363CB983B07}" dt="2021-05-28T08:50:32.958" v="25" actId="26606"/>
          <ac:picMkLst>
            <pc:docMk/>
            <pc:sldMk cId="1803177660" sldId="256"/>
            <ac:picMk id="57" creationId="{16EFE474-4FE0-4E8F-8F09-5ED2C9E76A84}"/>
          </ac:picMkLst>
        </pc:picChg>
        <pc:picChg chg="add del">
          <ac:chgData name="bikram" userId="0796d3240cfee855" providerId="LiveId" clId="{67ACB8FC-FBD1-4E00-B4BD-F363CB983B07}" dt="2021-05-28T08:50:36.052" v="27" actId="26606"/>
          <ac:picMkLst>
            <pc:docMk/>
            <pc:sldMk cId="1803177660" sldId="256"/>
            <ac:picMk id="63" creationId="{25CED634-E2D0-4AB7-96DD-816C9B52C5CF}"/>
          </ac:picMkLst>
        </pc:picChg>
        <pc:picChg chg="add del">
          <ac:chgData name="bikram" userId="0796d3240cfee855" providerId="LiveId" clId="{67ACB8FC-FBD1-4E00-B4BD-F363CB983B07}" dt="2021-05-28T08:50:39.118" v="29" actId="26606"/>
          <ac:picMkLst>
            <pc:docMk/>
            <pc:sldMk cId="1803177660" sldId="256"/>
            <ac:picMk id="72" creationId="{8E7CFEF1-65E1-4CEE-91CA-B6B73B84BC8E}"/>
          </ac:picMkLst>
        </pc:picChg>
        <pc:picChg chg="add del">
          <ac:chgData name="bikram" userId="0796d3240cfee855" providerId="LiveId" clId="{67ACB8FC-FBD1-4E00-B4BD-F363CB983B07}" dt="2021-05-28T08:50:42.903" v="31" actId="26606"/>
          <ac:picMkLst>
            <pc:docMk/>
            <pc:sldMk cId="1803177660" sldId="256"/>
            <ac:picMk id="78" creationId="{419FDB25-3050-4009-9806-3000DDD1C083}"/>
          </ac:picMkLst>
        </pc:picChg>
        <pc:picChg chg="add">
          <ac:chgData name="bikram" userId="0796d3240cfee855" providerId="LiveId" clId="{67ACB8FC-FBD1-4E00-B4BD-F363CB983B07}" dt="2021-05-28T08:50:42.918" v="32" actId="26606"/>
          <ac:picMkLst>
            <pc:docMk/>
            <pc:sldMk cId="1803177660" sldId="256"/>
            <ac:picMk id="87" creationId="{4B61EBEC-D0CA-456C-98A6-EDA1AC9FB0D6}"/>
          </ac:picMkLst>
        </pc:picChg>
        <pc:cxnChg chg="add del">
          <ac:chgData name="bikram" userId="0796d3240cfee855" providerId="LiveId" clId="{67ACB8FC-FBD1-4E00-B4BD-F363CB983B07}" dt="2021-05-28T08:49:09.307" v="3" actId="26606"/>
          <ac:cxnSpMkLst>
            <pc:docMk/>
            <pc:sldMk cId="1803177660" sldId="256"/>
            <ac:cxnSpMk id="13" creationId="{D255B435-D9F3-4A31-B89E-36741390DB4B}"/>
          </ac:cxnSpMkLst>
        </pc:cxnChg>
        <pc:cxnChg chg="add del">
          <ac:chgData name="bikram" userId="0796d3240cfee855" providerId="LiveId" clId="{67ACB8FC-FBD1-4E00-B4BD-F363CB983B07}" dt="2021-05-28T08:50:23.719" v="21" actId="26606"/>
          <ac:cxnSpMkLst>
            <pc:docMk/>
            <pc:sldMk cId="1803177660" sldId="256"/>
            <ac:cxnSpMk id="22" creationId="{B61C4D9F-F4AF-4ED2-9310-56EB2E19C084}"/>
          </ac:cxnSpMkLst>
        </pc:cxnChg>
        <pc:cxnChg chg="add del">
          <ac:chgData name="bikram" userId="0796d3240cfee855" providerId="LiveId" clId="{67ACB8FC-FBD1-4E00-B4BD-F363CB983B07}" dt="2021-05-28T08:50:23.719" v="21" actId="26606"/>
          <ac:cxnSpMkLst>
            <pc:docMk/>
            <pc:sldMk cId="1803177660" sldId="256"/>
            <ac:cxnSpMk id="26" creationId="{8063EF0F-7BC0-4CFB-AB98-20A8DD91D70F}"/>
          </ac:cxnSpMkLst>
        </pc:cxnChg>
        <pc:cxnChg chg="add del">
          <ac:chgData name="bikram" userId="0796d3240cfee855" providerId="LiveId" clId="{67ACB8FC-FBD1-4E00-B4BD-F363CB983B07}" dt="2021-05-28T08:49:31.240" v="11" actId="26606"/>
          <ac:cxnSpMkLst>
            <pc:docMk/>
            <pc:sldMk cId="1803177660" sldId="256"/>
            <ac:cxnSpMk id="33" creationId="{F0CE0765-E93C-4D37-9D5F-D464EFB10FA7}"/>
          </ac:cxnSpMkLst>
        </pc:cxnChg>
        <pc:cxnChg chg="add del">
          <ac:chgData name="bikram" userId="0796d3240cfee855" providerId="LiveId" clId="{67ACB8FC-FBD1-4E00-B4BD-F363CB983B07}" dt="2021-05-28T08:49:33.498" v="13" actId="26606"/>
          <ac:cxnSpMkLst>
            <pc:docMk/>
            <pc:sldMk cId="1803177660" sldId="256"/>
            <ac:cxnSpMk id="37" creationId="{651B3B56-501F-42FF-8534-28EF7857BD40}"/>
          </ac:cxnSpMkLst>
        </pc:cxnChg>
        <pc:cxnChg chg="add del">
          <ac:chgData name="bikram" userId="0796d3240cfee855" providerId="LiveId" clId="{67ACB8FC-FBD1-4E00-B4BD-F363CB983B07}" dt="2021-05-28T08:50:28.455" v="23" actId="26606"/>
          <ac:cxnSpMkLst>
            <pc:docMk/>
            <pc:sldMk cId="1803177660" sldId="256"/>
            <ac:cxnSpMk id="44" creationId="{480890EC-EC50-46D3-879E-63EDF4D06CE9}"/>
          </ac:cxnSpMkLst>
        </pc:cxnChg>
        <pc:cxnChg chg="add del">
          <ac:chgData name="bikram" userId="0796d3240cfee855" providerId="LiveId" clId="{67ACB8FC-FBD1-4E00-B4BD-F363CB983B07}" dt="2021-05-28T08:50:28.455" v="23" actId="26606"/>
          <ac:cxnSpMkLst>
            <pc:docMk/>
            <pc:sldMk cId="1803177660" sldId="256"/>
            <ac:cxnSpMk id="46" creationId="{3ACF2F98-1DF0-4594-9502-F2B79E79578B}"/>
          </ac:cxnSpMkLst>
        </pc:cxnChg>
        <pc:cxnChg chg="add del">
          <ac:chgData name="bikram" userId="0796d3240cfee855" providerId="LiveId" clId="{67ACB8FC-FBD1-4E00-B4BD-F363CB983B07}" dt="2021-05-28T08:50:07.657" v="18"/>
          <ac:cxnSpMkLst>
            <pc:docMk/>
            <pc:sldMk cId="1803177660" sldId="256"/>
            <ac:cxnSpMk id="49" creationId="{651B3B56-501F-42FF-8534-28EF7857BD40}"/>
          </ac:cxnSpMkLst>
        </pc:cxnChg>
        <pc:cxnChg chg="add del">
          <ac:chgData name="bikram" userId="0796d3240cfee855" providerId="LiveId" clId="{67ACB8FC-FBD1-4E00-B4BD-F363CB983B07}" dt="2021-05-28T08:50:32.958" v="25" actId="26606"/>
          <ac:cxnSpMkLst>
            <pc:docMk/>
            <pc:sldMk cId="1803177660" sldId="256"/>
            <ac:cxnSpMk id="52" creationId="{EE68D41B-9286-479F-9AB7-678C8E348D71}"/>
          </ac:cxnSpMkLst>
        </pc:cxnChg>
        <pc:cxnChg chg="add del">
          <ac:chgData name="bikram" userId="0796d3240cfee855" providerId="LiveId" clId="{67ACB8FC-FBD1-4E00-B4BD-F363CB983B07}" dt="2021-05-28T08:50:32.958" v="25" actId="26606"/>
          <ac:cxnSpMkLst>
            <pc:docMk/>
            <pc:sldMk cId="1803177660" sldId="256"/>
            <ac:cxnSpMk id="58" creationId="{CF8B8C81-54DC-4AF5-B682-3A2C70A6B55C}"/>
          </ac:cxnSpMkLst>
        </pc:cxnChg>
        <pc:cxnChg chg="add del">
          <ac:chgData name="bikram" userId="0796d3240cfee855" providerId="LiveId" clId="{67ACB8FC-FBD1-4E00-B4BD-F363CB983B07}" dt="2021-05-28T08:50:36.052" v="27" actId="26606"/>
          <ac:cxnSpMkLst>
            <pc:docMk/>
            <pc:sldMk cId="1803177660" sldId="256"/>
            <ac:cxnSpMk id="62" creationId="{FA6123F2-4B61-414F-A7E5-5B7828EACAE2}"/>
          </ac:cxnSpMkLst>
        </pc:cxnChg>
        <pc:cxnChg chg="add del">
          <ac:chgData name="bikram" userId="0796d3240cfee855" providerId="LiveId" clId="{67ACB8FC-FBD1-4E00-B4BD-F363CB983B07}" dt="2021-05-28T08:50:36.052" v="27" actId="26606"/>
          <ac:cxnSpMkLst>
            <pc:docMk/>
            <pc:sldMk cId="1803177660" sldId="256"/>
            <ac:cxnSpMk id="64" creationId="{FCDDCDFB-696D-4FDF-9B58-24F71B7C37BC}"/>
          </ac:cxnSpMkLst>
        </pc:cxnChg>
        <pc:cxnChg chg="add del">
          <ac:chgData name="bikram" userId="0796d3240cfee855" providerId="LiveId" clId="{67ACB8FC-FBD1-4E00-B4BD-F363CB983B07}" dt="2021-05-28T08:50:39.118" v="29" actId="26606"/>
          <ac:cxnSpMkLst>
            <pc:docMk/>
            <pc:sldMk cId="1803177660" sldId="256"/>
            <ac:cxnSpMk id="68" creationId="{E7C3AE2A-04FA-4B67-9C14-0D990CA6AE0F}"/>
          </ac:cxnSpMkLst>
        </pc:cxnChg>
        <pc:cxnChg chg="add del">
          <ac:chgData name="bikram" userId="0796d3240cfee855" providerId="LiveId" clId="{67ACB8FC-FBD1-4E00-B4BD-F363CB983B07}" dt="2021-05-28T08:50:39.118" v="29" actId="26606"/>
          <ac:cxnSpMkLst>
            <pc:docMk/>
            <pc:sldMk cId="1803177660" sldId="256"/>
            <ac:cxnSpMk id="73" creationId="{FCA742D8-7814-4F8A-AEF8-1857FB21F043}"/>
          </ac:cxnSpMkLst>
        </pc:cxnChg>
        <pc:cxnChg chg="add del">
          <ac:chgData name="bikram" userId="0796d3240cfee855" providerId="LiveId" clId="{67ACB8FC-FBD1-4E00-B4BD-F363CB983B07}" dt="2021-05-28T08:50:42.903" v="31" actId="26606"/>
          <ac:cxnSpMkLst>
            <pc:docMk/>
            <pc:sldMk cId="1803177660" sldId="256"/>
            <ac:cxnSpMk id="77" creationId="{B61C4D9F-F4AF-4ED2-9310-56EB2E19C084}"/>
          </ac:cxnSpMkLst>
        </pc:cxnChg>
        <pc:cxnChg chg="add del">
          <ac:chgData name="bikram" userId="0796d3240cfee855" providerId="LiveId" clId="{67ACB8FC-FBD1-4E00-B4BD-F363CB983B07}" dt="2021-05-28T08:50:42.903" v="31" actId="26606"/>
          <ac:cxnSpMkLst>
            <pc:docMk/>
            <pc:sldMk cId="1803177660" sldId="256"/>
            <ac:cxnSpMk id="79" creationId="{8063EF0F-7BC0-4CFB-AB98-20A8DD91D70F}"/>
          </ac:cxnSpMkLst>
        </pc:cxnChg>
        <pc:cxnChg chg="add">
          <ac:chgData name="bikram" userId="0796d3240cfee855" providerId="LiveId" clId="{67ACB8FC-FBD1-4E00-B4BD-F363CB983B07}" dt="2021-05-28T08:50:42.918" v="32" actId="26606"/>
          <ac:cxnSpMkLst>
            <pc:docMk/>
            <pc:sldMk cId="1803177660" sldId="256"/>
            <ac:cxnSpMk id="83" creationId="{84F2C6A8-7D46-49EA-860B-0F0B0208436C}"/>
          </ac:cxnSpMkLst>
        </pc:cxnChg>
        <pc:cxnChg chg="add">
          <ac:chgData name="bikram" userId="0796d3240cfee855" providerId="LiveId" clId="{67ACB8FC-FBD1-4E00-B4BD-F363CB983B07}" dt="2021-05-28T08:50:42.918" v="32" actId="26606"/>
          <ac:cxnSpMkLst>
            <pc:docMk/>
            <pc:sldMk cId="1803177660" sldId="256"/>
            <ac:cxnSpMk id="88" creationId="{718A71EB-D327-4458-85FB-26336B2BA01B}"/>
          </ac:cxnSpMkLst>
        </pc:cxnChg>
      </pc:sldChg>
      <pc:sldChg chg="addSp delSp modSp new mod setBg setClrOvrMap">
        <pc:chgData name="bikram" userId="0796d3240cfee855" providerId="LiveId" clId="{67ACB8FC-FBD1-4E00-B4BD-F363CB983B07}" dt="2021-06-12T09:23:27.923" v="766" actId="1076"/>
        <pc:sldMkLst>
          <pc:docMk/>
          <pc:sldMk cId="2802385522" sldId="257"/>
        </pc:sldMkLst>
        <pc:spChg chg="mod">
          <ac:chgData name="bikram" userId="0796d3240cfee855" providerId="LiveId" clId="{67ACB8FC-FBD1-4E00-B4BD-F363CB983B07}" dt="2021-05-28T08:54:14.300" v="53" actId="26606"/>
          <ac:spMkLst>
            <pc:docMk/>
            <pc:sldMk cId="2802385522" sldId="257"/>
            <ac:spMk id="2" creationId="{0C44A333-1199-4BE0-BC6C-FDD6C6BBE91A}"/>
          </ac:spMkLst>
        </pc:spChg>
        <pc:spChg chg="mod">
          <ac:chgData name="bikram" userId="0796d3240cfee855" providerId="LiveId" clId="{67ACB8FC-FBD1-4E00-B4BD-F363CB983B07}" dt="2021-06-12T09:23:27.923" v="766" actId="1076"/>
          <ac:spMkLst>
            <pc:docMk/>
            <pc:sldMk cId="2802385522" sldId="257"/>
            <ac:spMk id="3" creationId="{CE601AA1-90F9-4A59-A669-4110FA10097A}"/>
          </ac:spMkLst>
        </pc:spChg>
        <pc:spChg chg="add del">
          <ac:chgData name="bikram" userId="0796d3240cfee855" providerId="LiveId" clId="{67ACB8FC-FBD1-4E00-B4BD-F363CB983B07}" dt="2021-05-28T08:53:25.495" v="44" actId="26606"/>
          <ac:spMkLst>
            <pc:docMk/>
            <pc:sldMk cId="2802385522" sldId="257"/>
            <ac:spMk id="8" creationId="{F63C748C-967B-4A7B-A90F-3EDD0F485AC6}"/>
          </ac:spMkLst>
        </pc:spChg>
        <pc:spChg chg="add del">
          <ac:chgData name="bikram" userId="0796d3240cfee855" providerId="LiveId" clId="{67ACB8FC-FBD1-4E00-B4BD-F363CB983B07}" dt="2021-05-28T08:53:25.495" v="44" actId="26606"/>
          <ac:spMkLst>
            <pc:docMk/>
            <pc:sldMk cId="2802385522" sldId="257"/>
            <ac:spMk id="10" creationId="{C0143637-4934-44E4-B909-BAF1E7B27972}"/>
          </ac:spMkLst>
        </pc:spChg>
        <pc:spChg chg="add del">
          <ac:chgData name="bikram" userId="0796d3240cfee855" providerId="LiveId" clId="{67ACB8FC-FBD1-4E00-B4BD-F363CB983B07}" dt="2021-05-28T08:53:28.079" v="46" actId="26606"/>
          <ac:spMkLst>
            <pc:docMk/>
            <pc:sldMk cId="2802385522" sldId="257"/>
            <ac:spMk id="13" creationId="{A5B0BB24-CF19-4E6C-AFC4-A0F18438D8B9}"/>
          </ac:spMkLst>
        </pc:spChg>
        <pc:spChg chg="add del">
          <ac:chgData name="bikram" userId="0796d3240cfee855" providerId="LiveId" clId="{67ACB8FC-FBD1-4E00-B4BD-F363CB983B07}" dt="2021-05-28T08:53:28.079" v="46" actId="26606"/>
          <ac:spMkLst>
            <pc:docMk/>
            <pc:sldMk cId="2802385522" sldId="257"/>
            <ac:spMk id="14" creationId="{A72CA9B9-8D14-4AF2-934E-21FE4A339E36}"/>
          </ac:spMkLst>
        </pc:spChg>
        <pc:spChg chg="add del">
          <ac:chgData name="bikram" userId="0796d3240cfee855" providerId="LiveId" clId="{67ACB8FC-FBD1-4E00-B4BD-F363CB983B07}" dt="2021-05-28T08:53:28.079" v="46" actId="26606"/>
          <ac:spMkLst>
            <pc:docMk/>
            <pc:sldMk cId="2802385522" sldId="257"/>
            <ac:spMk id="15" creationId="{3438CEF5-63E3-4928-9F1C-395224D24D7C}"/>
          </ac:spMkLst>
        </pc:spChg>
        <pc:spChg chg="add del">
          <ac:chgData name="bikram" userId="0796d3240cfee855" providerId="LiveId" clId="{67ACB8FC-FBD1-4E00-B4BD-F363CB983B07}" dt="2021-05-28T08:53:29.630" v="48" actId="26606"/>
          <ac:spMkLst>
            <pc:docMk/>
            <pc:sldMk cId="2802385522" sldId="257"/>
            <ac:spMk id="16" creationId="{D9FE1511-6E1B-4F0E-8FF0-958527181CC9}"/>
          </ac:spMkLst>
        </pc:spChg>
        <pc:spChg chg="add del">
          <ac:chgData name="bikram" userId="0796d3240cfee855" providerId="LiveId" clId="{67ACB8FC-FBD1-4E00-B4BD-F363CB983B07}" dt="2021-05-28T08:53:29.630" v="48" actId="26606"/>
          <ac:spMkLst>
            <pc:docMk/>
            <pc:sldMk cId="2802385522" sldId="257"/>
            <ac:spMk id="17" creationId="{08E7A6F0-5CD3-481E-B0F2-E7F99FE675B0}"/>
          </ac:spMkLst>
        </pc:spChg>
        <pc:spChg chg="add del">
          <ac:chgData name="bikram" userId="0796d3240cfee855" providerId="LiveId" clId="{67ACB8FC-FBD1-4E00-B4BD-F363CB983B07}" dt="2021-05-28T08:53:29.630" v="48" actId="26606"/>
          <ac:spMkLst>
            <pc:docMk/>
            <pc:sldMk cId="2802385522" sldId="257"/>
            <ac:spMk id="19" creationId="{511290DF-4975-4FCD-8B8D-BBC86B836668}"/>
          </ac:spMkLst>
        </pc:spChg>
        <pc:spChg chg="add del">
          <ac:chgData name="bikram" userId="0796d3240cfee855" providerId="LiveId" clId="{67ACB8FC-FBD1-4E00-B4BD-F363CB983B07}" dt="2021-05-28T08:53:30.767" v="50" actId="26606"/>
          <ac:spMkLst>
            <pc:docMk/>
            <pc:sldMk cId="2802385522" sldId="257"/>
            <ac:spMk id="25" creationId="{F63C748C-967B-4A7B-A90F-3EDD0F485AC6}"/>
          </ac:spMkLst>
        </pc:spChg>
        <pc:spChg chg="add del">
          <ac:chgData name="bikram" userId="0796d3240cfee855" providerId="LiveId" clId="{67ACB8FC-FBD1-4E00-B4BD-F363CB983B07}" dt="2021-05-28T08:53:30.767" v="50" actId="26606"/>
          <ac:spMkLst>
            <pc:docMk/>
            <pc:sldMk cId="2802385522" sldId="257"/>
            <ac:spMk id="26" creationId="{C0143637-4934-44E4-B909-BAF1E7B27972}"/>
          </ac:spMkLst>
        </pc:spChg>
        <pc:spChg chg="add del">
          <ac:chgData name="bikram" userId="0796d3240cfee855" providerId="LiveId" clId="{67ACB8FC-FBD1-4E00-B4BD-F363CB983B07}" dt="2021-05-28T08:53:53.617" v="52" actId="26606"/>
          <ac:spMkLst>
            <pc:docMk/>
            <pc:sldMk cId="2802385522" sldId="257"/>
            <ac:spMk id="28" creationId="{A5B0BB24-CF19-4E6C-AFC4-A0F18438D8B9}"/>
          </ac:spMkLst>
        </pc:spChg>
        <pc:spChg chg="add del">
          <ac:chgData name="bikram" userId="0796d3240cfee855" providerId="LiveId" clId="{67ACB8FC-FBD1-4E00-B4BD-F363CB983B07}" dt="2021-05-28T08:53:53.617" v="52" actId="26606"/>
          <ac:spMkLst>
            <pc:docMk/>
            <pc:sldMk cId="2802385522" sldId="257"/>
            <ac:spMk id="29" creationId="{3438CEF5-63E3-4928-9F1C-395224D24D7C}"/>
          </ac:spMkLst>
        </pc:spChg>
        <pc:spChg chg="add del">
          <ac:chgData name="bikram" userId="0796d3240cfee855" providerId="LiveId" clId="{67ACB8FC-FBD1-4E00-B4BD-F363CB983B07}" dt="2021-05-28T08:53:53.617" v="52" actId="26606"/>
          <ac:spMkLst>
            <pc:docMk/>
            <pc:sldMk cId="2802385522" sldId="257"/>
            <ac:spMk id="31" creationId="{A72CA9B9-8D14-4AF2-934E-21FE4A339E36}"/>
          </ac:spMkLst>
        </pc:spChg>
        <pc:spChg chg="add del">
          <ac:chgData name="bikram" userId="0796d3240cfee855" providerId="LiveId" clId="{67ACB8FC-FBD1-4E00-B4BD-F363CB983B07}" dt="2021-05-28T08:54:14.300" v="53" actId="26606"/>
          <ac:spMkLst>
            <pc:docMk/>
            <pc:sldMk cId="2802385522" sldId="257"/>
            <ac:spMk id="36" creationId="{29C51009-A09A-4689-8E6C-F8FC99E6A840}"/>
          </ac:spMkLst>
        </pc:spChg>
        <pc:spChg chg="add">
          <ac:chgData name="bikram" userId="0796d3240cfee855" providerId="LiveId" clId="{67ACB8FC-FBD1-4E00-B4BD-F363CB983B07}" dt="2021-05-28T08:54:14.300" v="53" actId="26606"/>
          <ac:spMkLst>
            <pc:docMk/>
            <pc:sldMk cId="2802385522" sldId="257"/>
            <ac:spMk id="43" creationId="{F63C748C-967B-4A7B-A90F-3EDD0F485AC6}"/>
          </ac:spMkLst>
        </pc:spChg>
        <pc:spChg chg="add">
          <ac:chgData name="bikram" userId="0796d3240cfee855" providerId="LiveId" clId="{67ACB8FC-FBD1-4E00-B4BD-F363CB983B07}" dt="2021-05-28T08:54:14.300" v="53" actId="26606"/>
          <ac:spMkLst>
            <pc:docMk/>
            <pc:sldMk cId="2802385522" sldId="257"/>
            <ac:spMk id="45" creationId="{C0143637-4934-44E4-B909-BAF1E7B27972}"/>
          </ac:spMkLst>
        </pc:spChg>
        <pc:grpChg chg="add del">
          <ac:chgData name="bikram" userId="0796d3240cfee855" providerId="LiveId" clId="{67ACB8FC-FBD1-4E00-B4BD-F363CB983B07}" dt="2021-05-28T08:53:29.630" v="48" actId="26606"/>
          <ac:grpSpMkLst>
            <pc:docMk/>
            <pc:sldMk cId="2802385522" sldId="257"/>
            <ac:grpSpMk id="21" creationId="{357CA18A-A333-4DCB-842B-76827D2ECB24}"/>
          </ac:grpSpMkLst>
        </pc:grpChg>
        <pc:picChg chg="add del">
          <ac:chgData name="bikram" userId="0796d3240cfee855" providerId="LiveId" clId="{67ACB8FC-FBD1-4E00-B4BD-F363CB983B07}" dt="2021-05-28T08:53:29.630" v="48" actId="26606"/>
          <ac:picMkLst>
            <pc:docMk/>
            <pc:sldMk cId="2802385522" sldId="257"/>
            <ac:picMk id="18" creationId="{025CEF6D-5E98-4B5C-A10F-7459C1EEF10E}"/>
          </ac:picMkLst>
        </pc:picChg>
        <pc:cxnChg chg="add del">
          <ac:chgData name="bikram" userId="0796d3240cfee855" providerId="LiveId" clId="{67ACB8FC-FBD1-4E00-B4BD-F363CB983B07}" dt="2021-05-28T08:53:28.079" v="46" actId="26606"/>
          <ac:cxnSpMkLst>
            <pc:docMk/>
            <pc:sldMk cId="2802385522" sldId="257"/>
            <ac:cxnSpMk id="12" creationId="{F328CB6C-F677-4C0B-9EE8-4D1C44DDF8DC}"/>
          </ac:cxnSpMkLst>
        </pc:cxnChg>
        <pc:cxnChg chg="add del">
          <ac:chgData name="bikram" userId="0796d3240cfee855" providerId="LiveId" clId="{67ACB8FC-FBD1-4E00-B4BD-F363CB983B07}" dt="2021-05-28T08:53:29.630" v="48" actId="26606"/>
          <ac:cxnSpMkLst>
            <pc:docMk/>
            <pc:sldMk cId="2802385522" sldId="257"/>
            <ac:cxnSpMk id="20" creationId="{05C73161-1E4E-4E6A-91B2-E885CF8FFBA6}"/>
          </ac:cxnSpMkLst>
        </pc:cxnChg>
        <pc:cxnChg chg="add del">
          <ac:chgData name="bikram" userId="0796d3240cfee855" providerId="LiveId" clId="{67ACB8FC-FBD1-4E00-B4BD-F363CB983B07}" dt="2021-05-28T08:53:53.617" v="52" actId="26606"/>
          <ac:cxnSpMkLst>
            <pc:docMk/>
            <pc:sldMk cId="2802385522" sldId="257"/>
            <ac:cxnSpMk id="30" creationId="{F328CB6C-F677-4C0B-9EE8-4D1C44DDF8DC}"/>
          </ac:cxnSpMkLst>
        </pc:cxnChg>
        <pc:cxnChg chg="add del">
          <ac:chgData name="bikram" userId="0796d3240cfee855" providerId="LiveId" clId="{67ACB8FC-FBD1-4E00-B4BD-F363CB983B07}" dt="2021-05-28T08:54:14.300" v="53" actId="26606"/>
          <ac:cxnSpMkLst>
            <pc:docMk/>
            <pc:sldMk cId="2802385522" sldId="257"/>
            <ac:cxnSpMk id="38" creationId="{9EC65442-F244-409C-BF44-C5D6472E810A}"/>
          </ac:cxnSpMkLst>
        </pc:cxnChg>
      </pc:sldChg>
      <pc:sldChg chg="addSp delSp modSp new mod setBg">
        <pc:chgData name="bikram" userId="0796d3240cfee855" providerId="LiveId" clId="{67ACB8FC-FBD1-4E00-B4BD-F363CB983B07}" dt="2021-05-28T09:03:39.372" v="207" actId="26606"/>
        <pc:sldMkLst>
          <pc:docMk/>
          <pc:sldMk cId="2551471296" sldId="258"/>
        </pc:sldMkLst>
        <pc:spChg chg="mod">
          <ac:chgData name="bikram" userId="0796d3240cfee855" providerId="LiveId" clId="{67ACB8FC-FBD1-4E00-B4BD-F363CB983B07}" dt="2021-05-28T09:03:39.372" v="207" actId="26606"/>
          <ac:spMkLst>
            <pc:docMk/>
            <pc:sldMk cId="2551471296" sldId="258"/>
            <ac:spMk id="2" creationId="{586F3114-EF67-42D1-AC61-F72259F173BB}"/>
          </ac:spMkLst>
        </pc:spChg>
        <pc:spChg chg="del mod">
          <ac:chgData name="bikram" userId="0796d3240cfee855" providerId="LiveId" clId="{67ACB8FC-FBD1-4E00-B4BD-F363CB983B07}" dt="2021-05-28T09:03:31.815" v="200" actId="931"/>
          <ac:spMkLst>
            <pc:docMk/>
            <pc:sldMk cId="2551471296" sldId="258"/>
            <ac:spMk id="3" creationId="{023C6EDC-091B-46BF-8640-1A4BBFD39141}"/>
          </ac:spMkLst>
        </pc:spChg>
        <pc:spChg chg="add del">
          <ac:chgData name="bikram" userId="0796d3240cfee855" providerId="LiveId" clId="{67ACB8FC-FBD1-4E00-B4BD-F363CB983B07}" dt="2021-05-28T09:03:37.729" v="204" actId="26606"/>
          <ac:spMkLst>
            <pc:docMk/>
            <pc:sldMk cId="2551471296" sldId="258"/>
            <ac:spMk id="10" creationId="{0CABCAE3-64FC-4149-819F-2C1812824154}"/>
          </ac:spMkLst>
        </pc:spChg>
        <pc:spChg chg="add del">
          <ac:chgData name="bikram" userId="0796d3240cfee855" providerId="LiveId" clId="{67ACB8FC-FBD1-4E00-B4BD-F363CB983B07}" dt="2021-05-28T09:03:37.729" v="204" actId="26606"/>
          <ac:spMkLst>
            <pc:docMk/>
            <pc:sldMk cId="2551471296" sldId="258"/>
            <ac:spMk id="18" creationId="{2FA7AD0A-1871-4DF8-9235-F49D0513B9C1}"/>
          </ac:spMkLst>
        </pc:spChg>
        <pc:spChg chg="add del">
          <ac:chgData name="bikram" userId="0796d3240cfee855" providerId="LiveId" clId="{67ACB8FC-FBD1-4E00-B4BD-F363CB983B07}" dt="2021-05-28T09:03:37.729" v="204" actId="26606"/>
          <ac:spMkLst>
            <pc:docMk/>
            <pc:sldMk cId="2551471296" sldId="258"/>
            <ac:spMk id="20" creationId="{36B04CFB-FAE5-47DD-9B3E-4E9BA7A89CC1}"/>
          </ac:spMkLst>
        </pc:spChg>
        <pc:spChg chg="add del">
          <ac:chgData name="bikram" userId="0796d3240cfee855" providerId="LiveId" clId="{67ACB8FC-FBD1-4E00-B4BD-F363CB983B07}" dt="2021-05-28T09:03:37.729" v="204" actId="26606"/>
          <ac:spMkLst>
            <pc:docMk/>
            <pc:sldMk cId="2551471296" sldId="258"/>
            <ac:spMk id="28" creationId="{622F7FD7-8884-4FD5-95AB-0B5C6033ADF7}"/>
          </ac:spMkLst>
        </pc:spChg>
        <pc:spChg chg="add del">
          <ac:chgData name="bikram" userId="0796d3240cfee855" providerId="LiveId" clId="{67ACB8FC-FBD1-4E00-B4BD-F363CB983B07}" dt="2021-05-28T09:03:39.325" v="206" actId="26606"/>
          <ac:spMkLst>
            <pc:docMk/>
            <pc:sldMk cId="2551471296" sldId="258"/>
            <ac:spMk id="34" creationId="{84C75E2B-CACA-478C-B26B-182AF87A18E3}"/>
          </ac:spMkLst>
        </pc:spChg>
        <pc:spChg chg="add">
          <ac:chgData name="bikram" userId="0796d3240cfee855" providerId="LiveId" clId="{67ACB8FC-FBD1-4E00-B4BD-F363CB983B07}" dt="2021-05-28T09:03:39.372" v="207" actId="26606"/>
          <ac:spMkLst>
            <pc:docMk/>
            <pc:sldMk cId="2551471296" sldId="258"/>
            <ac:spMk id="39" creationId="{0CABCAE3-64FC-4149-819F-2C1812824154}"/>
          </ac:spMkLst>
        </pc:spChg>
        <pc:spChg chg="add">
          <ac:chgData name="bikram" userId="0796d3240cfee855" providerId="LiveId" clId="{67ACB8FC-FBD1-4E00-B4BD-F363CB983B07}" dt="2021-05-28T09:03:39.372" v="207" actId="26606"/>
          <ac:spMkLst>
            <pc:docMk/>
            <pc:sldMk cId="2551471296" sldId="258"/>
            <ac:spMk id="43" creationId="{2FA7AD0A-1871-4DF8-9235-F49D0513B9C1}"/>
          </ac:spMkLst>
        </pc:spChg>
        <pc:spChg chg="add">
          <ac:chgData name="bikram" userId="0796d3240cfee855" providerId="LiveId" clId="{67ACB8FC-FBD1-4E00-B4BD-F363CB983B07}" dt="2021-05-28T09:03:39.372" v="207" actId="26606"/>
          <ac:spMkLst>
            <pc:docMk/>
            <pc:sldMk cId="2551471296" sldId="258"/>
            <ac:spMk id="44" creationId="{36B04CFB-FAE5-47DD-9B3E-4E9BA7A89CC1}"/>
          </ac:spMkLst>
        </pc:spChg>
        <pc:spChg chg="add">
          <ac:chgData name="bikram" userId="0796d3240cfee855" providerId="LiveId" clId="{67ACB8FC-FBD1-4E00-B4BD-F363CB983B07}" dt="2021-05-28T09:03:39.372" v="207" actId="26606"/>
          <ac:spMkLst>
            <pc:docMk/>
            <pc:sldMk cId="2551471296" sldId="258"/>
            <ac:spMk id="47" creationId="{622F7FD7-8884-4FD5-95AB-0B5C6033ADF7}"/>
          </ac:spMkLst>
        </pc:spChg>
        <pc:grpChg chg="add del">
          <ac:chgData name="bikram" userId="0796d3240cfee855" providerId="LiveId" clId="{67ACB8FC-FBD1-4E00-B4BD-F363CB983B07}" dt="2021-05-28T09:03:37.729" v="204" actId="26606"/>
          <ac:grpSpMkLst>
            <pc:docMk/>
            <pc:sldMk cId="2551471296" sldId="258"/>
            <ac:grpSpMk id="24" creationId="{E8ACF89C-CFC3-4D68-B3C4-2BEFB7BBE5F7}"/>
          </ac:grpSpMkLst>
        </pc:grpChg>
        <pc:grpChg chg="add">
          <ac:chgData name="bikram" userId="0796d3240cfee855" providerId="LiveId" clId="{67ACB8FC-FBD1-4E00-B4BD-F363CB983B07}" dt="2021-05-28T09:03:39.372" v="207" actId="26606"/>
          <ac:grpSpMkLst>
            <pc:docMk/>
            <pc:sldMk cId="2551471296" sldId="258"/>
            <ac:grpSpMk id="46" creationId="{E8ACF89C-CFC3-4D68-B3C4-2BEFB7BBE5F7}"/>
          </ac:grpSpMkLst>
        </pc:grpChg>
        <pc:picChg chg="add mod">
          <ac:chgData name="bikram" userId="0796d3240cfee855" providerId="LiveId" clId="{67ACB8FC-FBD1-4E00-B4BD-F363CB983B07}" dt="2021-05-28T09:03:39.372" v="207" actId="26606"/>
          <ac:picMkLst>
            <pc:docMk/>
            <pc:sldMk cId="2551471296" sldId="258"/>
            <ac:picMk id="5" creationId="{45F9CCE8-F05D-4E95-BA55-2DE1D4B8BACD}"/>
          </ac:picMkLst>
        </pc:picChg>
        <pc:picChg chg="add del">
          <ac:chgData name="bikram" userId="0796d3240cfee855" providerId="LiveId" clId="{67ACB8FC-FBD1-4E00-B4BD-F363CB983B07}" dt="2021-05-28T09:03:37.729" v="204" actId="26606"/>
          <ac:picMkLst>
            <pc:docMk/>
            <pc:sldMk cId="2551471296" sldId="258"/>
            <ac:picMk id="12" creationId="{012FDCFE-9AD2-4D8A-8CBF-B3AA37EBF6DD}"/>
          </ac:picMkLst>
        </pc:picChg>
        <pc:picChg chg="add del">
          <ac:chgData name="bikram" userId="0796d3240cfee855" providerId="LiveId" clId="{67ACB8FC-FBD1-4E00-B4BD-F363CB983B07}" dt="2021-05-28T09:03:37.729" v="204" actId="26606"/>
          <ac:picMkLst>
            <pc:docMk/>
            <pc:sldMk cId="2551471296" sldId="258"/>
            <ac:picMk id="30" creationId="{16EFE474-4FE0-4E8F-8F09-5ED2C9E76A84}"/>
          </ac:picMkLst>
        </pc:picChg>
        <pc:picChg chg="add del">
          <ac:chgData name="bikram" userId="0796d3240cfee855" providerId="LiveId" clId="{67ACB8FC-FBD1-4E00-B4BD-F363CB983B07}" dt="2021-05-28T09:03:39.325" v="206" actId="26606"/>
          <ac:picMkLst>
            <pc:docMk/>
            <pc:sldMk cId="2551471296" sldId="258"/>
            <ac:picMk id="35" creationId="{50FF2874-547C-4D14-9E18-28B19002FB8C}"/>
          </ac:picMkLst>
        </pc:picChg>
        <pc:picChg chg="add">
          <ac:chgData name="bikram" userId="0796d3240cfee855" providerId="LiveId" clId="{67ACB8FC-FBD1-4E00-B4BD-F363CB983B07}" dt="2021-05-28T09:03:39.372" v="207" actId="26606"/>
          <ac:picMkLst>
            <pc:docMk/>
            <pc:sldMk cId="2551471296" sldId="258"/>
            <ac:picMk id="40" creationId="{012FDCFE-9AD2-4D8A-8CBF-B3AA37EBF6DD}"/>
          </ac:picMkLst>
        </pc:picChg>
        <pc:picChg chg="add">
          <ac:chgData name="bikram" userId="0796d3240cfee855" providerId="LiveId" clId="{67ACB8FC-FBD1-4E00-B4BD-F363CB983B07}" dt="2021-05-28T09:03:39.372" v="207" actId="26606"/>
          <ac:picMkLst>
            <pc:docMk/>
            <pc:sldMk cId="2551471296" sldId="258"/>
            <ac:picMk id="48" creationId="{16EFE474-4FE0-4E8F-8F09-5ED2C9E76A84}"/>
          </ac:picMkLst>
        </pc:picChg>
        <pc:cxnChg chg="add del">
          <ac:chgData name="bikram" userId="0796d3240cfee855" providerId="LiveId" clId="{67ACB8FC-FBD1-4E00-B4BD-F363CB983B07}" dt="2021-05-28T09:03:37.729" v="204" actId="26606"/>
          <ac:cxnSpMkLst>
            <pc:docMk/>
            <pc:sldMk cId="2551471296" sldId="258"/>
            <ac:cxnSpMk id="14" creationId="{FBD463FC-4CA8-4FF4-85A3-AF9F4B98D210}"/>
          </ac:cxnSpMkLst>
        </pc:cxnChg>
        <pc:cxnChg chg="add del">
          <ac:chgData name="bikram" userId="0796d3240cfee855" providerId="LiveId" clId="{67ACB8FC-FBD1-4E00-B4BD-F363CB983B07}" dt="2021-05-28T09:03:37.729" v="204" actId="26606"/>
          <ac:cxnSpMkLst>
            <pc:docMk/>
            <pc:sldMk cId="2551471296" sldId="258"/>
            <ac:cxnSpMk id="16" creationId="{BECF35C3-8B44-4F4B-BD25-4C01823DB22A}"/>
          </ac:cxnSpMkLst>
        </pc:cxnChg>
        <pc:cxnChg chg="add del">
          <ac:chgData name="bikram" userId="0796d3240cfee855" providerId="LiveId" clId="{67ACB8FC-FBD1-4E00-B4BD-F363CB983B07}" dt="2021-05-28T09:03:37.729" v="204" actId="26606"/>
          <ac:cxnSpMkLst>
            <pc:docMk/>
            <pc:sldMk cId="2551471296" sldId="258"/>
            <ac:cxnSpMk id="22" creationId="{EE68D41B-9286-479F-9AB7-678C8E348D71}"/>
          </ac:cxnSpMkLst>
        </pc:cxnChg>
        <pc:cxnChg chg="add del">
          <ac:chgData name="bikram" userId="0796d3240cfee855" providerId="LiveId" clId="{67ACB8FC-FBD1-4E00-B4BD-F363CB983B07}" dt="2021-05-28T09:03:37.729" v="204" actId="26606"/>
          <ac:cxnSpMkLst>
            <pc:docMk/>
            <pc:sldMk cId="2551471296" sldId="258"/>
            <ac:cxnSpMk id="32" creationId="{CF8B8C81-54DC-4AF5-B682-3A2C70A6B55C}"/>
          </ac:cxnSpMkLst>
        </pc:cxnChg>
        <pc:cxnChg chg="add del">
          <ac:chgData name="bikram" userId="0796d3240cfee855" providerId="LiveId" clId="{67ACB8FC-FBD1-4E00-B4BD-F363CB983B07}" dt="2021-05-28T09:03:39.325" v="206" actId="26606"/>
          <ac:cxnSpMkLst>
            <pc:docMk/>
            <pc:sldMk cId="2551471296" sldId="258"/>
            <ac:cxnSpMk id="36" creationId="{36CF827D-A163-47F7-BD87-34EB4FA7D696}"/>
          </ac:cxnSpMkLst>
        </pc:cxnChg>
        <pc:cxnChg chg="add del">
          <ac:chgData name="bikram" userId="0796d3240cfee855" providerId="LiveId" clId="{67ACB8FC-FBD1-4E00-B4BD-F363CB983B07}" dt="2021-05-28T09:03:39.325" v="206" actId="26606"/>
          <ac:cxnSpMkLst>
            <pc:docMk/>
            <pc:sldMk cId="2551471296" sldId="258"/>
            <ac:cxnSpMk id="37" creationId="{D299D9A9-1DA8-433D-A9BC-FB48D93D4217}"/>
          </ac:cxnSpMkLst>
        </pc:cxnChg>
        <pc:cxnChg chg="add">
          <ac:chgData name="bikram" userId="0796d3240cfee855" providerId="LiveId" clId="{67ACB8FC-FBD1-4E00-B4BD-F363CB983B07}" dt="2021-05-28T09:03:39.372" v="207" actId="26606"/>
          <ac:cxnSpMkLst>
            <pc:docMk/>
            <pc:sldMk cId="2551471296" sldId="258"/>
            <ac:cxnSpMk id="41" creationId="{FBD463FC-4CA8-4FF4-85A3-AF9F4B98D210}"/>
          </ac:cxnSpMkLst>
        </pc:cxnChg>
        <pc:cxnChg chg="add">
          <ac:chgData name="bikram" userId="0796d3240cfee855" providerId="LiveId" clId="{67ACB8FC-FBD1-4E00-B4BD-F363CB983B07}" dt="2021-05-28T09:03:39.372" v="207" actId="26606"/>
          <ac:cxnSpMkLst>
            <pc:docMk/>
            <pc:sldMk cId="2551471296" sldId="258"/>
            <ac:cxnSpMk id="42" creationId="{BECF35C3-8B44-4F4B-BD25-4C01823DB22A}"/>
          </ac:cxnSpMkLst>
        </pc:cxnChg>
        <pc:cxnChg chg="add">
          <ac:chgData name="bikram" userId="0796d3240cfee855" providerId="LiveId" clId="{67ACB8FC-FBD1-4E00-B4BD-F363CB983B07}" dt="2021-05-28T09:03:39.372" v="207" actId="26606"/>
          <ac:cxnSpMkLst>
            <pc:docMk/>
            <pc:sldMk cId="2551471296" sldId="258"/>
            <ac:cxnSpMk id="45" creationId="{EE68D41B-9286-479F-9AB7-678C8E348D71}"/>
          </ac:cxnSpMkLst>
        </pc:cxnChg>
        <pc:cxnChg chg="add">
          <ac:chgData name="bikram" userId="0796d3240cfee855" providerId="LiveId" clId="{67ACB8FC-FBD1-4E00-B4BD-F363CB983B07}" dt="2021-05-28T09:03:39.372" v="207" actId="26606"/>
          <ac:cxnSpMkLst>
            <pc:docMk/>
            <pc:sldMk cId="2551471296" sldId="258"/>
            <ac:cxnSpMk id="49" creationId="{CF8B8C81-54DC-4AF5-B682-3A2C70A6B55C}"/>
          </ac:cxnSpMkLst>
        </pc:cxnChg>
      </pc:sldChg>
      <pc:sldChg chg="addSp delSp modSp new del mod">
        <pc:chgData name="bikram" userId="0796d3240cfee855" providerId="LiveId" clId="{67ACB8FC-FBD1-4E00-B4BD-F363CB983B07}" dt="2021-05-28T09:06:25.899" v="221" actId="2696"/>
        <pc:sldMkLst>
          <pc:docMk/>
          <pc:sldMk cId="1304840907" sldId="259"/>
        </pc:sldMkLst>
        <pc:spChg chg="mod">
          <ac:chgData name="bikram" userId="0796d3240cfee855" providerId="LiveId" clId="{67ACB8FC-FBD1-4E00-B4BD-F363CB983B07}" dt="2021-05-28T09:06:14.999" v="220" actId="20577"/>
          <ac:spMkLst>
            <pc:docMk/>
            <pc:sldMk cId="1304840907" sldId="259"/>
            <ac:spMk id="2" creationId="{E32ED3D8-52AE-43E9-92FC-A6A3872866D6}"/>
          </ac:spMkLst>
        </pc:spChg>
        <pc:spChg chg="del">
          <ac:chgData name="bikram" userId="0796d3240cfee855" providerId="LiveId" clId="{67ACB8FC-FBD1-4E00-B4BD-F363CB983B07}" dt="2021-05-28T09:05:29.581" v="215" actId="931"/>
          <ac:spMkLst>
            <pc:docMk/>
            <pc:sldMk cId="1304840907" sldId="259"/>
            <ac:spMk id="3" creationId="{8D886C55-F2F6-4B44-AE56-15FFEFD0BAAF}"/>
          </ac:spMkLst>
        </pc:spChg>
        <pc:picChg chg="add mod">
          <ac:chgData name="bikram" userId="0796d3240cfee855" providerId="LiveId" clId="{67ACB8FC-FBD1-4E00-B4BD-F363CB983B07}" dt="2021-05-28T09:06:12.173" v="219" actId="14100"/>
          <ac:picMkLst>
            <pc:docMk/>
            <pc:sldMk cId="1304840907" sldId="259"/>
            <ac:picMk id="5" creationId="{6C0D7A7B-6332-4B2F-A0EE-DCBE672775E9}"/>
          </ac:picMkLst>
        </pc:picChg>
      </pc:sldChg>
      <pc:sldChg chg="addSp delSp modSp new mod setBg">
        <pc:chgData name="bikram" userId="0796d3240cfee855" providerId="LiveId" clId="{67ACB8FC-FBD1-4E00-B4BD-F363CB983B07}" dt="2021-05-28T09:09:38.013" v="237" actId="1076"/>
        <pc:sldMkLst>
          <pc:docMk/>
          <pc:sldMk cId="1777589021" sldId="259"/>
        </pc:sldMkLst>
        <pc:spChg chg="mod">
          <ac:chgData name="bikram" userId="0796d3240cfee855" providerId="LiveId" clId="{67ACB8FC-FBD1-4E00-B4BD-F363CB983B07}" dt="2021-05-28T09:07:09.077" v="232" actId="26606"/>
          <ac:spMkLst>
            <pc:docMk/>
            <pc:sldMk cId="1777589021" sldId="259"/>
            <ac:spMk id="2" creationId="{CBE17612-3BB9-4AA4-A6FC-6BE7B53AB659}"/>
          </ac:spMkLst>
        </pc:spChg>
        <pc:spChg chg="del">
          <ac:chgData name="bikram" userId="0796d3240cfee855" providerId="LiveId" clId="{67ACB8FC-FBD1-4E00-B4BD-F363CB983B07}" dt="2021-05-28T09:07:07.140" v="229" actId="931"/>
          <ac:spMkLst>
            <pc:docMk/>
            <pc:sldMk cId="1777589021" sldId="259"/>
            <ac:spMk id="3" creationId="{0B010721-7AA7-4380-BF22-FD33635D7AFC}"/>
          </ac:spMkLst>
        </pc:spChg>
        <pc:spChg chg="add">
          <ac:chgData name="bikram" userId="0796d3240cfee855" providerId="LiveId" clId="{67ACB8FC-FBD1-4E00-B4BD-F363CB983B07}" dt="2021-05-28T09:07:09.077" v="232" actId="26606"/>
          <ac:spMkLst>
            <pc:docMk/>
            <pc:sldMk cId="1777589021" sldId="259"/>
            <ac:spMk id="10" creationId="{0CABCAE3-64FC-4149-819F-2C1812824154}"/>
          </ac:spMkLst>
        </pc:spChg>
        <pc:spChg chg="add">
          <ac:chgData name="bikram" userId="0796d3240cfee855" providerId="LiveId" clId="{67ACB8FC-FBD1-4E00-B4BD-F363CB983B07}" dt="2021-05-28T09:07:09.077" v="232" actId="26606"/>
          <ac:spMkLst>
            <pc:docMk/>
            <pc:sldMk cId="1777589021" sldId="259"/>
            <ac:spMk id="18" creationId="{2FA7AD0A-1871-4DF8-9235-F49D0513B9C1}"/>
          </ac:spMkLst>
        </pc:spChg>
        <pc:spChg chg="add">
          <ac:chgData name="bikram" userId="0796d3240cfee855" providerId="LiveId" clId="{67ACB8FC-FBD1-4E00-B4BD-F363CB983B07}" dt="2021-05-28T09:07:09.077" v="232" actId="26606"/>
          <ac:spMkLst>
            <pc:docMk/>
            <pc:sldMk cId="1777589021" sldId="259"/>
            <ac:spMk id="20" creationId="{36B04CFB-FAE5-47DD-9B3E-4E9BA7A89CC1}"/>
          </ac:spMkLst>
        </pc:spChg>
        <pc:spChg chg="add">
          <ac:chgData name="bikram" userId="0796d3240cfee855" providerId="LiveId" clId="{67ACB8FC-FBD1-4E00-B4BD-F363CB983B07}" dt="2021-05-28T09:07:09.077" v="232" actId="26606"/>
          <ac:spMkLst>
            <pc:docMk/>
            <pc:sldMk cId="1777589021" sldId="259"/>
            <ac:spMk id="28" creationId="{622F7FD7-8884-4FD5-95AB-0B5C6033ADF7}"/>
          </ac:spMkLst>
        </pc:spChg>
        <pc:grpChg chg="add">
          <ac:chgData name="bikram" userId="0796d3240cfee855" providerId="LiveId" clId="{67ACB8FC-FBD1-4E00-B4BD-F363CB983B07}" dt="2021-05-28T09:07:09.077" v="232" actId="26606"/>
          <ac:grpSpMkLst>
            <pc:docMk/>
            <pc:sldMk cId="1777589021" sldId="259"/>
            <ac:grpSpMk id="24" creationId="{E8ACF89C-CFC3-4D68-B3C4-2BEFB7BBE5F7}"/>
          </ac:grpSpMkLst>
        </pc:grpChg>
        <pc:picChg chg="add mod">
          <ac:chgData name="bikram" userId="0796d3240cfee855" providerId="LiveId" clId="{67ACB8FC-FBD1-4E00-B4BD-F363CB983B07}" dt="2021-05-28T09:09:38.013" v="237" actId="1076"/>
          <ac:picMkLst>
            <pc:docMk/>
            <pc:sldMk cId="1777589021" sldId="259"/>
            <ac:picMk id="5" creationId="{72AEF0A4-36DB-4B5C-9D3E-87FFA87EB282}"/>
          </ac:picMkLst>
        </pc:picChg>
        <pc:picChg chg="add">
          <ac:chgData name="bikram" userId="0796d3240cfee855" providerId="LiveId" clId="{67ACB8FC-FBD1-4E00-B4BD-F363CB983B07}" dt="2021-05-28T09:07:09.077" v="232" actId="26606"/>
          <ac:picMkLst>
            <pc:docMk/>
            <pc:sldMk cId="1777589021" sldId="259"/>
            <ac:picMk id="12" creationId="{012FDCFE-9AD2-4D8A-8CBF-B3AA37EBF6DD}"/>
          </ac:picMkLst>
        </pc:picChg>
        <pc:picChg chg="add">
          <ac:chgData name="bikram" userId="0796d3240cfee855" providerId="LiveId" clId="{67ACB8FC-FBD1-4E00-B4BD-F363CB983B07}" dt="2021-05-28T09:07:09.077" v="232" actId="26606"/>
          <ac:picMkLst>
            <pc:docMk/>
            <pc:sldMk cId="1777589021" sldId="259"/>
            <ac:picMk id="30" creationId="{16EFE474-4FE0-4E8F-8F09-5ED2C9E76A84}"/>
          </ac:picMkLst>
        </pc:picChg>
        <pc:cxnChg chg="add">
          <ac:chgData name="bikram" userId="0796d3240cfee855" providerId="LiveId" clId="{67ACB8FC-FBD1-4E00-B4BD-F363CB983B07}" dt="2021-05-28T09:07:09.077" v="232" actId="26606"/>
          <ac:cxnSpMkLst>
            <pc:docMk/>
            <pc:sldMk cId="1777589021" sldId="259"/>
            <ac:cxnSpMk id="14" creationId="{FBD463FC-4CA8-4FF4-85A3-AF9F4B98D210}"/>
          </ac:cxnSpMkLst>
        </pc:cxnChg>
        <pc:cxnChg chg="add">
          <ac:chgData name="bikram" userId="0796d3240cfee855" providerId="LiveId" clId="{67ACB8FC-FBD1-4E00-B4BD-F363CB983B07}" dt="2021-05-28T09:07:09.077" v="232" actId="26606"/>
          <ac:cxnSpMkLst>
            <pc:docMk/>
            <pc:sldMk cId="1777589021" sldId="259"/>
            <ac:cxnSpMk id="16" creationId="{BECF35C3-8B44-4F4B-BD25-4C01823DB22A}"/>
          </ac:cxnSpMkLst>
        </pc:cxnChg>
        <pc:cxnChg chg="add">
          <ac:chgData name="bikram" userId="0796d3240cfee855" providerId="LiveId" clId="{67ACB8FC-FBD1-4E00-B4BD-F363CB983B07}" dt="2021-05-28T09:07:09.077" v="232" actId="26606"/>
          <ac:cxnSpMkLst>
            <pc:docMk/>
            <pc:sldMk cId="1777589021" sldId="259"/>
            <ac:cxnSpMk id="22" creationId="{EE68D41B-9286-479F-9AB7-678C8E348D71}"/>
          </ac:cxnSpMkLst>
        </pc:cxnChg>
        <pc:cxnChg chg="add">
          <ac:chgData name="bikram" userId="0796d3240cfee855" providerId="LiveId" clId="{67ACB8FC-FBD1-4E00-B4BD-F363CB983B07}" dt="2021-05-28T09:07:09.077" v="232" actId="26606"/>
          <ac:cxnSpMkLst>
            <pc:docMk/>
            <pc:sldMk cId="1777589021" sldId="259"/>
            <ac:cxnSpMk id="32" creationId="{CF8B8C81-54DC-4AF5-B682-3A2C70A6B55C}"/>
          </ac:cxnSpMkLst>
        </pc:cxnChg>
      </pc:sldChg>
      <pc:sldChg chg="addSp delSp modSp new mod setBg">
        <pc:chgData name="bikram" userId="0796d3240cfee855" providerId="LiveId" clId="{67ACB8FC-FBD1-4E00-B4BD-F363CB983B07}" dt="2021-05-28T11:33:09.682" v="616" actId="22"/>
        <pc:sldMkLst>
          <pc:docMk/>
          <pc:sldMk cId="86745703" sldId="260"/>
        </pc:sldMkLst>
        <pc:spChg chg="mod ord">
          <ac:chgData name="bikram" userId="0796d3240cfee855" providerId="LiveId" clId="{67ACB8FC-FBD1-4E00-B4BD-F363CB983B07}" dt="2021-05-28T09:18:10.440" v="291" actId="313"/>
          <ac:spMkLst>
            <pc:docMk/>
            <pc:sldMk cId="86745703" sldId="260"/>
            <ac:spMk id="2" creationId="{598697AE-3B02-4957-861B-708369DD1CB2}"/>
          </ac:spMkLst>
        </pc:spChg>
        <pc:spChg chg="del">
          <ac:chgData name="bikram" userId="0796d3240cfee855" providerId="LiveId" clId="{67ACB8FC-FBD1-4E00-B4BD-F363CB983B07}" dt="2021-05-28T09:14:08.643" v="249" actId="931"/>
          <ac:spMkLst>
            <pc:docMk/>
            <pc:sldMk cId="86745703" sldId="260"/>
            <ac:spMk id="3" creationId="{7716D208-9298-4228-90AD-CAA84AC08CE7}"/>
          </ac:spMkLst>
        </pc:spChg>
        <pc:spChg chg="add del">
          <ac:chgData name="bikram" userId="0796d3240cfee855" providerId="LiveId" clId="{67ACB8FC-FBD1-4E00-B4BD-F363CB983B07}" dt="2021-05-28T09:14:28.519" v="257" actId="26606"/>
          <ac:spMkLst>
            <pc:docMk/>
            <pc:sldMk cId="86745703" sldId="260"/>
            <ac:spMk id="9" creationId="{D5E7395E-3F3B-4D7A-8FF0-A9EB299D2E8B}"/>
          </ac:spMkLst>
        </pc:spChg>
        <pc:spChg chg="add del">
          <ac:chgData name="bikram" userId="0796d3240cfee855" providerId="LiveId" clId="{67ACB8FC-FBD1-4E00-B4BD-F363CB983B07}" dt="2021-05-28T09:14:14.515" v="253" actId="26606"/>
          <ac:spMkLst>
            <pc:docMk/>
            <pc:sldMk cId="86745703" sldId="260"/>
            <ac:spMk id="10" creationId="{0CABCAE3-64FC-4149-819F-2C1812824154}"/>
          </ac:spMkLst>
        </pc:spChg>
        <pc:spChg chg="add del mod">
          <ac:chgData name="bikram" userId="0796d3240cfee855" providerId="LiveId" clId="{67ACB8FC-FBD1-4E00-B4BD-F363CB983B07}" dt="2021-05-28T11:32:53.360" v="612"/>
          <ac:spMkLst>
            <pc:docMk/>
            <pc:sldMk cId="86745703" sldId="260"/>
            <ac:spMk id="14" creationId="{D3DC9C5F-7EF3-4D1D-B2A0-0E644C3ADAAE}"/>
          </ac:spMkLst>
        </pc:spChg>
        <pc:spChg chg="add del mod">
          <ac:chgData name="bikram" userId="0796d3240cfee855" providerId="LiveId" clId="{67ACB8FC-FBD1-4E00-B4BD-F363CB983B07}" dt="2021-05-28T11:33:09.682" v="616" actId="22"/>
          <ac:spMkLst>
            <pc:docMk/>
            <pc:sldMk cId="86745703" sldId="260"/>
            <ac:spMk id="16" creationId="{5DDF4FBC-ADF4-4E4D-A2A5-47BB7A076949}"/>
          </ac:spMkLst>
        </pc:spChg>
        <pc:spChg chg="add del">
          <ac:chgData name="bikram" userId="0796d3240cfee855" providerId="LiveId" clId="{67ACB8FC-FBD1-4E00-B4BD-F363CB983B07}" dt="2021-05-28T09:14:14.515" v="253" actId="26606"/>
          <ac:spMkLst>
            <pc:docMk/>
            <pc:sldMk cId="86745703" sldId="260"/>
            <ac:spMk id="18" creationId="{2FA7AD0A-1871-4DF8-9235-F49D0513B9C1}"/>
          </ac:spMkLst>
        </pc:spChg>
        <pc:spChg chg="add del">
          <ac:chgData name="bikram" userId="0796d3240cfee855" providerId="LiveId" clId="{67ACB8FC-FBD1-4E00-B4BD-F363CB983B07}" dt="2021-05-28T09:14:14.515" v="253" actId="26606"/>
          <ac:spMkLst>
            <pc:docMk/>
            <pc:sldMk cId="86745703" sldId="260"/>
            <ac:spMk id="20" creationId="{36B04CFB-FAE5-47DD-9B3E-4E9BA7A89CC1}"/>
          </ac:spMkLst>
        </pc:spChg>
        <pc:spChg chg="add del">
          <ac:chgData name="bikram" userId="0796d3240cfee855" providerId="LiveId" clId="{67ACB8FC-FBD1-4E00-B4BD-F363CB983B07}" dt="2021-05-28T09:14:14.515" v="253" actId="26606"/>
          <ac:spMkLst>
            <pc:docMk/>
            <pc:sldMk cId="86745703" sldId="260"/>
            <ac:spMk id="28" creationId="{622F7FD7-8884-4FD5-95AB-0B5C6033ADF7}"/>
          </ac:spMkLst>
        </pc:spChg>
        <pc:spChg chg="add del">
          <ac:chgData name="bikram" userId="0796d3240cfee855" providerId="LiveId" clId="{67ACB8FC-FBD1-4E00-B4BD-F363CB983B07}" dt="2021-05-28T09:14:24.486" v="255" actId="26606"/>
          <ac:spMkLst>
            <pc:docMk/>
            <pc:sldMk cId="86745703" sldId="260"/>
            <ac:spMk id="34" creationId="{C63C853E-3842-4594-86A9-051FFAF4D343}"/>
          </ac:spMkLst>
        </pc:spChg>
        <pc:spChg chg="add del">
          <ac:chgData name="bikram" userId="0796d3240cfee855" providerId="LiveId" clId="{67ACB8FC-FBD1-4E00-B4BD-F363CB983B07}" dt="2021-05-28T09:14:24.486" v="255" actId="26606"/>
          <ac:spMkLst>
            <pc:docMk/>
            <pc:sldMk cId="86745703" sldId="260"/>
            <ac:spMk id="38" creationId="{CD1E95A3-8161-4F0A-A121-DECD04A93702}"/>
          </ac:spMkLst>
        </pc:spChg>
        <pc:spChg chg="add del">
          <ac:chgData name="bikram" userId="0796d3240cfee855" providerId="LiveId" clId="{67ACB8FC-FBD1-4E00-B4BD-F363CB983B07}" dt="2021-05-28T09:14:28.519" v="257" actId="26606"/>
          <ac:spMkLst>
            <pc:docMk/>
            <pc:sldMk cId="86745703" sldId="260"/>
            <ac:spMk id="41" creationId="{5BB14454-D00C-4958-BB39-F5F9F3ACD499}"/>
          </ac:spMkLst>
        </pc:spChg>
        <pc:spChg chg="add del">
          <ac:chgData name="bikram" userId="0796d3240cfee855" providerId="LiveId" clId="{67ACB8FC-FBD1-4E00-B4BD-F363CB983B07}" dt="2021-05-28T09:14:28.519" v="257" actId="26606"/>
          <ac:spMkLst>
            <pc:docMk/>
            <pc:sldMk cId="86745703" sldId="260"/>
            <ac:spMk id="43" creationId="{A1084370-0E70-4003-9787-3490FCC20E13}"/>
          </ac:spMkLst>
        </pc:spChg>
        <pc:spChg chg="add del">
          <ac:chgData name="bikram" userId="0796d3240cfee855" providerId="LiveId" clId="{67ACB8FC-FBD1-4E00-B4BD-F363CB983B07}" dt="2021-05-28T09:14:37.897" v="259" actId="26606"/>
          <ac:spMkLst>
            <pc:docMk/>
            <pc:sldMk cId="86745703" sldId="260"/>
            <ac:spMk id="49" creationId="{C63C853E-3842-4594-86A9-051FFAF4D343}"/>
          </ac:spMkLst>
        </pc:spChg>
        <pc:spChg chg="add del">
          <ac:chgData name="bikram" userId="0796d3240cfee855" providerId="LiveId" clId="{67ACB8FC-FBD1-4E00-B4BD-F363CB983B07}" dt="2021-05-28T09:14:37.897" v="259" actId="26606"/>
          <ac:spMkLst>
            <pc:docMk/>
            <pc:sldMk cId="86745703" sldId="260"/>
            <ac:spMk id="53" creationId="{CD1E95A3-8161-4F0A-A121-DECD04A93702}"/>
          </ac:spMkLst>
        </pc:spChg>
        <pc:spChg chg="add del">
          <ac:chgData name="bikram" userId="0796d3240cfee855" providerId="LiveId" clId="{67ACB8FC-FBD1-4E00-B4BD-F363CB983B07}" dt="2021-05-28T09:15:35.415" v="272" actId="26606"/>
          <ac:spMkLst>
            <pc:docMk/>
            <pc:sldMk cId="86745703" sldId="260"/>
            <ac:spMk id="56" creationId="{0CABCAE3-64FC-4149-819F-2C1812824154}"/>
          </ac:spMkLst>
        </pc:spChg>
        <pc:spChg chg="add del">
          <ac:chgData name="bikram" userId="0796d3240cfee855" providerId="LiveId" clId="{67ACB8FC-FBD1-4E00-B4BD-F363CB983B07}" dt="2021-05-28T09:15:35.415" v="272" actId="26606"/>
          <ac:spMkLst>
            <pc:docMk/>
            <pc:sldMk cId="86745703" sldId="260"/>
            <ac:spMk id="60" creationId="{2FA7AD0A-1871-4DF8-9235-F49D0513B9C1}"/>
          </ac:spMkLst>
        </pc:spChg>
        <pc:spChg chg="add del">
          <ac:chgData name="bikram" userId="0796d3240cfee855" providerId="LiveId" clId="{67ACB8FC-FBD1-4E00-B4BD-F363CB983B07}" dt="2021-05-28T09:15:35.415" v="272" actId="26606"/>
          <ac:spMkLst>
            <pc:docMk/>
            <pc:sldMk cId="86745703" sldId="260"/>
            <ac:spMk id="61" creationId="{36B04CFB-FAE5-47DD-9B3E-4E9BA7A89CC1}"/>
          </ac:spMkLst>
        </pc:spChg>
        <pc:spChg chg="add del">
          <ac:chgData name="bikram" userId="0796d3240cfee855" providerId="LiveId" clId="{67ACB8FC-FBD1-4E00-B4BD-F363CB983B07}" dt="2021-05-28T09:15:35.415" v="272" actId="26606"/>
          <ac:spMkLst>
            <pc:docMk/>
            <pc:sldMk cId="86745703" sldId="260"/>
            <ac:spMk id="64" creationId="{622F7FD7-8884-4FD5-95AB-0B5C6033ADF7}"/>
          </ac:spMkLst>
        </pc:spChg>
        <pc:spChg chg="add del">
          <ac:chgData name="bikram" userId="0796d3240cfee855" providerId="LiveId" clId="{67ACB8FC-FBD1-4E00-B4BD-F363CB983B07}" dt="2021-05-28T09:15:56.320" v="277" actId="26606"/>
          <ac:spMkLst>
            <pc:docMk/>
            <pc:sldMk cId="86745703" sldId="260"/>
            <ac:spMk id="71" creationId="{0CABCAE3-64FC-4149-819F-2C1812824154}"/>
          </ac:spMkLst>
        </pc:spChg>
        <pc:spChg chg="add del">
          <ac:chgData name="bikram" userId="0796d3240cfee855" providerId="LiveId" clId="{67ACB8FC-FBD1-4E00-B4BD-F363CB983B07}" dt="2021-05-28T09:15:56.320" v="277" actId="26606"/>
          <ac:spMkLst>
            <pc:docMk/>
            <pc:sldMk cId="86745703" sldId="260"/>
            <ac:spMk id="79" creationId="{11587617-1CD9-4BB4-8FDB-02547523FBEA}"/>
          </ac:spMkLst>
        </pc:spChg>
        <pc:spChg chg="add del">
          <ac:chgData name="bikram" userId="0796d3240cfee855" providerId="LiveId" clId="{67ACB8FC-FBD1-4E00-B4BD-F363CB983B07}" dt="2021-05-28T09:15:56.320" v="277" actId="26606"/>
          <ac:spMkLst>
            <pc:docMk/>
            <pc:sldMk cId="86745703" sldId="260"/>
            <ac:spMk id="81" creationId="{B2359BEA-F467-446B-9ED2-7DE4AE3940C4}"/>
          </ac:spMkLst>
        </pc:spChg>
        <pc:spChg chg="add">
          <ac:chgData name="bikram" userId="0796d3240cfee855" providerId="LiveId" clId="{67ACB8FC-FBD1-4E00-B4BD-F363CB983B07}" dt="2021-05-28T09:15:56.320" v="277" actId="26606"/>
          <ac:spMkLst>
            <pc:docMk/>
            <pc:sldMk cId="86745703" sldId="260"/>
            <ac:spMk id="92" creationId="{0CABCAE3-64FC-4149-819F-2C1812824154}"/>
          </ac:spMkLst>
        </pc:spChg>
        <pc:spChg chg="add">
          <ac:chgData name="bikram" userId="0796d3240cfee855" providerId="LiveId" clId="{67ACB8FC-FBD1-4E00-B4BD-F363CB983B07}" dt="2021-05-28T09:15:56.320" v="277" actId="26606"/>
          <ac:spMkLst>
            <pc:docMk/>
            <pc:sldMk cId="86745703" sldId="260"/>
            <ac:spMk id="100" creationId="{11587617-1CD9-4BB4-8FDB-02547523FBEA}"/>
          </ac:spMkLst>
        </pc:spChg>
        <pc:spChg chg="add">
          <ac:chgData name="bikram" userId="0796d3240cfee855" providerId="LiveId" clId="{67ACB8FC-FBD1-4E00-B4BD-F363CB983B07}" dt="2021-05-28T09:15:56.320" v="277" actId="26606"/>
          <ac:spMkLst>
            <pc:docMk/>
            <pc:sldMk cId="86745703" sldId="260"/>
            <ac:spMk id="102" creationId="{B2359BEA-F467-446B-9ED2-7DE4AE3940C4}"/>
          </ac:spMkLst>
        </pc:spChg>
        <pc:grpChg chg="add del">
          <ac:chgData name="bikram" userId="0796d3240cfee855" providerId="LiveId" clId="{67ACB8FC-FBD1-4E00-B4BD-F363CB983B07}" dt="2021-05-28T09:14:14.515" v="253" actId="26606"/>
          <ac:grpSpMkLst>
            <pc:docMk/>
            <pc:sldMk cId="86745703" sldId="260"/>
            <ac:grpSpMk id="24" creationId="{E8ACF89C-CFC3-4D68-B3C4-2BEFB7BBE5F7}"/>
          </ac:grpSpMkLst>
        </pc:grpChg>
        <pc:grpChg chg="add del">
          <ac:chgData name="bikram" userId="0796d3240cfee855" providerId="LiveId" clId="{67ACB8FC-FBD1-4E00-B4BD-F363CB983B07}" dt="2021-05-28T09:14:28.519" v="257" actId="26606"/>
          <ac:grpSpMkLst>
            <pc:docMk/>
            <pc:sldMk cId="86745703" sldId="260"/>
            <ac:grpSpMk id="44" creationId="{2B7C66D2-22E8-4E8F-829B-050BFA7C86C5}"/>
          </ac:grpSpMkLst>
        </pc:grpChg>
        <pc:grpChg chg="add del">
          <ac:chgData name="bikram" userId="0796d3240cfee855" providerId="LiveId" clId="{67ACB8FC-FBD1-4E00-B4BD-F363CB983B07}" dt="2021-05-28T09:15:35.415" v="272" actId="26606"/>
          <ac:grpSpMkLst>
            <pc:docMk/>
            <pc:sldMk cId="86745703" sldId="260"/>
            <ac:grpSpMk id="63" creationId="{E8ACF89C-CFC3-4D68-B3C4-2BEFB7BBE5F7}"/>
          </ac:grpSpMkLst>
        </pc:grpChg>
        <pc:picChg chg="add mod">
          <ac:chgData name="bikram" userId="0796d3240cfee855" providerId="LiveId" clId="{67ACB8FC-FBD1-4E00-B4BD-F363CB983B07}" dt="2021-05-28T09:16:27.805" v="285" actId="14100"/>
          <ac:picMkLst>
            <pc:docMk/>
            <pc:sldMk cId="86745703" sldId="260"/>
            <ac:picMk id="5" creationId="{A1292DE4-1221-422E-B40E-F24EA9BCA724}"/>
          </ac:picMkLst>
        </pc:picChg>
        <pc:picChg chg="add del">
          <ac:chgData name="bikram" userId="0796d3240cfee855" providerId="LiveId" clId="{67ACB8FC-FBD1-4E00-B4BD-F363CB983B07}" dt="2021-05-28T09:14:14.515" v="253" actId="26606"/>
          <ac:picMkLst>
            <pc:docMk/>
            <pc:sldMk cId="86745703" sldId="260"/>
            <ac:picMk id="12" creationId="{012FDCFE-9AD2-4D8A-8CBF-B3AA37EBF6DD}"/>
          </ac:picMkLst>
        </pc:picChg>
        <pc:picChg chg="add del">
          <ac:chgData name="bikram" userId="0796d3240cfee855" providerId="LiveId" clId="{67ACB8FC-FBD1-4E00-B4BD-F363CB983B07}" dt="2021-05-28T09:14:14.515" v="253" actId="26606"/>
          <ac:picMkLst>
            <pc:docMk/>
            <pc:sldMk cId="86745703" sldId="260"/>
            <ac:picMk id="30" creationId="{16EFE474-4FE0-4E8F-8F09-5ED2C9E76A84}"/>
          </ac:picMkLst>
        </pc:picChg>
        <pc:picChg chg="add del">
          <ac:chgData name="bikram" userId="0796d3240cfee855" providerId="LiveId" clId="{67ACB8FC-FBD1-4E00-B4BD-F363CB983B07}" dt="2021-05-28T09:14:24.486" v="255" actId="26606"/>
          <ac:picMkLst>
            <pc:docMk/>
            <pc:sldMk cId="86745703" sldId="260"/>
            <ac:picMk id="35" creationId="{B591CDC5-6B61-4116-B3B5-0FF42B6E606D}"/>
          </ac:picMkLst>
        </pc:picChg>
        <pc:picChg chg="add del">
          <ac:chgData name="bikram" userId="0796d3240cfee855" providerId="LiveId" clId="{67ACB8FC-FBD1-4E00-B4BD-F363CB983B07}" dt="2021-05-28T09:14:28.519" v="257" actId="26606"/>
          <ac:picMkLst>
            <pc:docMk/>
            <pc:sldMk cId="86745703" sldId="260"/>
            <ac:picMk id="46" creationId="{3635D2BC-4EDA-4A3E-83BF-035608099BD5}"/>
          </ac:picMkLst>
        </pc:picChg>
        <pc:picChg chg="add del">
          <ac:chgData name="bikram" userId="0796d3240cfee855" providerId="LiveId" clId="{67ACB8FC-FBD1-4E00-B4BD-F363CB983B07}" dt="2021-05-28T09:14:37.897" v="259" actId="26606"/>
          <ac:picMkLst>
            <pc:docMk/>
            <pc:sldMk cId="86745703" sldId="260"/>
            <ac:picMk id="50" creationId="{B591CDC5-6B61-4116-B3B5-0FF42B6E606D}"/>
          </ac:picMkLst>
        </pc:picChg>
        <pc:picChg chg="add del">
          <ac:chgData name="bikram" userId="0796d3240cfee855" providerId="LiveId" clId="{67ACB8FC-FBD1-4E00-B4BD-F363CB983B07}" dt="2021-05-28T09:15:35.415" v="272" actId="26606"/>
          <ac:picMkLst>
            <pc:docMk/>
            <pc:sldMk cId="86745703" sldId="260"/>
            <ac:picMk id="57" creationId="{012FDCFE-9AD2-4D8A-8CBF-B3AA37EBF6DD}"/>
          </ac:picMkLst>
        </pc:picChg>
        <pc:picChg chg="add del">
          <ac:chgData name="bikram" userId="0796d3240cfee855" providerId="LiveId" clId="{67ACB8FC-FBD1-4E00-B4BD-F363CB983B07}" dt="2021-05-28T09:15:35.415" v="272" actId="26606"/>
          <ac:picMkLst>
            <pc:docMk/>
            <pc:sldMk cId="86745703" sldId="260"/>
            <ac:picMk id="65" creationId="{16EFE474-4FE0-4E8F-8F09-5ED2C9E76A84}"/>
          </ac:picMkLst>
        </pc:picChg>
        <pc:picChg chg="add del">
          <ac:chgData name="bikram" userId="0796d3240cfee855" providerId="LiveId" clId="{67ACB8FC-FBD1-4E00-B4BD-F363CB983B07}" dt="2021-05-28T09:15:56.320" v="277" actId="26606"/>
          <ac:picMkLst>
            <pc:docMk/>
            <pc:sldMk cId="86745703" sldId="260"/>
            <ac:picMk id="73" creationId="{012FDCFE-9AD2-4D8A-8CBF-B3AA37EBF6DD}"/>
          </ac:picMkLst>
        </pc:picChg>
        <pc:picChg chg="add del">
          <ac:chgData name="bikram" userId="0796d3240cfee855" providerId="LiveId" clId="{67ACB8FC-FBD1-4E00-B4BD-F363CB983B07}" dt="2021-05-28T09:15:56.320" v="277" actId="26606"/>
          <ac:picMkLst>
            <pc:docMk/>
            <pc:sldMk cId="86745703" sldId="260"/>
            <ac:picMk id="85" creationId="{CEF18BD6-B169-4CEE-BB3D-71DFD6A8334C}"/>
          </ac:picMkLst>
        </pc:picChg>
        <pc:picChg chg="add">
          <ac:chgData name="bikram" userId="0796d3240cfee855" providerId="LiveId" clId="{67ACB8FC-FBD1-4E00-B4BD-F363CB983B07}" dt="2021-05-28T09:15:56.320" v="277" actId="26606"/>
          <ac:picMkLst>
            <pc:docMk/>
            <pc:sldMk cId="86745703" sldId="260"/>
            <ac:picMk id="94" creationId="{012FDCFE-9AD2-4D8A-8CBF-B3AA37EBF6DD}"/>
          </ac:picMkLst>
        </pc:picChg>
        <pc:picChg chg="add">
          <ac:chgData name="bikram" userId="0796d3240cfee855" providerId="LiveId" clId="{67ACB8FC-FBD1-4E00-B4BD-F363CB983B07}" dt="2021-05-28T09:15:56.320" v="277" actId="26606"/>
          <ac:picMkLst>
            <pc:docMk/>
            <pc:sldMk cId="86745703" sldId="260"/>
            <ac:picMk id="106" creationId="{CEF18BD6-B169-4CEE-BB3D-71DFD6A8334C}"/>
          </ac:picMkLst>
        </pc:picChg>
        <pc:cxnChg chg="add del">
          <ac:chgData name="bikram" userId="0796d3240cfee855" providerId="LiveId" clId="{67ACB8FC-FBD1-4E00-B4BD-F363CB983B07}" dt="2021-05-28T09:14:14.515" v="253" actId="26606"/>
          <ac:cxnSpMkLst>
            <pc:docMk/>
            <pc:sldMk cId="86745703" sldId="260"/>
            <ac:cxnSpMk id="14" creationId="{FBD463FC-4CA8-4FF4-85A3-AF9F4B98D210}"/>
          </ac:cxnSpMkLst>
        </pc:cxnChg>
        <pc:cxnChg chg="add del">
          <ac:chgData name="bikram" userId="0796d3240cfee855" providerId="LiveId" clId="{67ACB8FC-FBD1-4E00-B4BD-F363CB983B07}" dt="2021-05-28T09:14:14.515" v="253" actId="26606"/>
          <ac:cxnSpMkLst>
            <pc:docMk/>
            <pc:sldMk cId="86745703" sldId="260"/>
            <ac:cxnSpMk id="16" creationId="{BECF35C3-8B44-4F4B-BD25-4C01823DB22A}"/>
          </ac:cxnSpMkLst>
        </pc:cxnChg>
        <pc:cxnChg chg="add del">
          <ac:chgData name="bikram" userId="0796d3240cfee855" providerId="LiveId" clId="{67ACB8FC-FBD1-4E00-B4BD-F363CB983B07}" dt="2021-05-28T09:14:14.515" v="253" actId="26606"/>
          <ac:cxnSpMkLst>
            <pc:docMk/>
            <pc:sldMk cId="86745703" sldId="260"/>
            <ac:cxnSpMk id="22" creationId="{EE68D41B-9286-479F-9AB7-678C8E348D71}"/>
          </ac:cxnSpMkLst>
        </pc:cxnChg>
        <pc:cxnChg chg="add del">
          <ac:chgData name="bikram" userId="0796d3240cfee855" providerId="LiveId" clId="{67ACB8FC-FBD1-4E00-B4BD-F363CB983B07}" dt="2021-05-28T09:14:14.515" v="253" actId="26606"/>
          <ac:cxnSpMkLst>
            <pc:docMk/>
            <pc:sldMk cId="86745703" sldId="260"/>
            <ac:cxnSpMk id="32" creationId="{CF8B8C81-54DC-4AF5-B682-3A2C70A6B55C}"/>
          </ac:cxnSpMkLst>
        </pc:cxnChg>
        <pc:cxnChg chg="add del">
          <ac:chgData name="bikram" userId="0796d3240cfee855" providerId="LiveId" clId="{67ACB8FC-FBD1-4E00-B4BD-F363CB983B07}" dt="2021-05-28T09:14:24.486" v="255" actId="26606"/>
          <ac:cxnSpMkLst>
            <pc:docMk/>
            <pc:sldMk cId="86745703" sldId="260"/>
            <ac:cxnSpMk id="36" creationId="{25B08984-5BEB-422F-A364-2B41E6A516EB}"/>
          </ac:cxnSpMkLst>
        </pc:cxnChg>
        <pc:cxnChg chg="add del">
          <ac:chgData name="bikram" userId="0796d3240cfee855" providerId="LiveId" clId="{67ACB8FC-FBD1-4E00-B4BD-F363CB983B07}" dt="2021-05-28T09:14:24.486" v="255" actId="26606"/>
          <ac:cxnSpMkLst>
            <pc:docMk/>
            <pc:sldMk cId="86745703" sldId="260"/>
            <ac:cxnSpMk id="37" creationId="{A8F413B1-54E0-4B16-92AB-1CC5C7D645BC}"/>
          </ac:cxnSpMkLst>
        </pc:cxnChg>
        <pc:cxnChg chg="add del">
          <ac:chgData name="bikram" userId="0796d3240cfee855" providerId="LiveId" clId="{67ACB8FC-FBD1-4E00-B4BD-F363CB983B07}" dt="2021-05-28T09:14:24.486" v="255" actId="26606"/>
          <ac:cxnSpMkLst>
            <pc:docMk/>
            <pc:sldMk cId="86745703" sldId="260"/>
            <ac:cxnSpMk id="39" creationId="{DA0AC9CE-43F0-435C-BD6C-70E61E1B27BF}"/>
          </ac:cxnSpMkLst>
        </pc:cxnChg>
        <pc:cxnChg chg="add del">
          <ac:chgData name="bikram" userId="0796d3240cfee855" providerId="LiveId" clId="{67ACB8FC-FBD1-4E00-B4BD-F363CB983B07}" dt="2021-05-28T09:14:28.519" v="257" actId="26606"/>
          <ac:cxnSpMkLst>
            <pc:docMk/>
            <pc:sldMk cId="86745703" sldId="260"/>
            <ac:cxnSpMk id="42" creationId="{28A657A7-C4E5-425B-98FA-BB817FF7BFB0}"/>
          </ac:cxnSpMkLst>
        </pc:cxnChg>
        <pc:cxnChg chg="add del">
          <ac:chgData name="bikram" userId="0796d3240cfee855" providerId="LiveId" clId="{67ACB8FC-FBD1-4E00-B4BD-F363CB983B07}" dt="2021-05-28T09:14:28.519" v="257" actId="26606"/>
          <ac:cxnSpMkLst>
            <pc:docMk/>
            <pc:sldMk cId="86745703" sldId="260"/>
            <ac:cxnSpMk id="47" creationId="{A3C86EB9-7FA9-42F7-B348-A7FD17436A94}"/>
          </ac:cxnSpMkLst>
        </pc:cxnChg>
        <pc:cxnChg chg="add del">
          <ac:chgData name="bikram" userId="0796d3240cfee855" providerId="LiveId" clId="{67ACB8FC-FBD1-4E00-B4BD-F363CB983B07}" dt="2021-05-28T09:14:37.897" v="259" actId="26606"/>
          <ac:cxnSpMkLst>
            <pc:docMk/>
            <pc:sldMk cId="86745703" sldId="260"/>
            <ac:cxnSpMk id="51" creationId="{25B08984-5BEB-422F-A364-2B41E6A516EB}"/>
          </ac:cxnSpMkLst>
        </pc:cxnChg>
        <pc:cxnChg chg="add del">
          <ac:chgData name="bikram" userId="0796d3240cfee855" providerId="LiveId" clId="{67ACB8FC-FBD1-4E00-B4BD-F363CB983B07}" dt="2021-05-28T09:14:37.897" v="259" actId="26606"/>
          <ac:cxnSpMkLst>
            <pc:docMk/>
            <pc:sldMk cId="86745703" sldId="260"/>
            <ac:cxnSpMk id="52" creationId="{A8F413B1-54E0-4B16-92AB-1CC5C7D645BC}"/>
          </ac:cxnSpMkLst>
        </pc:cxnChg>
        <pc:cxnChg chg="add del">
          <ac:chgData name="bikram" userId="0796d3240cfee855" providerId="LiveId" clId="{67ACB8FC-FBD1-4E00-B4BD-F363CB983B07}" dt="2021-05-28T09:14:37.897" v="259" actId="26606"/>
          <ac:cxnSpMkLst>
            <pc:docMk/>
            <pc:sldMk cId="86745703" sldId="260"/>
            <ac:cxnSpMk id="54" creationId="{DA0AC9CE-43F0-435C-BD6C-70E61E1B27BF}"/>
          </ac:cxnSpMkLst>
        </pc:cxnChg>
        <pc:cxnChg chg="add del">
          <ac:chgData name="bikram" userId="0796d3240cfee855" providerId="LiveId" clId="{67ACB8FC-FBD1-4E00-B4BD-F363CB983B07}" dt="2021-05-28T09:15:35.415" v="272" actId="26606"/>
          <ac:cxnSpMkLst>
            <pc:docMk/>
            <pc:sldMk cId="86745703" sldId="260"/>
            <ac:cxnSpMk id="58" creationId="{FBD463FC-4CA8-4FF4-85A3-AF9F4B98D210}"/>
          </ac:cxnSpMkLst>
        </pc:cxnChg>
        <pc:cxnChg chg="add del">
          <ac:chgData name="bikram" userId="0796d3240cfee855" providerId="LiveId" clId="{67ACB8FC-FBD1-4E00-B4BD-F363CB983B07}" dt="2021-05-28T09:15:35.415" v="272" actId="26606"/>
          <ac:cxnSpMkLst>
            <pc:docMk/>
            <pc:sldMk cId="86745703" sldId="260"/>
            <ac:cxnSpMk id="59" creationId="{BECF35C3-8B44-4F4B-BD25-4C01823DB22A}"/>
          </ac:cxnSpMkLst>
        </pc:cxnChg>
        <pc:cxnChg chg="add del">
          <ac:chgData name="bikram" userId="0796d3240cfee855" providerId="LiveId" clId="{67ACB8FC-FBD1-4E00-B4BD-F363CB983B07}" dt="2021-05-28T09:15:35.415" v="272" actId="26606"/>
          <ac:cxnSpMkLst>
            <pc:docMk/>
            <pc:sldMk cId="86745703" sldId="260"/>
            <ac:cxnSpMk id="62" creationId="{EE68D41B-9286-479F-9AB7-678C8E348D71}"/>
          </ac:cxnSpMkLst>
        </pc:cxnChg>
        <pc:cxnChg chg="add del">
          <ac:chgData name="bikram" userId="0796d3240cfee855" providerId="LiveId" clId="{67ACB8FC-FBD1-4E00-B4BD-F363CB983B07}" dt="2021-05-28T09:15:35.415" v="272" actId="26606"/>
          <ac:cxnSpMkLst>
            <pc:docMk/>
            <pc:sldMk cId="86745703" sldId="260"/>
            <ac:cxnSpMk id="66" creationId="{CF8B8C81-54DC-4AF5-B682-3A2C70A6B55C}"/>
          </ac:cxnSpMkLst>
        </pc:cxnChg>
        <pc:cxnChg chg="add del">
          <ac:chgData name="bikram" userId="0796d3240cfee855" providerId="LiveId" clId="{67ACB8FC-FBD1-4E00-B4BD-F363CB983B07}" dt="2021-05-28T09:15:56.320" v="277" actId="26606"/>
          <ac:cxnSpMkLst>
            <pc:docMk/>
            <pc:sldMk cId="86745703" sldId="260"/>
            <ac:cxnSpMk id="75" creationId="{FBD463FC-4CA8-4FF4-85A3-AF9F4B98D210}"/>
          </ac:cxnSpMkLst>
        </pc:cxnChg>
        <pc:cxnChg chg="add del">
          <ac:chgData name="bikram" userId="0796d3240cfee855" providerId="LiveId" clId="{67ACB8FC-FBD1-4E00-B4BD-F363CB983B07}" dt="2021-05-28T09:15:56.320" v="277" actId="26606"/>
          <ac:cxnSpMkLst>
            <pc:docMk/>
            <pc:sldMk cId="86745703" sldId="260"/>
            <ac:cxnSpMk id="77" creationId="{BECF35C3-8B44-4F4B-BD25-4C01823DB22A}"/>
          </ac:cxnSpMkLst>
        </pc:cxnChg>
        <pc:cxnChg chg="add del">
          <ac:chgData name="bikram" userId="0796d3240cfee855" providerId="LiveId" clId="{67ACB8FC-FBD1-4E00-B4BD-F363CB983B07}" dt="2021-05-28T09:15:56.320" v="277" actId="26606"/>
          <ac:cxnSpMkLst>
            <pc:docMk/>
            <pc:sldMk cId="86745703" sldId="260"/>
            <ac:cxnSpMk id="83" creationId="{07C4A58F-EDCB-42E6-BB21-2D410EF078C9}"/>
          </ac:cxnSpMkLst>
        </pc:cxnChg>
        <pc:cxnChg chg="add del">
          <ac:chgData name="bikram" userId="0796d3240cfee855" providerId="LiveId" clId="{67ACB8FC-FBD1-4E00-B4BD-F363CB983B07}" dt="2021-05-28T09:15:56.320" v="277" actId="26606"/>
          <ac:cxnSpMkLst>
            <pc:docMk/>
            <pc:sldMk cId="86745703" sldId="260"/>
            <ac:cxnSpMk id="87" creationId="{0C253CD2-F713-407C-B979-22CDBA5319BC}"/>
          </ac:cxnSpMkLst>
        </pc:cxnChg>
        <pc:cxnChg chg="add">
          <ac:chgData name="bikram" userId="0796d3240cfee855" providerId="LiveId" clId="{67ACB8FC-FBD1-4E00-B4BD-F363CB983B07}" dt="2021-05-28T09:15:56.320" v="277" actId="26606"/>
          <ac:cxnSpMkLst>
            <pc:docMk/>
            <pc:sldMk cId="86745703" sldId="260"/>
            <ac:cxnSpMk id="96" creationId="{FBD463FC-4CA8-4FF4-85A3-AF9F4B98D210}"/>
          </ac:cxnSpMkLst>
        </pc:cxnChg>
        <pc:cxnChg chg="add">
          <ac:chgData name="bikram" userId="0796d3240cfee855" providerId="LiveId" clId="{67ACB8FC-FBD1-4E00-B4BD-F363CB983B07}" dt="2021-05-28T09:15:56.320" v="277" actId="26606"/>
          <ac:cxnSpMkLst>
            <pc:docMk/>
            <pc:sldMk cId="86745703" sldId="260"/>
            <ac:cxnSpMk id="98" creationId="{BECF35C3-8B44-4F4B-BD25-4C01823DB22A}"/>
          </ac:cxnSpMkLst>
        </pc:cxnChg>
        <pc:cxnChg chg="add">
          <ac:chgData name="bikram" userId="0796d3240cfee855" providerId="LiveId" clId="{67ACB8FC-FBD1-4E00-B4BD-F363CB983B07}" dt="2021-05-28T09:15:56.320" v="277" actId="26606"/>
          <ac:cxnSpMkLst>
            <pc:docMk/>
            <pc:sldMk cId="86745703" sldId="260"/>
            <ac:cxnSpMk id="104" creationId="{07C4A58F-EDCB-42E6-BB21-2D410EF078C9}"/>
          </ac:cxnSpMkLst>
        </pc:cxnChg>
        <pc:cxnChg chg="add">
          <ac:chgData name="bikram" userId="0796d3240cfee855" providerId="LiveId" clId="{67ACB8FC-FBD1-4E00-B4BD-F363CB983B07}" dt="2021-05-28T09:15:56.320" v="277" actId="26606"/>
          <ac:cxnSpMkLst>
            <pc:docMk/>
            <pc:sldMk cId="86745703" sldId="260"/>
            <ac:cxnSpMk id="108" creationId="{0C253CD2-F713-407C-B979-22CDBA5319BC}"/>
          </ac:cxnSpMkLst>
        </pc:cxnChg>
      </pc:sldChg>
      <pc:sldChg chg="addSp delSp modSp new del mod">
        <pc:chgData name="bikram" userId="0796d3240cfee855" providerId="LiveId" clId="{67ACB8FC-FBD1-4E00-B4BD-F363CB983B07}" dt="2021-05-28T09:33:24.389" v="606" actId="2696"/>
        <pc:sldMkLst>
          <pc:docMk/>
          <pc:sldMk cId="1096211783" sldId="261"/>
        </pc:sldMkLst>
        <pc:spChg chg="del">
          <ac:chgData name="bikram" userId="0796d3240cfee855" providerId="LiveId" clId="{67ACB8FC-FBD1-4E00-B4BD-F363CB983B07}" dt="2021-05-28T09:20:57.682" v="293" actId="21"/>
          <ac:spMkLst>
            <pc:docMk/>
            <pc:sldMk cId="1096211783" sldId="261"/>
            <ac:spMk id="2" creationId="{C26A64C2-8397-43A6-BCC0-A8D9453A66C2}"/>
          </ac:spMkLst>
        </pc:spChg>
        <pc:spChg chg="del mod">
          <ac:chgData name="bikram" userId="0796d3240cfee855" providerId="LiveId" clId="{67ACB8FC-FBD1-4E00-B4BD-F363CB983B07}" dt="2021-05-28T09:22:22.424" v="295" actId="3680"/>
          <ac:spMkLst>
            <pc:docMk/>
            <pc:sldMk cId="1096211783" sldId="261"/>
            <ac:spMk id="3" creationId="{5B8A43CB-DC6C-4DD5-885E-33FA08FBB4A4}"/>
          </ac:spMkLst>
        </pc:spChg>
        <pc:spChg chg="add del mod">
          <ac:chgData name="bikram" userId="0796d3240cfee855" providerId="LiveId" clId="{67ACB8FC-FBD1-4E00-B4BD-F363CB983B07}" dt="2021-05-28T09:31:03.544" v="564" actId="11529"/>
          <ac:spMkLst>
            <pc:docMk/>
            <pc:sldMk cId="1096211783" sldId="261"/>
            <ac:spMk id="5" creationId="{56BAC8B4-DD8D-4FBC-88BF-F691046F93F2}"/>
          </ac:spMkLst>
        </pc:spChg>
        <pc:spChg chg="add del mod">
          <ac:chgData name="bikram" userId="0796d3240cfee855" providerId="LiveId" clId="{67ACB8FC-FBD1-4E00-B4BD-F363CB983B07}" dt="2021-05-28T09:33:17.441" v="602" actId="11529"/>
          <ac:spMkLst>
            <pc:docMk/>
            <pc:sldMk cId="1096211783" sldId="261"/>
            <ac:spMk id="6" creationId="{6767579D-2BE8-46FC-9F31-5F698A2CDE30}"/>
          </ac:spMkLst>
        </pc:spChg>
        <pc:graphicFrameChg chg="add mod ord modGraphic">
          <ac:chgData name="bikram" userId="0796d3240cfee855" providerId="LiveId" clId="{67ACB8FC-FBD1-4E00-B4BD-F363CB983B07}" dt="2021-05-28T09:33:18.318" v="605" actId="20577"/>
          <ac:graphicFrameMkLst>
            <pc:docMk/>
            <pc:sldMk cId="1096211783" sldId="261"/>
            <ac:graphicFrameMk id="4" creationId="{67D202FF-4D4B-48A7-8B99-2AB20704DDFE}"/>
          </ac:graphicFrameMkLst>
        </pc:graphicFrameChg>
      </pc:sldChg>
      <pc:sldChg chg="addSp delSp modSp new mod setBg">
        <pc:chgData name="bikram" userId="0796d3240cfee855" providerId="LiveId" clId="{67ACB8FC-FBD1-4E00-B4BD-F363CB983B07}" dt="2021-05-28T11:36:04.712" v="636" actId="14100"/>
        <pc:sldMkLst>
          <pc:docMk/>
          <pc:sldMk cId="2483571066" sldId="261"/>
        </pc:sldMkLst>
        <pc:spChg chg="mod">
          <ac:chgData name="bikram" userId="0796d3240cfee855" providerId="LiveId" clId="{67ACB8FC-FBD1-4E00-B4BD-F363CB983B07}" dt="2021-05-28T11:35:48.907" v="632" actId="26606"/>
          <ac:spMkLst>
            <pc:docMk/>
            <pc:sldMk cId="2483571066" sldId="261"/>
            <ac:spMk id="2" creationId="{A10D2BBE-6540-43A3-8542-CF53111D3124}"/>
          </ac:spMkLst>
        </pc:spChg>
        <pc:spChg chg="del">
          <ac:chgData name="bikram" userId="0796d3240cfee855" providerId="LiveId" clId="{67ACB8FC-FBD1-4E00-B4BD-F363CB983B07}" dt="2021-05-28T11:35:32.232" v="628" actId="931"/>
          <ac:spMkLst>
            <pc:docMk/>
            <pc:sldMk cId="2483571066" sldId="261"/>
            <ac:spMk id="3" creationId="{A79925AC-499C-45CE-957F-F59D70698801}"/>
          </ac:spMkLst>
        </pc:spChg>
        <pc:spChg chg="add del">
          <ac:chgData name="bikram" userId="0796d3240cfee855" providerId="LiveId" clId="{67ACB8FC-FBD1-4E00-B4BD-F363CB983B07}" dt="2021-05-28T11:35:48.907" v="632" actId="26606"/>
          <ac:spMkLst>
            <pc:docMk/>
            <pc:sldMk cId="2483571066" sldId="261"/>
            <ac:spMk id="10" creationId="{84C75E2B-CACA-478C-B26B-182AF87A18E3}"/>
          </ac:spMkLst>
        </pc:spChg>
        <pc:spChg chg="add del">
          <ac:chgData name="bikram" userId="0796d3240cfee855" providerId="LiveId" clId="{67ACB8FC-FBD1-4E00-B4BD-F363CB983B07}" dt="2021-05-28T11:35:48.907" v="632" actId="26606"/>
          <ac:spMkLst>
            <pc:docMk/>
            <pc:sldMk cId="2483571066" sldId="261"/>
            <ac:spMk id="18" creationId="{593D0D1F-C0CE-416A-883C-BF1E03F63B4B}"/>
          </ac:spMkLst>
        </pc:spChg>
        <pc:spChg chg="add del">
          <ac:chgData name="bikram" userId="0796d3240cfee855" providerId="LiveId" clId="{67ACB8FC-FBD1-4E00-B4BD-F363CB983B07}" dt="2021-05-28T11:35:48.907" v="632" actId="26606"/>
          <ac:spMkLst>
            <pc:docMk/>
            <pc:sldMk cId="2483571066" sldId="261"/>
            <ac:spMk id="20" creationId="{94BB6862-3393-46CC-9A80-E400B3206A09}"/>
          </ac:spMkLst>
        </pc:spChg>
        <pc:spChg chg="add">
          <ac:chgData name="bikram" userId="0796d3240cfee855" providerId="LiveId" clId="{67ACB8FC-FBD1-4E00-B4BD-F363CB983B07}" dt="2021-05-28T11:35:48.907" v="632" actId="26606"/>
          <ac:spMkLst>
            <pc:docMk/>
            <pc:sldMk cId="2483571066" sldId="261"/>
            <ac:spMk id="33" creationId="{84C75E2B-CACA-478C-B26B-182AF87A18E3}"/>
          </ac:spMkLst>
        </pc:spChg>
        <pc:grpChg chg="add del">
          <ac:chgData name="bikram" userId="0796d3240cfee855" providerId="LiveId" clId="{67ACB8FC-FBD1-4E00-B4BD-F363CB983B07}" dt="2021-05-28T11:35:48.907" v="632" actId="26606"/>
          <ac:grpSpMkLst>
            <pc:docMk/>
            <pc:sldMk cId="2483571066" sldId="261"/>
            <ac:grpSpMk id="22" creationId="{ECD36A4A-123D-46E3-8A64-13B8B3F019BD}"/>
          </ac:grpSpMkLst>
        </pc:grpChg>
        <pc:picChg chg="add mod">
          <ac:chgData name="bikram" userId="0796d3240cfee855" providerId="LiveId" clId="{67ACB8FC-FBD1-4E00-B4BD-F363CB983B07}" dt="2021-05-28T11:36:04.712" v="636" actId="14100"/>
          <ac:picMkLst>
            <pc:docMk/>
            <pc:sldMk cId="2483571066" sldId="261"/>
            <ac:picMk id="5" creationId="{3161BCFC-2D7E-4E3C-9987-EB6E10FB2A24}"/>
          </ac:picMkLst>
        </pc:picChg>
        <pc:picChg chg="add del">
          <ac:chgData name="bikram" userId="0796d3240cfee855" providerId="LiveId" clId="{67ACB8FC-FBD1-4E00-B4BD-F363CB983B07}" dt="2021-05-28T11:35:48.907" v="632" actId="26606"/>
          <ac:picMkLst>
            <pc:docMk/>
            <pc:sldMk cId="2483571066" sldId="261"/>
            <ac:picMk id="12" creationId="{50FF2874-547C-4D14-9E18-28B19002FB8C}"/>
          </ac:picMkLst>
        </pc:picChg>
        <pc:picChg chg="add del">
          <ac:chgData name="bikram" userId="0796d3240cfee855" providerId="LiveId" clId="{67ACB8FC-FBD1-4E00-B4BD-F363CB983B07}" dt="2021-05-28T11:35:48.907" v="632" actId="26606"/>
          <ac:picMkLst>
            <pc:docMk/>
            <pc:sldMk cId="2483571066" sldId="261"/>
            <ac:picMk id="26" creationId="{55EC7096-D0A6-471D-AE28-B68D70388E32}"/>
          </ac:picMkLst>
        </pc:picChg>
        <pc:picChg chg="add">
          <ac:chgData name="bikram" userId="0796d3240cfee855" providerId="LiveId" clId="{67ACB8FC-FBD1-4E00-B4BD-F363CB983B07}" dt="2021-05-28T11:35:48.907" v="632" actId="26606"/>
          <ac:picMkLst>
            <pc:docMk/>
            <pc:sldMk cId="2483571066" sldId="261"/>
            <ac:picMk id="35" creationId="{50FF2874-547C-4D14-9E18-28B19002FB8C}"/>
          </ac:picMkLst>
        </pc:picChg>
        <pc:cxnChg chg="add del">
          <ac:chgData name="bikram" userId="0796d3240cfee855" providerId="LiveId" clId="{67ACB8FC-FBD1-4E00-B4BD-F363CB983B07}" dt="2021-05-28T11:35:48.907" v="632" actId="26606"/>
          <ac:cxnSpMkLst>
            <pc:docMk/>
            <pc:sldMk cId="2483571066" sldId="261"/>
            <ac:cxnSpMk id="14" creationId="{36CF827D-A163-47F7-BD87-34EB4FA7D696}"/>
          </ac:cxnSpMkLst>
        </pc:cxnChg>
        <pc:cxnChg chg="add del">
          <ac:chgData name="bikram" userId="0796d3240cfee855" providerId="LiveId" clId="{67ACB8FC-FBD1-4E00-B4BD-F363CB983B07}" dt="2021-05-28T11:35:48.907" v="632" actId="26606"/>
          <ac:cxnSpMkLst>
            <pc:docMk/>
            <pc:sldMk cId="2483571066" sldId="261"/>
            <ac:cxnSpMk id="16" creationId="{D299D9A9-1DA8-433D-A9BC-FB48D93D4217}"/>
          </ac:cxnSpMkLst>
        </pc:cxnChg>
        <pc:cxnChg chg="add del">
          <ac:chgData name="bikram" userId="0796d3240cfee855" providerId="LiveId" clId="{67ACB8FC-FBD1-4E00-B4BD-F363CB983B07}" dt="2021-05-28T11:35:48.907" v="632" actId="26606"/>
          <ac:cxnSpMkLst>
            <pc:docMk/>
            <pc:sldMk cId="2483571066" sldId="261"/>
            <ac:cxnSpMk id="28" creationId="{2E98EB88-99B6-483D-B203-0D5D63100504}"/>
          </ac:cxnSpMkLst>
        </pc:cxnChg>
        <pc:cxnChg chg="add">
          <ac:chgData name="bikram" userId="0796d3240cfee855" providerId="LiveId" clId="{67ACB8FC-FBD1-4E00-B4BD-F363CB983B07}" dt="2021-05-28T11:35:48.907" v="632" actId="26606"/>
          <ac:cxnSpMkLst>
            <pc:docMk/>
            <pc:sldMk cId="2483571066" sldId="261"/>
            <ac:cxnSpMk id="37" creationId="{36CF827D-A163-47F7-BD87-34EB4FA7D696}"/>
          </ac:cxnSpMkLst>
        </pc:cxnChg>
        <pc:cxnChg chg="add">
          <ac:chgData name="bikram" userId="0796d3240cfee855" providerId="LiveId" clId="{67ACB8FC-FBD1-4E00-B4BD-F363CB983B07}" dt="2021-05-28T11:35:48.907" v="632" actId="26606"/>
          <ac:cxnSpMkLst>
            <pc:docMk/>
            <pc:sldMk cId="2483571066" sldId="261"/>
            <ac:cxnSpMk id="39" creationId="{D299D9A9-1DA8-433D-A9BC-FB48D93D4217}"/>
          </ac:cxnSpMkLst>
        </pc:cxnChg>
      </pc:sldChg>
      <pc:sldChg chg="new del">
        <pc:chgData name="bikram" userId="0796d3240cfee855" providerId="LiveId" clId="{67ACB8FC-FBD1-4E00-B4BD-F363CB983B07}" dt="2021-05-28T09:15:31.254" v="271" actId="2696"/>
        <pc:sldMkLst>
          <pc:docMk/>
          <pc:sldMk cId="3644636173" sldId="261"/>
        </pc:sldMkLst>
      </pc:sldChg>
      <pc:sldChg chg="addSp delSp modSp new mod setBg">
        <pc:chgData name="bikram" userId="0796d3240cfee855" providerId="LiveId" clId="{67ACB8FC-FBD1-4E00-B4BD-F363CB983B07}" dt="2021-05-28T11:37:02.812" v="658" actId="26606"/>
        <pc:sldMkLst>
          <pc:docMk/>
          <pc:sldMk cId="1647064300" sldId="262"/>
        </pc:sldMkLst>
        <pc:spChg chg="mod">
          <ac:chgData name="bikram" userId="0796d3240cfee855" providerId="LiveId" clId="{67ACB8FC-FBD1-4E00-B4BD-F363CB983B07}" dt="2021-05-28T11:37:02.812" v="658" actId="26606"/>
          <ac:spMkLst>
            <pc:docMk/>
            <pc:sldMk cId="1647064300" sldId="262"/>
            <ac:spMk id="2" creationId="{EE8BA69F-59F1-45ED-8ED5-D4E9D919D219}"/>
          </ac:spMkLst>
        </pc:spChg>
        <pc:spChg chg="del">
          <ac:chgData name="bikram" userId="0796d3240cfee855" providerId="LiveId" clId="{67ACB8FC-FBD1-4E00-B4BD-F363CB983B07}" dt="2021-05-28T11:36:58.475" v="655" actId="931"/>
          <ac:spMkLst>
            <pc:docMk/>
            <pc:sldMk cId="1647064300" sldId="262"/>
            <ac:spMk id="3" creationId="{17624CB1-5F07-42D9-BABA-CAC9CF19B0FD}"/>
          </ac:spMkLst>
        </pc:spChg>
        <pc:spChg chg="add">
          <ac:chgData name="bikram" userId="0796d3240cfee855" providerId="LiveId" clId="{67ACB8FC-FBD1-4E00-B4BD-F363CB983B07}" dt="2021-05-28T11:37:02.812" v="658" actId="26606"/>
          <ac:spMkLst>
            <pc:docMk/>
            <pc:sldMk cId="1647064300" sldId="262"/>
            <ac:spMk id="10" creationId="{0CABCAE3-64FC-4149-819F-2C1812824154}"/>
          </ac:spMkLst>
        </pc:spChg>
        <pc:spChg chg="add">
          <ac:chgData name="bikram" userId="0796d3240cfee855" providerId="LiveId" clId="{67ACB8FC-FBD1-4E00-B4BD-F363CB983B07}" dt="2021-05-28T11:37:02.812" v="658" actId="26606"/>
          <ac:spMkLst>
            <pc:docMk/>
            <pc:sldMk cId="1647064300" sldId="262"/>
            <ac:spMk id="18" creationId="{2FA7AD0A-1871-4DF8-9235-F49D0513B9C1}"/>
          </ac:spMkLst>
        </pc:spChg>
        <pc:spChg chg="add">
          <ac:chgData name="bikram" userId="0796d3240cfee855" providerId="LiveId" clId="{67ACB8FC-FBD1-4E00-B4BD-F363CB983B07}" dt="2021-05-28T11:37:02.812" v="658" actId="26606"/>
          <ac:spMkLst>
            <pc:docMk/>
            <pc:sldMk cId="1647064300" sldId="262"/>
            <ac:spMk id="20" creationId="{36B04CFB-FAE5-47DD-9B3E-4E9BA7A89CC1}"/>
          </ac:spMkLst>
        </pc:spChg>
        <pc:spChg chg="add">
          <ac:chgData name="bikram" userId="0796d3240cfee855" providerId="LiveId" clId="{67ACB8FC-FBD1-4E00-B4BD-F363CB983B07}" dt="2021-05-28T11:37:02.812" v="658" actId="26606"/>
          <ac:spMkLst>
            <pc:docMk/>
            <pc:sldMk cId="1647064300" sldId="262"/>
            <ac:spMk id="28" creationId="{622F7FD7-8884-4FD5-95AB-0B5C6033ADF7}"/>
          </ac:spMkLst>
        </pc:spChg>
        <pc:grpChg chg="add">
          <ac:chgData name="bikram" userId="0796d3240cfee855" providerId="LiveId" clId="{67ACB8FC-FBD1-4E00-B4BD-F363CB983B07}" dt="2021-05-28T11:37:02.812" v="658" actId="26606"/>
          <ac:grpSpMkLst>
            <pc:docMk/>
            <pc:sldMk cId="1647064300" sldId="262"/>
            <ac:grpSpMk id="24" creationId="{E8ACF89C-CFC3-4D68-B3C4-2BEFB7BBE5F7}"/>
          </ac:grpSpMkLst>
        </pc:grpChg>
        <pc:picChg chg="add mod">
          <ac:chgData name="bikram" userId="0796d3240cfee855" providerId="LiveId" clId="{67ACB8FC-FBD1-4E00-B4BD-F363CB983B07}" dt="2021-05-28T11:37:02.812" v="658" actId="26606"/>
          <ac:picMkLst>
            <pc:docMk/>
            <pc:sldMk cId="1647064300" sldId="262"/>
            <ac:picMk id="5" creationId="{7EFC2237-40C7-410A-BCFF-A16B1164624B}"/>
          </ac:picMkLst>
        </pc:picChg>
        <pc:picChg chg="add">
          <ac:chgData name="bikram" userId="0796d3240cfee855" providerId="LiveId" clId="{67ACB8FC-FBD1-4E00-B4BD-F363CB983B07}" dt="2021-05-28T11:37:02.812" v="658" actId="26606"/>
          <ac:picMkLst>
            <pc:docMk/>
            <pc:sldMk cId="1647064300" sldId="262"/>
            <ac:picMk id="12" creationId="{012FDCFE-9AD2-4D8A-8CBF-B3AA37EBF6DD}"/>
          </ac:picMkLst>
        </pc:picChg>
        <pc:picChg chg="add">
          <ac:chgData name="bikram" userId="0796d3240cfee855" providerId="LiveId" clId="{67ACB8FC-FBD1-4E00-B4BD-F363CB983B07}" dt="2021-05-28T11:37:02.812" v="658" actId="26606"/>
          <ac:picMkLst>
            <pc:docMk/>
            <pc:sldMk cId="1647064300" sldId="262"/>
            <ac:picMk id="30" creationId="{16EFE474-4FE0-4E8F-8F09-5ED2C9E76A84}"/>
          </ac:picMkLst>
        </pc:picChg>
        <pc:cxnChg chg="add">
          <ac:chgData name="bikram" userId="0796d3240cfee855" providerId="LiveId" clId="{67ACB8FC-FBD1-4E00-B4BD-F363CB983B07}" dt="2021-05-28T11:37:02.812" v="658" actId="26606"/>
          <ac:cxnSpMkLst>
            <pc:docMk/>
            <pc:sldMk cId="1647064300" sldId="262"/>
            <ac:cxnSpMk id="14" creationId="{FBD463FC-4CA8-4FF4-85A3-AF9F4B98D210}"/>
          </ac:cxnSpMkLst>
        </pc:cxnChg>
        <pc:cxnChg chg="add">
          <ac:chgData name="bikram" userId="0796d3240cfee855" providerId="LiveId" clId="{67ACB8FC-FBD1-4E00-B4BD-F363CB983B07}" dt="2021-05-28T11:37:02.812" v="658" actId="26606"/>
          <ac:cxnSpMkLst>
            <pc:docMk/>
            <pc:sldMk cId="1647064300" sldId="262"/>
            <ac:cxnSpMk id="16" creationId="{BECF35C3-8B44-4F4B-BD25-4C01823DB22A}"/>
          </ac:cxnSpMkLst>
        </pc:cxnChg>
        <pc:cxnChg chg="add">
          <ac:chgData name="bikram" userId="0796d3240cfee855" providerId="LiveId" clId="{67ACB8FC-FBD1-4E00-B4BD-F363CB983B07}" dt="2021-05-28T11:37:02.812" v="658" actId="26606"/>
          <ac:cxnSpMkLst>
            <pc:docMk/>
            <pc:sldMk cId="1647064300" sldId="262"/>
            <ac:cxnSpMk id="22" creationId="{EE68D41B-9286-479F-9AB7-678C8E348D71}"/>
          </ac:cxnSpMkLst>
        </pc:cxnChg>
        <pc:cxnChg chg="add">
          <ac:chgData name="bikram" userId="0796d3240cfee855" providerId="LiveId" clId="{67ACB8FC-FBD1-4E00-B4BD-F363CB983B07}" dt="2021-05-28T11:37:02.812" v="658" actId="26606"/>
          <ac:cxnSpMkLst>
            <pc:docMk/>
            <pc:sldMk cId="1647064300" sldId="262"/>
            <ac:cxnSpMk id="32" creationId="{CF8B8C81-54DC-4AF5-B682-3A2C70A6B55C}"/>
          </ac:cxnSpMkLst>
        </pc:cxnChg>
      </pc:sldChg>
      <pc:sldChg chg="new del">
        <pc:chgData name="bikram" userId="0796d3240cfee855" providerId="LiveId" clId="{67ACB8FC-FBD1-4E00-B4BD-F363CB983B07}" dt="2021-05-28T11:36:20.068" v="638" actId="680"/>
        <pc:sldMkLst>
          <pc:docMk/>
          <pc:sldMk cId="2249672274" sldId="262"/>
        </pc:sldMkLst>
      </pc:sldChg>
      <pc:sldChg chg="addSp delSp modSp new del mod">
        <pc:chgData name="bikram" userId="0796d3240cfee855" providerId="LiveId" clId="{67ACB8FC-FBD1-4E00-B4BD-F363CB983B07}" dt="2021-05-28T09:15:28.517" v="270" actId="2696"/>
        <pc:sldMkLst>
          <pc:docMk/>
          <pc:sldMk cId="3740603754" sldId="262"/>
        </pc:sldMkLst>
        <pc:picChg chg="add del mod">
          <ac:chgData name="bikram" userId="0796d3240cfee855" providerId="LiveId" clId="{67ACB8FC-FBD1-4E00-B4BD-F363CB983B07}" dt="2021-05-28T09:15:24.735" v="269" actId="478"/>
          <ac:picMkLst>
            <pc:docMk/>
            <pc:sldMk cId="3740603754" sldId="262"/>
            <ac:picMk id="3" creationId="{6B1CB962-525D-415C-B60E-55F9AD07D546}"/>
          </ac:picMkLst>
        </pc:picChg>
      </pc:sldChg>
      <pc:sldChg chg="addSp delSp modSp new mod setBg">
        <pc:chgData name="bikram" userId="0796d3240cfee855" providerId="LiveId" clId="{67ACB8FC-FBD1-4E00-B4BD-F363CB983B07}" dt="2021-05-28T11:37:43.288" v="680" actId="26606"/>
        <pc:sldMkLst>
          <pc:docMk/>
          <pc:sldMk cId="36718939" sldId="263"/>
        </pc:sldMkLst>
        <pc:spChg chg="mod">
          <ac:chgData name="bikram" userId="0796d3240cfee855" providerId="LiveId" clId="{67ACB8FC-FBD1-4E00-B4BD-F363CB983B07}" dt="2021-05-28T11:37:43.288" v="680" actId="26606"/>
          <ac:spMkLst>
            <pc:docMk/>
            <pc:sldMk cId="36718939" sldId="263"/>
            <ac:spMk id="2" creationId="{073E4280-3795-4B0C-B91A-FA2F2FE74B02}"/>
          </ac:spMkLst>
        </pc:spChg>
        <pc:spChg chg="del">
          <ac:chgData name="bikram" userId="0796d3240cfee855" providerId="LiveId" clId="{67ACB8FC-FBD1-4E00-B4BD-F363CB983B07}" dt="2021-05-28T11:37:39.552" v="677" actId="931"/>
          <ac:spMkLst>
            <pc:docMk/>
            <pc:sldMk cId="36718939" sldId="263"/>
            <ac:spMk id="3" creationId="{AAF77340-4468-4205-BCFB-7695D29F7292}"/>
          </ac:spMkLst>
        </pc:spChg>
        <pc:spChg chg="add">
          <ac:chgData name="bikram" userId="0796d3240cfee855" providerId="LiveId" clId="{67ACB8FC-FBD1-4E00-B4BD-F363CB983B07}" dt="2021-05-28T11:37:43.288" v="680" actId="26606"/>
          <ac:spMkLst>
            <pc:docMk/>
            <pc:sldMk cId="36718939" sldId="263"/>
            <ac:spMk id="10" creationId="{0CABCAE3-64FC-4149-819F-2C1812824154}"/>
          </ac:spMkLst>
        </pc:spChg>
        <pc:spChg chg="add">
          <ac:chgData name="bikram" userId="0796d3240cfee855" providerId="LiveId" clId="{67ACB8FC-FBD1-4E00-B4BD-F363CB983B07}" dt="2021-05-28T11:37:43.288" v="680" actId="26606"/>
          <ac:spMkLst>
            <pc:docMk/>
            <pc:sldMk cId="36718939" sldId="263"/>
            <ac:spMk id="18" creationId="{2FA7AD0A-1871-4DF8-9235-F49D0513B9C1}"/>
          </ac:spMkLst>
        </pc:spChg>
        <pc:spChg chg="add">
          <ac:chgData name="bikram" userId="0796d3240cfee855" providerId="LiveId" clId="{67ACB8FC-FBD1-4E00-B4BD-F363CB983B07}" dt="2021-05-28T11:37:43.288" v="680" actId="26606"/>
          <ac:spMkLst>
            <pc:docMk/>
            <pc:sldMk cId="36718939" sldId="263"/>
            <ac:spMk id="20" creationId="{36B04CFB-FAE5-47DD-9B3E-4E9BA7A89CC1}"/>
          </ac:spMkLst>
        </pc:spChg>
        <pc:spChg chg="add">
          <ac:chgData name="bikram" userId="0796d3240cfee855" providerId="LiveId" clId="{67ACB8FC-FBD1-4E00-B4BD-F363CB983B07}" dt="2021-05-28T11:37:43.288" v="680" actId="26606"/>
          <ac:spMkLst>
            <pc:docMk/>
            <pc:sldMk cId="36718939" sldId="263"/>
            <ac:spMk id="28" creationId="{622F7FD7-8884-4FD5-95AB-0B5C6033ADF7}"/>
          </ac:spMkLst>
        </pc:spChg>
        <pc:grpChg chg="add">
          <ac:chgData name="bikram" userId="0796d3240cfee855" providerId="LiveId" clId="{67ACB8FC-FBD1-4E00-B4BD-F363CB983B07}" dt="2021-05-28T11:37:43.288" v="680" actId="26606"/>
          <ac:grpSpMkLst>
            <pc:docMk/>
            <pc:sldMk cId="36718939" sldId="263"/>
            <ac:grpSpMk id="24" creationId="{E8ACF89C-CFC3-4D68-B3C4-2BEFB7BBE5F7}"/>
          </ac:grpSpMkLst>
        </pc:grpChg>
        <pc:picChg chg="add mod">
          <ac:chgData name="bikram" userId="0796d3240cfee855" providerId="LiveId" clId="{67ACB8FC-FBD1-4E00-B4BD-F363CB983B07}" dt="2021-05-28T11:37:43.288" v="680" actId="26606"/>
          <ac:picMkLst>
            <pc:docMk/>
            <pc:sldMk cId="36718939" sldId="263"/>
            <ac:picMk id="5" creationId="{B2D0BAE9-B19B-484D-A190-4842BEB4938B}"/>
          </ac:picMkLst>
        </pc:picChg>
        <pc:picChg chg="add">
          <ac:chgData name="bikram" userId="0796d3240cfee855" providerId="LiveId" clId="{67ACB8FC-FBD1-4E00-B4BD-F363CB983B07}" dt="2021-05-28T11:37:43.288" v="680" actId="26606"/>
          <ac:picMkLst>
            <pc:docMk/>
            <pc:sldMk cId="36718939" sldId="263"/>
            <ac:picMk id="12" creationId="{012FDCFE-9AD2-4D8A-8CBF-B3AA37EBF6DD}"/>
          </ac:picMkLst>
        </pc:picChg>
        <pc:picChg chg="add">
          <ac:chgData name="bikram" userId="0796d3240cfee855" providerId="LiveId" clId="{67ACB8FC-FBD1-4E00-B4BD-F363CB983B07}" dt="2021-05-28T11:37:43.288" v="680" actId="26606"/>
          <ac:picMkLst>
            <pc:docMk/>
            <pc:sldMk cId="36718939" sldId="263"/>
            <ac:picMk id="30" creationId="{16EFE474-4FE0-4E8F-8F09-5ED2C9E76A84}"/>
          </ac:picMkLst>
        </pc:picChg>
        <pc:cxnChg chg="add">
          <ac:chgData name="bikram" userId="0796d3240cfee855" providerId="LiveId" clId="{67ACB8FC-FBD1-4E00-B4BD-F363CB983B07}" dt="2021-05-28T11:37:43.288" v="680" actId="26606"/>
          <ac:cxnSpMkLst>
            <pc:docMk/>
            <pc:sldMk cId="36718939" sldId="263"/>
            <ac:cxnSpMk id="14" creationId="{FBD463FC-4CA8-4FF4-85A3-AF9F4B98D210}"/>
          </ac:cxnSpMkLst>
        </pc:cxnChg>
        <pc:cxnChg chg="add">
          <ac:chgData name="bikram" userId="0796d3240cfee855" providerId="LiveId" clId="{67ACB8FC-FBD1-4E00-B4BD-F363CB983B07}" dt="2021-05-28T11:37:43.288" v="680" actId="26606"/>
          <ac:cxnSpMkLst>
            <pc:docMk/>
            <pc:sldMk cId="36718939" sldId="263"/>
            <ac:cxnSpMk id="16" creationId="{BECF35C3-8B44-4F4B-BD25-4C01823DB22A}"/>
          </ac:cxnSpMkLst>
        </pc:cxnChg>
        <pc:cxnChg chg="add">
          <ac:chgData name="bikram" userId="0796d3240cfee855" providerId="LiveId" clId="{67ACB8FC-FBD1-4E00-B4BD-F363CB983B07}" dt="2021-05-28T11:37:43.288" v="680" actId="26606"/>
          <ac:cxnSpMkLst>
            <pc:docMk/>
            <pc:sldMk cId="36718939" sldId="263"/>
            <ac:cxnSpMk id="22" creationId="{EE68D41B-9286-479F-9AB7-678C8E348D71}"/>
          </ac:cxnSpMkLst>
        </pc:cxnChg>
        <pc:cxnChg chg="add">
          <ac:chgData name="bikram" userId="0796d3240cfee855" providerId="LiveId" clId="{67ACB8FC-FBD1-4E00-B4BD-F363CB983B07}" dt="2021-05-28T11:37:43.288" v="680" actId="26606"/>
          <ac:cxnSpMkLst>
            <pc:docMk/>
            <pc:sldMk cId="36718939" sldId="263"/>
            <ac:cxnSpMk id="32" creationId="{CF8B8C81-54DC-4AF5-B682-3A2C70A6B55C}"/>
          </ac:cxnSpMkLst>
        </pc:cxnChg>
      </pc:sldChg>
      <pc:sldChg chg="addSp delSp modSp new mod setBg">
        <pc:chgData name="bikram" userId="0796d3240cfee855" providerId="LiveId" clId="{67ACB8FC-FBD1-4E00-B4BD-F363CB983B07}" dt="2021-05-28T11:38:12.256" v="703" actId="26606"/>
        <pc:sldMkLst>
          <pc:docMk/>
          <pc:sldMk cId="2676964333" sldId="264"/>
        </pc:sldMkLst>
        <pc:spChg chg="mod">
          <ac:chgData name="bikram" userId="0796d3240cfee855" providerId="LiveId" clId="{67ACB8FC-FBD1-4E00-B4BD-F363CB983B07}" dt="2021-05-28T11:38:12.256" v="703" actId="26606"/>
          <ac:spMkLst>
            <pc:docMk/>
            <pc:sldMk cId="2676964333" sldId="264"/>
            <ac:spMk id="2" creationId="{6EDA05D7-0533-4966-A20B-0BF94E5BE823}"/>
          </ac:spMkLst>
        </pc:spChg>
        <pc:spChg chg="del">
          <ac:chgData name="bikram" userId="0796d3240cfee855" providerId="LiveId" clId="{67ACB8FC-FBD1-4E00-B4BD-F363CB983B07}" dt="2021-05-28T11:38:10.468" v="700" actId="931"/>
          <ac:spMkLst>
            <pc:docMk/>
            <pc:sldMk cId="2676964333" sldId="264"/>
            <ac:spMk id="3" creationId="{DCBF909F-F5C1-47A0-932C-583EBCACF2CC}"/>
          </ac:spMkLst>
        </pc:spChg>
        <pc:spChg chg="add">
          <ac:chgData name="bikram" userId="0796d3240cfee855" providerId="LiveId" clId="{67ACB8FC-FBD1-4E00-B4BD-F363CB983B07}" dt="2021-05-28T11:38:12.256" v="703" actId="26606"/>
          <ac:spMkLst>
            <pc:docMk/>
            <pc:sldMk cId="2676964333" sldId="264"/>
            <ac:spMk id="10" creationId="{0CABCAE3-64FC-4149-819F-2C1812824154}"/>
          </ac:spMkLst>
        </pc:spChg>
        <pc:spChg chg="add">
          <ac:chgData name="bikram" userId="0796d3240cfee855" providerId="LiveId" clId="{67ACB8FC-FBD1-4E00-B4BD-F363CB983B07}" dt="2021-05-28T11:38:12.256" v="703" actId="26606"/>
          <ac:spMkLst>
            <pc:docMk/>
            <pc:sldMk cId="2676964333" sldId="264"/>
            <ac:spMk id="18" creationId="{2FA7AD0A-1871-4DF8-9235-F49D0513B9C1}"/>
          </ac:spMkLst>
        </pc:spChg>
        <pc:spChg chg="add">
          <ac:chgData name="bikram" userId="0796d3240cfee855" providerId="LiveId" clId="{67ACB8FC-FBD1-4E00-B4BD-F363CB983B07}" dt="2021-05-28T11:38:12.256" v="703" actId="26606"/>
          <ac:spMkLst>
            <pc:docMk/>
            <pc:sldMk cId="2676964333" sldId="264"/>
            <ac:spMk id="20" creationId="{36B04CFB-FAE5-47DD-9B3E-4E9BA7A89CC1}"/>
          </ac:spMkLst>
        </pc:spChg>
        <pc:spChg chg="add">
          <ac:chgData name="bikram" userId="0796d3240cfee855" providerId="LiveId" clId="{67ACB8FC-FBD1-4E00-B4BD-F363CB983B07}" dt="2021-05-28T11:38:12.256" v="703" actId="26606"/>
          <ac:spMkLst>
            <pc:docMk/>
            <pc:sldMk cId="2676964333" sldId="264"/>
            <ac:spMk id="28" creationId="{622F7FD7-8884-4FD5-95AB-0B5C6033ADF7}"/>
          </ac:spMkLst>
        </pc:spChg>
        <pc:grpChg chg="add">
          <ac:chgData name="bikram" userId="0796d3240cfee855" providerId="LiveId" clId="{67ACB8FC-FBD1-4E00-B4BD-F363CB983B07}" dt="2021-05-28T11:38:12.256" v="703" actId="26606"/>
          <ac:grpSpMkLst>
            <pc:docMk/>
            <pc:sldMk cId="2676964333" sldId="264"/>
            <ac:grpSpMk id="24" creationId="{E8ACF89C-CFC3-4D68-B3C4-2BEFB7BBE5F7}"/>
          </ac:grpSpMkLst>
        </pc:grpChg>
        <pc:picChg chg="add mod">
          <ac:chgData name="bikram" userId="0796d3240cfee855" providerId="LiveId" clId="{67ACB8FC-FBD1-4E00-B4BD-F363CB983B07}" dt="2021-05-28T11:38:12.256" v="703" actId="26606"/>
          <ac:picMkLst>
            <pc:docMk/>
            <pc:sldMk cId="2676964333" sldId="264"/>
            <ac:picMk id="5" creationId="{3F64D4A7-F039-47E0-A9E3-27E0B2B67474}"/>
          </ac:picMkLst>
        </pc:picChg>
        <pc:picChg chg="add">
          <ac:chgData name="bikram" userId="0796d3240cfee855" providerId="LiveId" clId="{67ACB8FC-FBD1-4E00-B4BD-F363CB983B07}" dt="2021-05-28T11:38:12.256" v="703" actId="26606"/>
          <ac:picMkLst>
            <pc:docMk/>
            <pc:sldMk cId="2676964333" sldId="264"/>
            <ac:picMk id="12" creationId="{012FDCFE-9AD2-4D8A-8CBF-B3AA37EBF6DD}"/>
          </ac:picMkLst>
        </pc:picChg>
        <pc:picChg chg="add">
          <ac:chgData name="bikram" userId="0796d3240cfee855" providerId="LiveId" clId="{67ACB8FC-FBD1-4E00-B4BD-F363CB983B07}" dt="2021-05-28T11:38:12.256" v="703" actId="26606"/>
          <ac:picMkLst>
            <pc:docMk/>
            <pc:sldMk cId="2676964333" sldId="264"/>
            <ac:picMk id="30" creationId="{16EFE474-4FE0-4E8F-8F09-5ED2C9E76A84}"/>
          </ac:picMkLst>
        </pc:picChg>
        <pc:cxnChg chg="add">
          <ac:chgData name="bikram" userId="0796d3240cfee855" providerId="LiveId" clId="{67ACB8FC-FBD1-4E00-B4BD-F363CB983B07}" dt="2021-05-28T11:38:12.256" v="703" actId="26606"/>
          <ac:cxnSpMkLst>
            <pc:docMk/>
            <pc:sldMk cId="2676964333" sldId="264"/>
            <ac:cxnSpMk id="14" creationId="{FBD463FC-4CA8-4FF4-85A3-AF9F4B98D210}"/>
          </ac:cxnSpMkLst>
        </pc:cxnChg>
        <pc:cxnChg chg="add">
          <ac:chgData name="bikram" userId="0796d3240cfee855" providerId="LiveId" clId="{67ACB8FC-FBD1-4E00-B4BD-F363CB983B07}" dt="2021-05-28T11:38:12.256" v="703" actId="26606"/>
          <ac:cxnSpMkLst>
            <pc:docMk/>
            <pc:sldMk cId="2676964333" sldId="264"/>
            <ac:cxnSpMk id="16" creationId="{BECF35C3-8B44-4F4B-BD25-4C01823DB22A}"/>
          </ac:cxnSpMkLst>
        </pc:cxnChg>
        <pc:cxnChg chg="add">
          <ac:chgData name="bikram" userId="0796d3240cfee855" providerId="LiveId" clId="{67ACB8FC-FBD1-4E00-B4BD-F363CB983B07}" dt="2021-05-28T11:38:12.256" v="703" actId="26606"/>
          <ac:cxnSpMkLst>
            <pc:docMk/>
            <pc:sldMk cId="2676964333" sldId="264"/>
            <ac:cxnSpMk id="22" creationId="{EE68D41B-9286-479F-9AB7-678C8E348D71}"/>
          </ac:cxnSpMkLst>
        </pc:cxnChg>
        <pc:cxnChg chg="add">
          <ac:chgData name="bikram" userId="0796d3240cfee855" providerId="LiveId" clId="{67ACB8FC-FBD1-4E00-B4BD-F363CB983B07}" dt="2021-05-28T11:38:12.256" v="703" actId="26606"/>
          <ac:cxnSpMkLst>
            <pc:docMk/>
            <pc:sldMk cId="2676964333" sldId="264"/>
            <ac:cxnSpMk id="32" creationId="{CF8B8C81-54DC-4AF5-B682-3A2C70A6B55C}"/>
          </ac:cxnSpMkLst>
        </pc:cxnChg>
      </pc:sldChg>
      <pc:sldChg chg="addSp delSp modSp new mod setBg">
        <pc:chgData name="bikram" userId="0796d3240cfee855" providerId="LiveId" clId="{67ACB8FC-FBD1-4E00-B4BD-F363CB983B07}" dt="2021-05-28T11:38:46.304" v="711" actId="26606"/>
        <pc:sldMkLst>
          <pc:docMk/>
          <pc:sldMk cId="749449983" sldId="265"/>
        </pc:sldMkLst>
        <pc:spChg chg="mod">
          <ac:chgData name="bikram" userId="0796d3240cfee855" providerId="LiveId" clId="{67ACB8FC-FBD1-4E00-B4BD-F363CB983B07}" dt="2021-05-28T11:38:46.304" v="711" actId="26606"/>
          <ac:spMkLst>
            <pc:docMk/>
            <pc:sldMk cId="749449983" sldId="265"/>
            <ac:spMk id="2" creationId="{DD24D3E4-6960-4736-9ED8-DA51BE72E8D4}"/>
          </ac:spMkLst>
        </pc:spChg>
        <pc:spChg chg="del">
          <ac:chgData name="bikram" userId="0796d3240cfee855" providerId="LiveId" clId="{67ACB8FC-FBD1-4E00-B4BD-F363CB983B07}" dt="2021-05-28T11:38:44.284" v="708" actId="931"/>
          <ac:spMkLst>
            <pc:docMk/>
            <pc:sldMk cId="749449983" sldId="265"/>
            <ac:spMk id="3" creationId="{824BE0D1-78CE-435F-89E7-D9DB2CA3A4FB}"/>
          </ac:spMkLst>
        </pc:spChg>
        <pc:spChg chg="add">
          <ac:chgData name="bikram" userId="0796d3240cfee855" providerId="LiveId" clId="{67ACB8FC-FBD1-4E00-B4BD-F363CB983B07}" dt="2021-05-28T11:38:46.304" v="711" actId="26606"/>
          <ac:spMkLst>
            <pc:docMk/>
            <pc:sldMk cId="749449983" sldId="265"/>
            <ac:spMk id="10" creationId="{0CABCAE3-64FC-4149-819F-2C1812824154}"/>
          </ac:spMkLst>
        </pc:spChg>
        <pc:spChg chg="add">
          <ac:chgData name="bikram" userId="0796d3240cfee855" providerId="LiveId" clId="{67ACB8FC-FBD1-4E00-B4BD-F363CB983B07}" dt="2021-05-28T11:38:46.304" v="711" actId="26606"/>
          <ac:spMkLst>
            <pc:docMk/>
            <pc:sldMk cId="749449983" sldId="265"/>
            <ac:spMk id="18" creationId="{2FA7AD0A-1871-4DF8-9235-F49D0513B9C1}"/>
          </ac:spMkLst>
        </pc:spChg>
        <pc:spChg chg="add">
          <ac:chgData name="bikram" userId="0796d3240cfee855" providerId="LiveId" clId="{67ACB8FC-FBD1-4E00-B4BD-F363CB983B07}" dt="2021-05-28T11:38:46.304" v="711" actId="26606"/>
          <ac:spMkLst>
            <pc:docMk/>
            <pc:sldMk cId="749449983" sldId="265"/>
            <ac:spMk id="20" creationId="{36B04CFB-FAE5-47DD-9B3E-4E9BA7A89CC1}"/>
          </ac:spMkLst>
        </pc:spChg>
        <pc:spChg chg="add">
          <ac:chgData name="bikram" userId="0796d3240cfee855" providerId="LiveId" clId="{67ACB8FC-FBD1-4E00-B4BD-F363CB983B07}" dt="2021-05-28T11:38:46.304" v="711" actId="26606"/>
          <ac:spMkLst>
            <pc:docMk/>
            <pc:sldMk cId="749449983" sldId="265"/>
            <ac:spMk id="28" creationId="{622F7FD7-8884-4FD5-95AB-0B5C6033ADF7}"/>
          </ac:spMkLst>
        </pc:spChg>
        <pc:grpChg chg="add">
          <ac:chgData name="bikram" userId="0796d3240cfee855" providerId="LiveId" clId="{67ACB8FC-FBD1-4E00-B4BD-F363CB983B07}" dt="2021-05-28T11:38:46.304" v="711" actId="26606"/>
          <ac:grpSpMkLst>
            <pc:docMk/>
            <pc:sldMk cId="749449983" sldId="265"/>
            <ac:grpSpMk id="24" creationId="{E8ACF89C-CFC3-4D68-B3C4-2BEFB7BBE5F7}"/>
          </ac:grpSpMkLst>
        </pc:grpChg>
        <pc:picChg chg="add mod">
          <ac:chgData name="bikram" userId="0796d3240cfee855" providerId="LiveId" clId="{67ACB8FC-FBD1-4E00-B4BD-F363CB983B07}" dt="2021-05-28T11:38:46.304" v="711" actId="26606"/>
          <ac:picMkLst>
            <pc:docMk/>
            <pc:sldMk cId="749449983" sldId="265"/>
            <ac:picMk id="5" creationId="{FE06C5C6-A851-43A4-A3C5-A4672AF1CB53}"/>
          </ac:picMkLst>
        </pc:picChg>
        <pc:picChg chg="add">
          <ac:chgData name="bikram" userId="0796d3240cfee855" providerId="LiveId" clId="{67ACB8FC-FBD1-4E00-B4BD-F363CB983B07}" dt="2021-05-28T11:38:46.304" v="711" actId="26606"/>
          <ac:picMkLst>
            <pc:docMk/>
            <pc:sldMk cId="749449983" sldId="265"/>
            <ac:picMk id="12" creationId="{012FDCFE-9AD2-4D8A-8CBF-B3AA37EBF6DD}"/>
          </ac:picMkLst>
        </pc:picChg>
        <pc:picChg chg="add">
          <ac:chgData name="bikram" userId="0796d3240cfee855" providerId="LiveId" clId="{67ACB8FC-FBD1-4E00-B4BD-F363CB983B07}" dt="2021-05-28T11:38:46.304" v="711" actId="26606"/>
          <ac:picMkLst>
            <pc:docMk/>
            <pc:sldMk cId="749449983" sldId="265"/>
            <ac:picMk id="30" creationId="{16EFE474-4FE0-4E8F-8F09-5ED2C9E76A84}"/>
          </ac:picMkLst>
        </pc:picChg>
        <pc:cxnChg chg="add">
          <ac:chgData name="bikram" userId="0796d3240cfee855" providerId="LiveId" clId="{67ACB8FC-FBD1-4E00-B4BD-F363CB983B07}" dt="2021-05-28T11:38:46.304" v="711" actId="26606"/>
          <ac:cxnSpMkLst>
            <pc:docMk/>
            <pc:sldMk cId="749449983" sldId="265"/>
            <ac:cxnSpMk id="14" creationId="{FBD463FC-4CA8-4FF4-85A3-AF9F4B98D210}"/>
          </ac:cxnSpMkLst>
        </pc:cxnChg>
        <pc:cxnChg chg="add">
          <ac:chgData name="bikram" userId="0796d3240cfee855" providerId="LiveId" clId="{67ACB8FC-FBD1-4E00-B4BD-F363CB983B07}" dt="2021-05-28T11:38:46.304" v="711" actId="26606"/>
          <ac:cxnSpMkLst>
            <pc:docMk/>
            <pc:sldMk cId="749449983" sldId="265"/>
            <ac:cxnSpMk id="16" creationId="{BECF35C3-8B44-4F4B-BD25-4C01823DB22A}"/>
          </ac:cxnSpMkLst>
        </pc:cxnChg>
        <pc:cxnChg chg="add">
          <ac:chgData name="bikram" userId="0796d3240cfee855" providerId="LiveId" clId="{67ACB8FC-FBD1-4E00-B4BD-F363CB983B07}" dt="2021-05-28T11:38:46.304" v="711" actId="26606"/>
          <ac:cxnSpMkLst>
            <pc:docMk/>
            <pc:sldMk cId="749449983" sldId="265"/>
            <ac:cxnSpMk id="22" creationId="{EE68D41B-9286-479F-9AB7-678C8E348D71}"/>
          </ac:cxnSpMkLst>
        </pc:cxnChg>
        <pc:cxnChg chg="add">
          <ac:chgData name="bikram" userId="0796d3240cfee855" providerId="LiveId" clId="{67ACB8FC-FBD1-4E00-B4BD-F363CB983B07}" dt="2021-05-28T11:38:46.304" v="711" actId="26606"/>
          <ac:cxnSpMkLst>
            <pc:docMk/>
            <pc:sldMk cId="749449983" sldId="265"/>
            <ac:cxnSpMk id="32" creationId="{CF8B8C81-54DC-4AF5-B682-3A2C70A6B55C}"/>
          </ac:cxnSpMkLst>
        </pc:cxnChg>
      </pc:sldChg>
      <pc:sldChg chg="addSp delSp modSp new mod setBg">
        <pc:chgData name="bikram" userId="0796d3240cfee855" providerId="LiveId" clId="{67ACB8FC-FBD1-4E00-B4BD-F363CB983B07}" dt="2021-05-28T11:44:48.154" v="765" actId="14100"/>
        <pc:sldMkLst>
          <pc:docMk/>
          <pc:sldMk cId="2348895699" sldId="266"/>
        </pc:sldMkLst>
        <pc:spChg chg="mod">
          <ac:chgData name="bikram" userId="0796d3240cfee855" providerId="LiveId" clId="{67ACB8FC-FBD1-4E00-B4BD-F363CB983B07}" dt="2021-05-28T11:44:13.136" v="759" actId="26606"/>
          <ac:spMkLst>
            <pc:docMk/>
            <pc:sldMk cId="2348895699" sldId="266"/>
            <ac:spMk id="2" creationId="{671F5082-10A4-4CC2-B296-F638CBD412E0}"/>
          </ac:spMkLst>
        </pc:spChg>
        <pc:spChg chg="del">
          <ac:chgData name="bikram" userId="0796d3240cfee855" providerId="LiveId" clId="{67ACB8FC-FBD1-4E00-B4BD-F363CB983B07}" dt="2021-05-28T11:41:30.572" v="729" actId="931"/>
          <ac:spMkLst>
            <pc:docMk/>
            <pc:sldMk cId="2348895699" sldId="266"/>
            <ac:spMk id="3" creationId="{32D678BE-F8E5-4031-B824-D025E579A1F4}"/>
          </ac:spMkLst>
        </pc:spChg>
        <pc:spChg chg="add del">
          <ac:chgData name="bikram" userId="0796d3240cfee855" providerId="LiveId" clId="{67ACB8FC-FBD1-4E00-B4BD-F363CB983B07}" dt="2021-05-28T11:44:13.136" v="759" actId="26606"/>
          <ac:spMkLst>
            <pc:docMk/>
            <pc:sldMk cId="2348895699" sldId="266"/>
            <ac:spMk id="10" creationId="{1CE580D1-F917-4567-AFB4-99AA9B52ADF0}"/>
          </ac:spMkLst>
        </pc:spChg>
        <pc:spChg chg="add del">
          <ac:chgData name="bikram" userId="0796d3240cfee855" providerId="LiveId" clId="{67ACB8FC-FBD1-4E00-B4BD-F363CB983B07}" dt="2021-05-28T11:44:13.136" v="759" actId="26606"/>
          <ac:spMkLst>
            <pc:docMk/>
            <pc:sldMk cId="2348895699" sldId="266"/>
            <ac:spMk id="18" creationId="{856F0283-88F7-4156-A9F2-05A8C088CCDB}"/>
          </ac:spMkLst>
        </pc:spChg>
        <pc:spChg chg="add del">
          <ac:chgData name="bikram" userId="0796d3240cfee855" providerId="LiveId" clId="{67ACB8FC-FBD1-4E00-B4BD-F363CB983B07}" dt="2021-05-28T11:44:13.136" v="759" actId="26606"/>
          <ac:spMkLst>
            <pc:docMk/>
            <pc:sldMk cId="2348895699" sldId="266"/>
            <ac:spMk id="20" creationId="{0532B2B2-6094-43C4-9F8C-62F8CCB6483D}"/>
          </ac:spMkLst>
        </pc:spChg>
        <pc:spChg chg="add">
          <ac:chgData name="bikram" userId="0796d3240cfee855" providerId="LiveId" clId="{67ACB8FC-FBD1-4E00-B4BD-F363CB983B07}" dt="2021-05-28T11:44:13.136" v="759" actId="26606"/>
          <ac:spMkLst>
            <pc:docMk/>
            <pc:sldMk cId="2348895699" sldId="266"/>
            <ac:spMk id="35" creationId="{0CABCAE3-64FC-4149-819F-2C1812824154}"/>
          </ac:spMkLst>
        </pc:spChg>
        <pc:spChg chg="add">
          <ac:chgData name="bikram" userId="0796d3240cfee855" providerId="LiveId" clId="{67ACB8FC-FBD1-4E00-B4BD-F363CB983B07}" dt="2021-05-28T11:44:13.136" v="759" actId="26606"/>
          <ac:spMkLst>
            <pc:docMk/>
            <pc:sldMk cId="2348895699" sldId="266"/>
            <ac:spMk id="43" creationId="{D0712110-0BC1-4B31-B3BB-63B44222E87F}"/>
          </ac:spMkLst>
        </pc:spChg>
        <pc:spChg chg="add">
          <ac:chgData name="bikram" userId="0796d3240cfee855" providerId="LiveId" clId="{67ACB8FC-FBD1-4E00-B4BD-F363CB983B07}" dt="2021-05-28T11:44:13.136" v="759" actId="26606"/>
          <ac:spMkLst>
            <pc:docMk/>
            <pc:sldMk cId="2348895699" sldId="266"/>
            <ac:spMk id="45" creationId="{4466B5F3-C053-4580-B04A-1EF949888280}"/>
          </ac:spMkLst>
        </pc:spChg>
        <pc:grpChg chg="add del">
          <ac:chgData name="bikram" userId="0796d3240cfee855" providerId="LiveId" clId="{67ACB8FC-FBD1-4E00-B4BD-F363CB983B07}" dt="2021-05-28T11:44:13.136" v="759" actId="26606"/>
          <ac:grpSpMkLst>
            <pc:docMk/>
            <pc:sldMk cId="2348895699" sldId="266"/>
            <ac:grpSpMk id="24" creationId="{9875FB44-3446-426C-AA71-B6228AFFD58D}"/>
          </ac:grpSpMkLst>
        </pc:grpChg>
        <pc:picChg chg="add mod">
          <ac:chgData name="bikram" userId="0796d3240cfee855" providerId="LiveId" clId="{67ACB8FC-FBD1-4E00-B4BD-F363CB983B07}" dt="2021-05-28T11:44:48.154" v="765" actId="14100"/>
          <ac:picMkLst>
            <pc:docMk/>
            <pc:sldMk cId="2348895699" sldId="266"/>
            <ac:picMk id="5" creationId="{0FE7CA66-A9DE-4C1B-A0BB-BD48A16AC4EF}"/>
          </ac:picMkLst>
        </pc:picChg>
        <pc:picChg chg="add del">
          <ac:chgData name="bikram" userId="0796d3240cfee855" providerId="LiveId" clId="{67ACB8FC-FBD1-4E00-B4BD-F363CB983B07}" dt="2021-05-28T11:44:13.136" v="759" actId="26606"/>
          <ac:picMkLst>
            <pc:docMk/>
            <pc:sldMk cId="2348895699" sldId="266"/>
            <ac:picMk id="12" creationId="{1F5620B8-A2D8-4568-B566-F0453A0D9167}"/>
          </ac:picMkLst>
        </pc:picChg>
        <pc:picChg chg="add del">
          <ac:chgData name="bikram" userId="0796d3240cfee855" providerId="LiveId" clId="{67ACB8FC-FBD1-4E00-B4BD-F363CB983B07}" dt="2021-05-28T11:44:13.136" v="759" actId="26606"/>
          <ac:picMkLst>
            <pc:docMk/>
            <pc:sldMk cId="2348895699" sldId="266"/>
            <ac:picMk id="28" creationId="{C5A25AE9-BB09-4E49-9702-B01FB2FE27FE}"/>
          </ac:picMkLst>
        </pc:picChg>
        <pc:picChg chg="add">
          <ac:chgData name="bikram" userId="0796d3240cfee855" providerId="LiveId" clId="{67ACB8FC-FBD1-4E00-B4BD-F363CB983B07}" dt="2021-05-28T11:44:13.136" v="759" actId="26606"/>
          <ac:picMkLst>
            <pc:docMk/>
            <pc:sldMk cId="2348895699" sldId="266"/>
            <ac:picMk id="37" creationId="{012FDCFE-9AD2-4D8A-8CBF-B3AA37EBF6DD}"/>
          </ac:picMkLst>
        </pc:picChg>
        <pc:picChg chg="add">
          <ac:chgData name="bikram" userId="0796d3240cfee855" providerId="LiveId" clId="{67ACB8FC-FBD1-4E00-B4BD-F363CB983B07}" dt="2021-05-28T11:44:13.136" v="759" actId="26606"/>
          <ac:picMkLst>
            <pc:docMk/>
            <pc:sldMk cId="2348895699" sldId="266"/>
            <ac:picMk id="49" creationId="{25CED634-E2D0-4AB7-96DD-816C9B52C5CF}"/>
          </ac:picMkLst>
        </pc:picChg>
        <pc:cxnChg chg="add del">
          <ac:chgData name="bikram" userId="0796d3240cfee855" providerId="LiveId" clId="{67ACB8FC-FBD1-4E00-B4BD-F363CB983B07}" dt="2021-05-28T11:44:13.136" v="759" actId="26606"/>
          <ac:cxnSpMkLst>
            <pc:docMk/>
            <pc:sldMk cId="2348895699" sldId="266"/>
            <ac:cxnSpMk id="14" creationId="{1C7D2BA4-4B7A-4596-8BCC-5CF715423894}"/>
          </ac:cxnSpMkLst>
        </pc:cxnChg>
        <pc:cxnChg chg="add del">
          <ac:chgData name="bikram" userId="0796d3240cfee855" providerId="LiveId" clId="{67ACB8FC-FBD1-4E00-B4BD-F363CB983B07}" dt="2021-05-28T11:44:13.136" v="759" actId="26606"/>
          <ac:cxnSpMkLst>
            <pc:docMk/>
            <pc:sldMk cId="2348895699" sldId="266"/>
            <ac:cxnSpMk id="16" creationId="{4977F1E1-2B6F-4BB6-899F-67D8764D83C5}"/>
          </ac:cxnSpMkLst>
        </pc:cxnChg>
        <pc:cxnChg chg="add del">
          <ac:chgData name="bikram" userId="0796d3240cfee855" providerId="LiveId" clId="{67ACB8FC-FBD1-4E00-B4BD-F363CB983B07}" dt="2021-05-28T11:44:13.136" v="759" actId="26606"/>
          <ac:cxnSpMkLst>
            <pc:docMk/>
            <pc:sldMk cId="2348895699" sldId="266"/>
            <ac:cxnSpMk id="22" creationId="{C67059AD-6209-40DC-A746-1390D850FBCE}"/>
          </ac:cxnSpMkLst>
        </pc:cxnChg>
        <pc:cxnChg chg="add del">
          <ac:chgData name="bikram" userId="0796d3240cfee855" providerId="LiveId" clId="{67ACB8FC-FBD1-4E00-B4BD-F363CB983B07}" dt="2021-05-28T11:44:13.136" v="759" actId="26606"/>
          <ac:cxnSpMkLst>
            <pc:docMk/>
            <pc:sldMk cId="2348895699" sldId="266"/>
            <ac:cxnSpMk id="30" creationId="{97B655F3-9B93-4D27-982D-1145D7144355}"/>
          </ac:cxnSpMkLst>
        </pc:cxnChg>
        <pc:cxnChg chg="add">
          <ac:chgData name="bikram" userId="0796d3240cfee855" providerId="LiveId" clId="{67ACB8FC-FBD1-4E00-B4BD-F363CB983B07}" dt="2021-05-28T11:44:13.136" v="759" actId="26606"/>
          <ac:cxnSpMkLst>
            <pc:docMk/>
            <pc:sldMk cId="2348895699" sldId="266"/>
            <ac:cxnSpMk id="39" creationId="{FBD463FC-4CA8-4FF4-85A3-AF9F4B98D210}"/>
          </ac:cxnSpMkLst>
        </pc:cxnChg>
        <pc:cxnChg chg="add">
          <ac:chgData name="bikram" userId="0796d3240cfee855" providerId="LiveId" clId="{67ACB8FC-FBD1-4E00-B4BD-F363CB983B07}" dt="2021-05-28T11:44:13.136" v="759" actId="26606"/>
          <ac:cxnSpMkLst>
            <pc:docMk/>
            <pc:sldMk cId="2348895699" sldId="266"/>
            <ac:cxnSpMk id="41" creationId="{BECF35C3-8B44-4F4B-BD25-4C01823DB22A}"/>
          </ac:cxnSpMkLst>
        </pc:cxnChg>
        <pc:cxnChg chg="add">
          <ac:chgData name="bikram" userId="0796d3240cfee855" providerId="LiveId" clId="{67ACB8FC-FBD1-4E00-B4BD-F363CB983B07}" dt="2021-05-28T11:44:13.136" v="759" actId="26606"/>
          <ac:cxnSpMkLst>
            <pc:docMk/>
            <pc:sldMk cId="2348895699" sldId="266"/>
            <ac:cxnSpMk id="47" creationId="{FA6123F2-4B61-414F-A7E5-5B7828EACAE2}"/>
          </ac:cxnSpMkLst>
        </pc:cxnChg>
        <pc:cxnChg chg="add">
          <ac:chgData name="bikram" userId="0796d3240cfee855" providerId="LiveId" clId="{67ACB8FC-FBD1-4E00-B4BD-F363CB983B07}" dt="2021-05-28T11:44:13.136" v="759" actId="26606"/>
          <ac:cxnSpMkLst>
            <pc:docMk/>
            <pc:sldMk cId="2348895699" sldId="266"/>
            <ac:cxnSpMk id="51" creationId="{FCDDCDFB-696D-4FDF-9B58-24F71B7C37BC}"/>
          </ac:cxnSpMkLst>
        </pc:cxnChg>
      </pc:sldChg>
      <pc:sldChg chg="addSp delSp modSp new mod setBg addAnim delAnim">
        <pc:chgData name="bikram" userId="0796d3240cfee855" providerId="LiveId" clId="{67ACB8FC-FBD1-4E00-B4BD-F363CB983B07}" dt="2021-05-28T11:42:26.132" v="758"/>
        <pc:sldMkLst>
          <pc:docMk/>
          <pc:sldMk cId="2085157541" sldId="267"/>
        </pc:sldMkLst>
        <pc:spChg chg="mod">
          <ac:chgData name="bikram" userId="0796d3240cfee855" providerId="LiveId" clId="{67ACB8FC-FBD1-4E00-B4BD-F363CB983B07}" dt="2021-05-28T11:42:26.131" v="756" actId="26606"/>
          <ac:spMkLst>
            <pc:docMk/>
            <pc:sldMk cId="2085157541" sldId="267"/>
            <ac:spMk id="2" creationId="{22AA689E-EEB7-426A-BD20-BE44EED1F79D}"/>
          </ac:spMkLst>
        </pc:spChg>
        <pc:spChg chg="mod">
          <ac:chgData name="bikram" userId="0796d3240cfee855" providerId="LiveId" clId="{67ACB8FC-FBD1-4E00-B4BD-F363CB983B07}" dt="2021-05-28T11:42:26.131" v="756" actId="26606"/>
          <ac:spMkLst>
            <pc:docMk/>
            <pc:sldMk cId="2085157541" sldId="267"/>
            <ac:spMk id="3" creationId="{DCBD2776-993A-4184-8754-B25C3DE9538F}"/>
          </ac:spMkLst>
        </pc:spChg>
        <pc:spChg chg="add del">
          <ac:chgData name="bikram" userId="0796d3240cfee855" providerId="LiveId" clId="{67ACB8FC-FBD1-4E00-B4BD-F363CB983B07}" dt="2021-05-28T11:42:25.318" v="751" actId="26606"/>
          <ac:spMkLst>
            <pc:docMk/>
            <pc:sldMk cId="2085157541" sldId="267"/>
            <ac:spMk id="10" creationId="{2FA7AD0A-1871-4DF8-9235-F49D0513B9C1}"/>
          </ac:spMkLst>
        </pc:spChg>
        <pc:spChg chg="add del">
          <ac:chgData name="bikram" userId="0796d3240cfee855" providerId="LiveId" clId="{67ACB8FC-FBD1-4E00-B4BD-F363CB983B07}" dt="2021-05-28T11:42:25.318" v="751" actId="26606"/>
          <ac:spMkLst>
            <pc:docMk/>
            <pc:sldMk cId="2085157541" sldId="267"/>
            <ac:spMk id="12" creationId="{36B04CFB-FAE5-47DD-9B3E-4E9BA7A89CC1}"/>
          </ac:spMkLst>
        </pc:spChg>
        <pc:spChg chg="add del">
          <ac:chgData name="bikram" userId="0796d3240cfee855" providerId="LiveId" clId="{67ACB8FC-FBD1-4E00-B4BD-F363CB983B07}" dt="2021-05-28T11:42:25.318" v="751" actId="26606"/>
          <ac:spMkLst>
            <pc:docMk/>
            <pc:sldMk cId="2085157541" sldId="267"/>
            <ac:spMk id="20" creationId="{622F7FD7-8884-4FD5-95AB-0B5C6033ADF7}"/>
          </ac:spMkLst>
        </pc:spChg>
        <pc:spChg chg="add del">
          <ac:chgData name="bikram" userId="0796d3240cfee855" providerId="LiveId" clId="{67ACB8FC-FBD1-4E00-B4BD-F363CB983B07}" dt="2021-05-28T11:42:26.092" v="755" actId="26606"/>
          <ac:spMkLst>
            <pc:docMk/>
            <pc:sldMk cId="2085157541" sldId="267"/>
            <ac:spMk id="26" creationId="{2FA7AD0A-1871-4DF8-9235-F49D0513B9C1}"/>
          </ac:spMkLst>
        </pc:spChg>
        <pc:spChg chg="add del">
          <ac:chgData name="bikram" userId="0796d3240cfee855" providerId="LiveId" clId="{67ACB8FC-FBD1-4E00-B4BD-F363CB983B07}" dt="2021-05-28T11:42:26.092" v="755" actId="26606"/>
          <ac:spMkLst>
            <pc:docMk/>
            <pc:sldMk cId="2085157541" sldId="267"/>
            <ac:spMk id="27" creationId="{36B04CFB-FAE5-47DD-9B3E-4E9BA7A89CC1}"/>
          </ac:spMkLst>
        </pc:spChg>
        <pc:spChg chg="add del">
          <ac:chgData name="bikram" userId="0796d3240cfee855" providerId="LiveId" clId="{67ACB8FC-FBD1-4E00-B4BD-F363CB983B07}" dt="2021-05-28T11:42:26.092" v="755" actId="26606"/>
          <ac:spMkLst>
            <pc:docMk/>
            <pc:sldMk cId="2085157541" sldId="267"/>
            <ac:spMk id="32" creationId="{622F7FD7-8884-4FD5-95AB-0B5C6033ADF7}"/>
          </ac:spMkLst>
        </pc:spChg>
        <pc:spChg chg="add">
          <ac:chgData name="bikram" userId="0796d3240cfee855" providerId="LiveId" clId="{67ACB8FC-FBD1-4E00-B4BD-F363CB983B07}" dt="2021-05-28T11:42:26.131" v="756" actId="26606"/>
          <ac:spMkLst>
            <pc:docMk/>
            <pc:sldMk cId="2085157541" sldId="267"/>
            <ac:spMk id="37" creationId="{2FA7AD0A-1871-4DF8-9235-F49D0513B9C1}"/>
          </ac:spMkLst>
        </pc:spChg>
        <pc:spChg chg="add">
          <ac:chgData name="bikram" userId="0796d3240cfee855" providerId="LiveId" clId="{67ACB8FC-FBD1-4E00-B4BD-F363CB983B07}" dt="2021-05-28T11:42:26.131" v="756" actId="26606"/>
          <ac:spMkLst>
            <pc:docMk/>
            <pc:sldMk cId="2085157541" sldId="267"/>
            <ac:spMk id="38" creationId="{36B04CFB-FAE5-47DD-9B3E-4E9BA7A89CC1}"/>
          </ac:spMkLst>
        </pc:spChg>
        <pc:spChg chg="add">
          <ac:chgData name="bikram" userId="0796d3240cfee855" providerId="LiveId" clId="{67ACB8FC-FBD1-4E00-B4BD-F363CB983B07}" dt="2021-05-28T11:42:26.131" v="756" actId="26606"/>
          <ac:spMkLst>
            <pc:docMk/>
            <pc:sldMk cId="2085157541" sldId="267"/>
            <ac:spMk id="41" creationId="{622F7FD7-8884-4FD5-95AB-0B5C6033ADF7}"/>
          </ac:spMkLst>
        </pc:spChg>
        <pc:grpChg chg="add del">
          <ac:chgData name="bikram" userId="0796d3240cfee855" providerId="LiveId" clId="{67ACB8FC-FBD1-4E00-B4BD-F363CB983B07}" dt="2021-05-28T11:42:25.318" v="751" actId="26606"/>
          <ac:grpSpMkLst>
            <pc:docMk/>
            <pc:sldMk cId="2085157541" sldId="267"/>
            <ac:grpSpMk id="16" creationId="{E8ACF89C-CFC3-4D68-B3C4-2BEFB7BBE5F7}"/>
          </ac:grpSpMkLst>
        </pc:grpChg>
        <pc:grpChg chg="add del">
          <ac:chgData name="bikram" userId="0796d3240cfee855" providerId="LiveId" clId="{67ACB8FC-FBD1-4E00-B4BD-F363CB983B07}" dt="2021-05-28T11:42:26.092" v="755" actId="26606"/>
          <ac:grpSpMkLst>
            <pc:docMk/>
            <pc:sldMk cId="2085157541" sldId="267"/>
            <ac:grpSpMk id="29" creationId="{E8ACF89C-CFC3-4D68-B3C4-2BEFB7BBE5F7}"/>
          </ac:grpSpMkLst>
        </pc:grpChg>
        <pc:grpChg chg="add">
          <ac:chgData name="bikram" userId="0796d3240cfee855" providerId="LiveId" clId="{67ACB8FC-FBD1-4E00-B4BD-F363CB983B07}" dt="2021-05-28T11:42:26.131" v="756" actId="26606"/>
          <ac:grpSpMkLst>
            <pc:docMk/>
            <pc:sldMk cId="2085157541" sldId="267"/>
            <ac:grpSpMk id="40" creationId="{E8ACF89C-CFC3-4D68-B3C4-2BEFB7BBE5F7}"/>
          </ac:grpSpMkLst>
        </pc:grpChg>
        <pc:picChg chg="add del">
          <ac:chgData name="bikram" userId="0796d3240cfee855" providerId="LiveId" clId="{67ACB8FC-FBD1-4E00-B4BD-F363CB983B07}" dt="2021-05-28T11:42:25.318" v="751" actId="26606"/>
          <ac:picMkLst>
            <pc:docMk/>
            <pc:sldMk cId="2085157541" sldId="267"/>
            <ac:picMk id="7" creationId="{D1ADFFFA-53AA-48A0-BB61-0981E7C95B5E}"/>
          </ac:picMkLst>
        </pc:picChg>
        <pc:picChg chg="add del">
          <ac:chgData name="bikram" userId="0796d3240cfee855" providerId="LiveId" clId="{67ACB8FC-FBD1-4E00-B4BD-F363CB983B07}" dt="2021-05-28T11:42:25.318" v="751" actId="26606"/>
          <ac:picMkLst>
            <pc:docMk/>
            <pc:sldMk cId="2085157541" sldId="267"/>
            <ac:picMk id="22" creationId="{16EFE474-4FE0-4E8F-8F09-5ED2C9E76A84}"/>
          </ac:picMkLst>
        </pc:picChg>
        <pc:picChg chg="add del">
          <ac:chgData name="bikram" userId="0796d3240cfee855" providerId="LiveId" clId="{67ACB8FC-FBD1-4E00-B4BD-F363CB983B07}" dt="2021-05-28T11:42:26.092" v="755" actId="26606"/>
          <ac:picMkLst>
            <pc:docMk/>
            <pc:sldMk cId="2085157541" sldId="267"/>
            <ac:picMk id="33" creationId="{3B134163-A325-43F4-9550-BEF36BA8F39C}"/>
          </ac:picMkLst>
        </pc:picChg>
        <pc:picChg chg="add del">
          <ac:chgData name="bikram" userId="0796d3240cfee855" providerId="LiveId" clId="{67ACB8FC-FBD1-4E00-B4BD-F363CB983B07}" dt="2021-05-28T11:42:26.092" v="755" actId="26606"/>
          <ac:picMkLst>
            <pc:docMk/>
            <pc:sldMk cId="2085157541" sldId="267"/>
            <ac:picMk id="34" creationId="{16EFE474-4FE0-4E8F-8F09-5ED2C9E76A84}"/>
          </ac:picMkLst>
        </pc:picChg>
        <pc:picChg chg="add">
          <ac:chgData name="bikram" userId="0796d3240cfee855" providerId="LiveId" clId="{67ACB8FC-FBD1-4E00-B4BD-F363CB983B07}" dt="2021-05-28T11:42:26.131" v="756" actId="26606"/>
          <ac:picMkLst>
            <pc:docMk/>
            <pc:sldMk cId="2085157541" sldId="267"/>
            <ac:picMk id="42" creationId="{D1ADFFFA-53AA-48A0-BB61-0981E7C95B5E}"/>
          </ac:picMkLst>
        </pc:picChg>
        <pc:picChg chg="add">
          <ac:chgData name="bikram" userId="0796d3240cfee855" providerId="LiveId" clId="{67ACB8FC-FBD1-4E00-B4BD-F363CB983B07}" dt="2021-05-28T11:42:26.131" v="756" actId="26606"/>
          <ac:picMkLst>
            <pc:docMk/>
            <pc:sldMk cId="2085157541" sldId="267"/>
            <ac:picMk id="43" creationId="{16EFE474-4FE0-4E8F-8F09-5ED2C9E76A84}"/>
          </ac:picMkLst>
        </pc:picChg>
        <pc:cxnChg chg="add del">
          <ac:chgData name="bikram" userId="0796d3240cfee855" providerId="LiveId" clId="{67ACB8FC-FBD1-4E00-B4BD-F363CB983B07}" dt="2021-05-28T11:42:25.318" v="751" actId="26606"/>
          <ac:cxnSpMkLst>
            <pc:docMk/>
            <pc:sldMk cId="2085157541" sldId="267"/>
            <ac:cxnSpMk id="14" creationId="{EE68D41B-9286-479F-9AB7-678C8E348D71}"/>
          </ac:cxnSpMkLst>
        </pc:cxnChg>
        <pc:cxnChg chg="add del">
          <ac:chgData name="bikram" userId="0796d3240cfee855" providerId="LiveId" clId="{67ACB8FC-FBD1-4E00-B4BD-F363CB983B07}" dt="2021-05-28T11:42:25.318" v="751" actId="26606"/>
          <ac:cxnSpMkLst>
            <pc:docMk/>
            <pc:sldMk cId="2085157541" sldId="267"/>
            <ac:cxnSpMk id="24" creationId="{CF8B8C81-54DC-4AF5-B682-3A2C70A6B55C}"/>
          </ac:cxnSpMkLst>
        </pc:cxnChg>
        <pc:cxnChg chg="add del">
          <ac:chgData name="bikram" userId="0796d3240cfee855" providerId="LiveId" clId="{67ACB8FC-FBD1-4E00-B4BD-F363CB983B07}" dt="2021-05-28T11:42:26.092" v="755" actId="26606"/>
          <ac:cxnSpMkLst>
            <pc:docMk/>
            <pc:sldMk cId="2085157541" sldId="267"/>
            <ac:cxnSpMk id="28" creationId="{EE68D41B-9286-479F-9AB7-678C8E348D71}"/>
          </ac:cxnSpMkLst>
        </pc:cxnChg>
        <pc:cxnChg chg="add del">
          <ac:chgData name="bikram" userId="0796d3240cfee855" providerId="LiveId" clId="{67ACB8FC-FBD1-4E00-B4BD-F363CB983B07}" dt="2021-05-28T11:42:26.092" v="755" actId="26606"/>
          <ac:cxnSpMkLst>
            <pc:docMk/>
            <pc:sldMk cId="2085157541" sldId="267"/>
            <ac:cxnSpMk id="35" creationId="{CF8B8C81-54DC-4AF5-B682-3A2C70A6B55C}"/>
          </ac:cxnSpMkLst>
        </pc:cxnChg>
        <pc:cxnChg chg="add">
          <ac:chgData name="bikram" userId="0796d3240cfee855" providerId="LiveId" clId="{67ACB8FC-FBD1-4E00-B4BD-F363CB983B07}" dt="2021-05-28T11:42:26.131" v="756" actId="26606"/>
          <ac:cxnSpMkLst>
            <pc:docMk/>
            <pc:sldMk cId="2085157541" sldId="267"/>
            <ac:cxnSpMk id="39" creationId="{EE68D41B-9286-479F-9AB7-678C8E348D71}"/>
          </ac:cxnSpMkLst>
        </pc:cxnChg>
        <pc:cxnChg chg="add">
          <ac:chgData name="bikram" userId="0796d3240cfee855" providerId="LiveId" clId="{67ACB8FC-FBD1-4E00-B4BD-F363CB983B07}" dt="2021-05-28T11:42:26.131" v="756" actId="26606"/>
          <ac:cxnSpMkLst>
            <pc:docMk/>
            <pc:sldMk cId="2085157541" sldId="267"/>
            <ac:cxnSpMk id="44" creationId="{CF8B8C81-54DC-4AF5-B682-3A2C70A6B55C}"/>
          </ac:cxnSpMkLst>
        </pc:cxnChg>
      </pc:sldChg>
      <pc:sldMasterChg chg="add del addSldLayout delSldLayout">
        <pc:chgData name="bikram" userId="0796d3240cfee855" providerId="LiveId" clId="{67ACB8FC-FBD1-4E00-B4BD-F363CB983B07}" dt="2021-05-28T08:49:09.385" v="4" actId="26606"/>
        <pc:sldMasterMkLst>
          <pc:docMk/>
          <pc:sldMasterMk cId="4119178015" sldId="2147483660"/>
        </pc:sldMasterMkLst>
        <pc:sldLayoutChg chg="add del">
          <pc:chgData name="bikram" userId="0796d3240cfee855" providerId="LiveId" clId="{67ACB8FC-FBD1-4E00-B4BD-F363CB983B07}" dt="2021-05-28T08:49:09.385" v="4" actId="26606"/>
          <pc:sldLayoutMkLst>
            <pc:docMk/>
            <pc:sldMasterMk cId="4119178015" sldId="2147483660"/>
            <pc:sldLayoutMk cId="1791717667" sldId="2147483661"/>
          </pc:sldLayoutMkLst>
        </pc:sldLayoutChg>
        <pc:sldLayoutChg chg="add del">
          <pc:chgData name="bikram" userId="0796d3240cfee855" providerId="LiveId" clId="{67ACB8FC-FBD1-4E00-B4BD-F363CB983B07}" dt="2021-05-28T08:49:09.385" v="4" actId="26606"/>
          <pc:sldLayoutMkLst>
            <pc:docMk/>
            <pc:sldMasterMk cId="4119178015" sldId="2147483660"/>
            <pc:sldLayoutMk cId="2885657229" sldId="2147483662"/>
          </pc:sldLayoutMkLst>
        </pc:sldLayoutChg>
        <pc:sldLayoutChg chg="add del">
          <pc:chgData name="bikram" userId="0796d3240cfee855" providerId="LiveId" clId="{67ACB8FC-FBD1-4E00-B4BD-F363CB983B07}" dt="2021-05-28T08:49:09.385" v="4" actId="26606"/>
          <pc:sldLayoutMkLst>
            <pc:docMk/>
            <pc:sldMasterMk cId="4119178015" sldId="2147483660"/>
            <pc:sldLayoutMk cId="1595986799" sldId="2147483663"/>
          </pc:sldLayoutMkLst>
        </pc:sldLayoutChg>
        <pc:sldLayoutChg chg="add del">
          <pc:chgData name="bikram" userId="0796d3240cfee855" providerId="LiveId" clId="{67ACB8FC-FBD1-4E00-B4BD-F363CB983B07}" dt="2021-05-28T08:49:09.385" v="4" actId="26606"/>
          <pc:sldLayoutMkLst>
            <pc:docMk/>
            <pc:sldMasterMk cId="4119178015" sldId="2147483660"/>
            <pc:sldLayoutMk cId="1734414302" sldId="2147483664"/>
          </pc:sldLayoutMkLst>
        </pc:sldLayoutChg>
        <pc:sldLayoutChg chg="add del">
          <pc:chgData name="bikram" userId="0796d3240cfee855" providerId="LiveId" clId="{67ACB8FC-FBD1-4E00-B4BD-F363CB983B07}" dt="2021-05-28T08:49:09.385" v="4" actId="26606"/>
          <pc:sldLayoutMkLst>
            <pc:docMk/>
            <pc:sldMasterMk cId="4119178015" sldId="2147483660"/>
            <pc:sldLayoutMk cId="573238950" sldId="2147483665"/>
          </pc:sldLayoutMkLst>
        </pc:sldLayoutChg>
        <pc:sldLayoutChg chg="add del">
          <pc:chgData name="bikram" userId="0796d3240cfee855" providerId="LiveId" clId="{67ACB8FC-FBD1-4E00-B4BD-F363CB983B07}" dt="2021-05-28T08:49:09.385" v="4" actId="26606"/>
          <pc:sldLayoutMkLst>
            <pc:docMk/>
            <pc:sldMasterMk cId="4119178015" sldId="2147483660"/>
            <pc:sldLayoutMk cId="3058327026" sldId="2147483666"/>
          </pc:sldLayoutMkLst>
        </pc:sldLayoutChg>
        <pc:sldLayoutChg chg="add del">
          <pc:chgData name="bikram" userId="0796d3240cfee855" providerId="LiveId" clId="{67ACB8FC-FBD1-4E00-B4BD-F363CB983B07}" dt="2021-05-28T08:49:09.385" v="4" actId="26606"/>
          <pc:sldLayoutMkLst>
            <pc:docMk/>
            <pc:sldMasterMk cId="4119178015" sldId="2147483660"/>
            <pc:sldLayoutMk cId="4133095673" sldId="2147483667"/>
          </pc:sldLayoutMkLst>
        </pc:sldLayoutChg>
        <pc:sldLayoutChg chg="add del">
          <pc:chgData name="bikram" userId="0796d3240cfee855" providerId="LiveId" clId="{67ACB8FC-FBD1-4E00-B4BD-F363CB983B07}" dt="2021-05-28T08:49:09.385" v="4" actId="26606"/>
          <pc:sldLayoutMkLst>
            <pc:docMk/>
            <pc:sldMasterMk cId="4119178015" sldId="2147483660"/>
            <pc:sldLayoutMk cId="1496514371" sldId="2147483668"/>
          </pc:sldLayoutMkLst>
        </pc:sldLayoutChg>
        <pc:sldLayoutChg chg="add del">
          <pc:chgData name="bikram" userId="0796d3240cfee855" providerId="LiveId" clId="{67ACB8FC-FBD1-4E00-B4BD-F363CB983B07}" dt="2021-05-28T08:49:09.385" v="4" actId="26606"/>
          <pc:sldLayoutMkLst>
            <pc:docMk/>
            <pc:sldMasterMk cId="4119178015" sldId="2147483660"/>
            <pc:sldLayoutMk cId="275048691" sldId="2147483669"/>
          </pc:sldLayoutMkLst>
        </pc:sldLayoutChg>
        <pc:sldLayoutChg chg="add del">
          <pc:chgData name="bikram" userId="0796d3240cfee855" providerId="LiveId" clId="{67ACB8FC-FBD1-4E00-B4BD-F363CB983B07}" dt="2021-05-28T08:49:09.385" v="4" actId="26606"/>
          <pc:sldLayoutMkLst>
            <pc:docMk/>
            <pc:sldMasterMk cId="4119178015" sldId="2147483660"/>
            <pc:sldLayoutMk cId="3682584300" sldId="2147483670"/>
          </pc:sldLayoutMkLst>
        </pc:sldLayoutChg>
        <pc:sldLayoutChg chg="add del">
          <pc:chgData name="bikram" userId="0796d3240cfee855" providerId="LiveId" clId="{67ACB8FC-FBD1-4E00-B4BD-F363CB983B07}" dt="2021-05-28T08:49:09.385" v="4" actId="26606"/>
          <pc:sldLayoutMkLst>
            <pc:docMk/>
            <pc:sldMasterMk cId="4119178015" sldId="2147483660"/>
            <pc:sldLayoutMk cId="2601760820" sldId="2147483671"/>
          </pc:sldLayoutMkLst>
        </pc:sldLayoutChg>
      </pc:sldMasterChg>
      <pc:sldMasterChg chg="add del replId addSldLayout delSldLayout">
        <pc:chgData name="bikram" userId="0796d3240cfee855" providerId="LiveId" clId="{67ACB8FC-FBD1-4E00-B4BD-F363CB983B07}" dt="2021-05-28T08:49:09.307" v="3" actId="26606"/>
        <pc:sldMasterMkLst>
          <pc:docMk/>
          <pc:sldMasterMk cId="743871561" sldId="2147483672"/>
        </pc:sldMasterMkLst>
        <pc:sldLayoutChg chg="add del">
          <pc:chgData name="bikram" userId="0796d3240cfee855" providerId="LiveId" clId="{67ACB8FC-FBD1-4E00-B4BD-F363CB983B07}" dt="2021-05-28T08:49:09.307" v="3" actId="26606"/>
          <pc:sldLayoutMkLst>
            <pc:docMk/>
            <pc:sldMasterMk cId="743871561" sldId="2147483672"/>
            <pc:sldLayoutMk cId="412409582" sldId="2147483673"/>
          </pc:sldLayoutMkLst>
        </pc:sldLayoutChg>
        <pc:sldLayoutChg chg="add del replId">
          <pc:chgData name="bikram" userId="0796d3240cfee855" providerId="LiveId" clId="{67ACB8FC-FBD1-4E00-B4BD-F363CB983B07}" dt="2021-05-28T08:49:09.307" v="3" actId="26606"/>
          <pc:sldLayoutMkLst>
            <pc:docMk/>
            <pc:sldMasterMk cId="743871561" sldId="2147483672"/>
            <pc:sldLayoutMk cId="2260267069" sldId="2147483674"/>
          </pc:sldLayoutMkLst>
        </pc:sldLayoutChg>
        <pc:sldLayoutChg chg="add del replId">
          <pc:chgData name="bikram" userId="0796d3240cfee855" providerId="LiveId" clId="{67ACB8FC-FBD1-4E00-B4BD-F363CB983B07}" dt="2021-05-28T08:49:09.307" v="3" actId="26606"/>
          <pc:sldLayoutMkLst>
            <pc:docMk/>
            <pc:sldMasterMk cId="743871561" sldId="2147483672"/>
            <pc:sldLayoutMk cId="595640224" sldId="2147483675"/>
          </pc:sldLayoutMkLst>
        </pc:sldLayoutChg>
        <pc:sldLayoutChg chg="add del replId">
          <pc:chgData name="bikram" userId="0796d3240cfee855" providerId="LiveId" clId="{67ACB8FC-FBD1-4E00-B4BD-F363CB983B07}" dt="2021-05-28T08:49:09.307" v="3" actId="26606"/>
          <pc:sldLayoutMkLst>
            <pc:docMk/>
            <pc:sldMasterMk cId="743871561" sldId="2147483672"/>
            <pc:sldLayoutMk cId="2399888885" sldId="2147483676"/>
          </pc:sldLayoutMkLst>
        </pc:sldLayoutChg>
        <pc:sldLayoutChg chg="add del replId">
          <pc:chgData name="bikram" userId="0796d3240cfee855" providerId="LiveId" clId="{67ACB8FC-FBD1-4E00-B4BD-F363CB983B07}" dt="2021-05-28T08:49:09.307" v="3" actId="26606"/>
          <pc:sldLayoutMkLst>
            <pc:docMk/>
            <pc:sldMasterMk cId="743871561" sldId="2147483672"/>
            <pc:sldLayoutMk cId="2611685002" sldId="2147483677"/>
          </pc:sldLayoutMkLst>
        </pc:sldLayoutChg>
        <pc:sldLayoutChg chg="add del replId">
          <pc:chgData name="bikram" userId="0796d3240cfee855" providerId="LiveId" clId="{67ACB8FC-FBD1-4E00-B4BD-F363CB983B07}" dt="2021-05-28T08:49:09.307" v="3" actId="26606"/>
          <pc:sldLayoutMkLst>
            <pc:docMk/>
            <pc:sldMasterMk cId="743871561" sldId="2147483672"/>
            <pc:sldLayoutMk cId="2324566861" sldId="2147483678"/>
          </pc:sldLayoutMkLst>
        </pc:sldLayoutChg>
        <pc:sldLayoutChg chg="add del replId">
          <pc:chgData name="bikram" userId="0796d3240cfee855" providerId="LiveId" clId="{67ACB8FC-FBD1-4E00-B4BD-F363CB983B07}" dt="2021-05-28T08:49:09.307" v="3" actId="26606"/>
          <pc:sldLayoutMkLst>
            <pc:docMk/>
            <pc:sldMasterMk cId="743871561" sldId="2147483672"/>
            <pc:sldLayoutMk cId="1483704941" sldId="2147483679"/>
          </pc:sldLayoutMkLst>
        </pc:sldLayoutChg>
        <pc:sldLayoutChg chg="add del replId">
          <pc:chgData name="bikram" userId="0796d3240cfee855" providerId="LiveId" clId="{67ACB8FC-FBD1-4E00-B4BD-F363CB983B07}" dt="2021-05-28T08:49:09.307" v="3" actId="26606"/>
          <pc:sldLayoutMkLst>
            <pc:docMk/>
            <pc:sldMasterMk cId="743871561" sldId="2147483672"/>
            <pc:sldLayoutMk cId="2694677376" sldId="2147483680"/>
          </pc:sldLayoutMkLst>
        </pc:sldLayoutChg>
        <pc:sldLayoutChg chg="add del replId">
          <pc:chgData name="bikram" userId="0796d3240cfee855" providerId="LiveId" clId="{67ACB8FC-FBD1-4E00-B4BD-F363CB983B07}" dt="2021-05-28T08:49:09.307" v="3" actId="26606"/>
          <pc:sldLayoutMkLst>
            <pc:docMk/>
            <pc:sldMasterMk cId="743871561" sldId="2147483672"/>
            <pc:sldLayoutMk cId="636552544" sldId="2147483681"/>
          </pc:sldLayoutMkLst>
        </pc:sldLayoutChg>
        <pc:sldLayoutChg chg="add del replId">
          <pc:chgData name="bikram" userId="0796d3240cfee855" providerId="LiveId" clId="{67ACB8FC-FBD1-4E00-B4BD-F363CB983B07}" dt="2021-05-28T08:49:09.307" v="3" actId="26606"/>
          <pc:sldLayoutMkLst>
            <pc:docMk/>
            <pc:sldMasterMk cId="743871561" sldId="2147483672"/>
            <pc:sldLayoutMk cId="3350833182" sldId="2147483682"/>
          </pc:sldLayoutMkLst>
        </pc:sldLayoutChg>
        <pc:sldLayoutChg chg="add del replId">
          <pc:chgData name="bikram" userId="0796d3240cfee855" providerId="LiveId" clId="{67ACB8FC-FBD1-4E00-B4BD-F363CB983B07}" dt="2021-05-28T08:49:09.307" v="3" actId="26606"/>
          <pc:sldLayoutMkLst>
            <pc:docMk/>
            <pc:sldMasterMk cId="743871561" sldId="2147483672"/>
            <pc:sldLayoutMk cId="1777973745" sldId="2147483683"/>
          </pc:sldLayoutMkLst>
        </pc:sldLayoutChg>
      </pc:sldMasterChg>
      <pc:sldMasterChg chg="add del addSldLayout delSldLayout">
        <pc:chgData name="bikram" userId="0796d3240cfee855" providerId="LiveId" clId="{67ACB8FC-FBD1-4E00-B4BD-F363CB983B07}" dt="2021-05-28T08:49:36.531" v="16" actId="26606"/>
        <pc:sldMasterMkLst>
          <pc:docMk/>
          <pc:sldMasterMk cId="4112320648" sldId="2147483698"/>
        </pc:sldMasterMkLst>
        <pc:sldLayoutChg chg="add del">
          <pc:chgData name="bikram" userId="0796d3240cfee855" providerId="LiveId" clId="{67ACB8FC-FBD1-4E00-B4BD-F363CB983B07}" dt="2021-05-28T08:49:36.531" v="16" actId="26606"/>
          <pc:sldLayoutMkLst>
            <pc:docMk/>
            <pc:sldMasterMk cId="4112320648" sldId="2147483698"/>
            <pc:sldLayoutMk cId="615579095" sldId="2147483687"/>
          </pc:sldLayoutMkLst>
        </pc:sldLayoutChg>
        <pc:sldLayoutChg chg="add del">
          <pc:chgData name="bikram" userId="0796d3240cfee855" providerId="LiveId" clId="{67ACB8FC-FBD1-4E00-B4BD-F363CB983B07}" dt="2021-05-28T08:49:36.531" v="16" actId="26606"/>
          <pc:sldLayoutMkLst>
            <pc:docMk/>
            <pc:sldMasterMk cId="4112320648" sldId="2147483698"/>
            <pc:sldLayoutMk cId="368327772" sldId="2147483688"/>
          </pc:sldLayoutMkLst>
        </pc:sldLayoutChg>
        <pc:sldLayoutChg chg="add del">
          <pc:chgData name="bikram" userId="0796d3240cfee855" providerId="LiveId" clId="{67ACB8FC-FBD1-4E00-B4BD-F363CB983B07}" dt="2021-05-28T08:49:36.531" v="16" actId="26606"/>
          <pc:sldLayoutMkLst>
            <pc:docMk/>
            <pc:sldMasterMk cId="4112320648" sldId="2147483698"/>
            <pc:sldLayoutMk cId="3341850201" sldId="2147483689"/>
          </pc:sldLayoutMkLst>
        </pc:sldLayoutChg>
        <pc:sldLayoutChg chg="add del">
          <pc:chgData name="bikram" userId="0796d3240cfee855" providerId="LiveId" clId="{67ACB8FC-FBD1-4E00-B4BD-F363CB983B07}" dt="2021-05-28T08:49:36.531" v="16" actId="26606"/>
          <pc:sldLayoutMkLst>
            <pc:docMk/>
            <pc:sldMasterMk cId="4112320648" sldId="2147483698"/>
            <pc:sldLayoutMk cId="2078315823" sldId="2147483690"/>
          </pc:sldLayoutMkLst>
        </pc:sldLayoutChg>
        <pc:sldLayoutChg chg="add del">
          <pc:chgData name="bikram" userId="0796d3240cfee855" providerId="LiveId" clId="{67ACB8FC-FBD1-4E00-B4BD-F363CB983B07}" dt="2021-05-28T08:49:36.531" v="16" actId="26606"/>
          <pc:sldLayoutMkLst>
            <pc:docMk/>
            <pc:sldMasterMk cId="4112320648" sldId="2147483698"/>
            <pc:sldLayoutMk cId="3822341301" sldId="2147483691"/>
          </pc:sldLayoutMkLst>
        </pc:sldLayoutChg>
        <pc:sldLayoutChg chg="add del">
          <pc:chgData name="bikram" userId="0796d3240cfee855" providerId="LiveId" clId="{67ACB8FC-FBD1-4E00-B4BD-F363CB983B07}" dt="2021-05-28T08:49:36.531" v="16" actId="26606"/>
          <pc:sldLayoutMkLst>
            <pc:docMk/>
            <pc:sldMasterMk cId="4112320648" sldId="2147483698"/>
            <pc:sldLayoutMk cId="3670486055" sldId="2147483692"/>
          </pc:sldLayoutMkLst>
        </pc:sldLayoutChg>
        <pc:sldLayoutChg chg="add del">
          <pc:chgData name="bikram" userId="0796d3240cfee855" providerId="LiveId" clId="{67ACB8FC-FBD1-4E00-B4BD-F363CB983B07}" dt="2021-05-28T08:49:36.531" v="16" actId="26606"/>
          <pc:sldLayoutMkLst>
            <pc:docMk/>
            <pc:sldMasterMk cId="4112320648" sldId="2147483698"/>
            <pc:sldLayoutMk cId="2674833750" sldId="2147483693"/>
          </pc:sldLayoutMkLst>
        </pc:sldLayoutChg>
        <pc:sldLayoutChg chg="add del">
          <pc:chgData name="bikram" userId="0796d3240cfee855" providerId="LiveId" clId="{67ACB8FC-FBD1-4E00-B4BD-F363CB983B07}" dt="2021-05-28T08:49:36.531" v="16" actId="26606"/>
          <pc:sldLayoutMkLst>
            <pc:docMk/>
            <pc:sldMasterMk cId="4112320648" sldId="2147483698"/>
            <pc:sldLayoutMk cId="1491128590" sldId="2147483694"/>
          </pc:sldLayoutMkLst>
        </pc:sldLayoutChg>
        <pc:sldLayoutChg chg="add del">
          <pc:chgData name="bikram" userId="0796d3240cfee855" providerId="LiveId" clId="{67ACB8FC-FBD1-4E00-B4BD-F363CB983B07}" dt="2021-05-28T08:49:36.531" v="16" actId="26606"/>
          <pc:sldLayoutMkLst>
            <pc:docMk/>
            <pc:sldMasterMk cId="4112320648" sldId="2147483698"/>
            <pc:sldLayoutMk cId="3587807309" sldId="2147483695"/>
          </pc:sldLayoutMkLst>
        </pc:sldLayoutChg>
        <pc:sldLayoutChg chg="add del">
          <pc:chgData name="bikram" userId="0796d3240cfee855" providerId="LiveId" clId="{67ACB8FC-FBD1-4E00-B4BD-F363CB983B07}" dt="2021-05-28T08:49:36.531" v="16" actId="26606"/>
          <pc:sldLayoutMkLst>
            <pc:docMk/>
            <pc:sldMasterMk cId="4112320648" sldId="2147483698"/>
            <pc:sldLayoutMk cId="1112582484" sldId="2147483696"/>
          </pc:sldLayoutMkLst>
        </pc:sldLayoutChg>
        <pc:sldLayoutChg chg="add del">
          <pc:chgData name="bikram" userId="0796d3240cfee855" providerId="LiveId" clId="{67ACB8FC-FBD1-4E00-B4BD-F363CB983B07}" dt="2021-05-28T08:49:36.531" v="16" actId="26606"/>
          <pc:sldLayoutMkLst>
            <pc:docMk/>
            <pc:sldMasterMk cId="4112320648" sldId="2147483698"/>
            <pc:sldLayoutMk cId="1919931533" sldId="2147483697"/>
          </pc:sldLayoutMkLst>
        </pc:sldLayoutChg>
      </pc:sldMasterChg>
      <pc:sldMasterChg chg="add del addSldLayout delSldLayout">
        <pc:chgData name="bikram" userId="0796d3240cfee855" providerId="LiveId" clId="{67ACB8FC-FBD1-4E00-B4BD-F363CB983B07}" dt="2021-05-28T08:49:36.476" v="15" actId="26606"/>
        <pc:sldMasterMkLst>
          <pc:docMk/>
          <pc:sldMasterMk cId="3302050175" sldId="2147483699"/>
        </pc:sldMasterMkLst>
        <pc:sldLayoutChg chg="add del">
          <pc:chgData name="bikram" userId="0796d3240cfee855" providerId="LiveId" clId="{67ACB8FC-FBD1-4E00-B4BD-F363CB983B07}" dt="2021-05-28T08:49:36.476" v="15" actId="26606"/>
          <pc:sldLayoutMkLst>
            <pc:docMk/>
            <pc:sldMasterMk cId="3302050175" sldId="2147483699"/>
            <pc:sldLayoutMk cId="3208610938" sldId="2147483700"/>
          </pc:sldLayoutMkLst>
        </pc:sldLayoutChg>
        <pc:sldLayoutChg chg="add del">
          <pc:chgData name="bikram" userId="0796d3240cfee855" providerId="LiveId" clId="{67ACB8FC-FBD1-4E00-B4BD-F363CB983B07}" dt="2021-05-28T08:49:36.476" v="15" actId="26606"/>
          <pc:sldLayoutMkLst>
            <pc:docMk/>
            <pc:sldMasterMk cId="3302050175" sldId="2147483699"/>
            <pc:sldLayoutMk cId="3115018217" sldId="2147483701"/>
          </pc:sldLayoutMkLst>
        </pc:sldLayoutChg>
        <pc:sldLayoutChg chg="add del">
          <pc:chgData name="bikram" userId="0796d3240cfee855" providerId="LiveId" clId="{67ACB8FC-FBD1-4E00-B4BD-F363CB983B07}" dt="2021-05-28T08:49:36.476" v="15" actId="26606"/>
          <pc:sldLayoutMkLst>
            <pc:docMk/>
            <pc:sldMasterMk cId="3302050175" sldId="2147483699"/>
            <pc:sldLayoutMk cId="2767328058" sldId="2147483702"/>
          </pc:sldLayoutMkLst>
        </pc:sldLayoutChg>
        <pc:sldLayoutChg chg="add del">
          <pc:chgData name="bikram" userId="0796d3240cfee855" providerId="LiveId" clId="{67ACB8FC-FBD1-4E00-B4BD-F363CB983B07}" dt="2021-05-28T08:49:36.476" v="15" actId="26606"/>
          <pc:sldLayoutMkLst>
            <pc:docMk/>
            <pc:sldMasterMk cId="3302050175" sldId="2147483699"/>
            <pc:sldLayoutMk cId="80743176" sldId="2147483703"/>
          </pc:sldLayoutMkLst>
        </pc:sldLayoutChg>
        <pc:sldLayoutChg chg="add del">
          <pc:chgData name="bikram" userId="0796d3240cfee855" providerId="LiveId" clId="{67ACB8FC-FBD1-4E00-B4BD-F363CB983B07}" dt="2021-05-28T08:49:36.476" v="15" actId="26606"/>
          <pc:sldLayoutMkLst>
            <pc:docMk/>
            <pc:sldMasterMk cId="3302050175" sldId="2147483699"/>
            <pc:sldLayoutMk cId="1481244791" sldId="2147483704"/>
          </pc:sldLayoutMkLst>
        </pc:sldLayoutChg>
        <pc:sldLayoutChg chg="add del">
          <pc:chgData name="bikram" userId="0796d3240cfee855" providerId="LiveId" clId="{67ACB8FC-FBD1-4E00-B4BD-F363CB983B07}" dt="2021-05-28T08:49:36.476" v="15" actId="26606"/>
          <pc:sldLayoutMkLst>
            <pc:docMk/>
            <pc:sldMasterMk cId="3302050175" sldId="2147483699"/>
            <pc:sldLayoutMk cId="4184247627" sldId="2147483705"/>
          </pc:sldLayoutMkLst>
        </pc:sldLayoutChg>
        <pc:sldLayoutChg chg="add del">
          <pc:chgData name="bikram" userId="0796d3240cfee855" providerId="LiveId" clId="{67ACB8FC-FBD1-4E00-B4BD-F363CB983B07}" dt="2021-05-28T08:49:36.476" v="15" actId="26606"/>
          <pc:sldLayoutMkLst>
            <pc:docMk/>
            <pc:sldMasterMk cId="3302050175" sldId="2147483699"/>
            <pc:sldLayoutMk cId="1004062831" sldId="2147483706"/>
          </pc:sldLayoutMkLst>
        </pc:sldLayoutChg>
        <pc:sldLayoutChg chg="add del">
          <pc:chgData name="bikram" userId="0796d3240cfee855" providerId="LiveId" clId="{67ACB8FC-FBD1-4E00-B4BD-F363CB983B07}" dt="2021-05-28T08:49:36.476" v="15" actId="26606"/>
          <pc:sldLayoutMkLst>
            <pc:docMk/>
            <pc:sldMasterMk cId="3302050175" sldId="2147483699"/>
            <pc:sldLayoutMk cId="142398967" sldId="2147483707"/>
          </pc:sldLayoutMkLst>
        </pc:sldLayoutChg>
        <pc:sldLayoutChg chg="add del">
          <pc:chgData name="bikram" userId="0796d3240cfee855" providerId="LiveId" clId="{67ACB8FC-FBD1-4E00-B4BD-F363CB983B07}" dt="2021-05-28T08:49:36.476" v="15" actId="26606"/>
          <pc:sldLayoutMkLst>
            <pc:docMk/>
            <pc:sldMasterMk cId="3302050175" sldId="2147483699"/>
            <pc:sldLayoutMk cId="3219183224" sldId="2147483708"/>
          </pc:sldLayoutMkLst>
        </pc:sldLayoutChg>
        <pc:sldLayoutChg chg="add del">
          <pc:chgData name="bikram" userId="0796d3240cfee855" providerId="LiveId" clId="{67ACB8FC-FBD1-4E00-B4BD-F363CB983B07}" dt="2021-05-28T08:49:36.476" v="15" actId="26606"/>
          <pc:sldLayoutMkLst>
            <pc:docMk/>
            <pc:sldMasterMk cId="3302050175" sldId="2147483699"/>
            <pc:sldLayoutMk cId="112609066" sldId="2147483709"/>
          </pc:sldLayoutMkLst>
        </pc:sldLayoutChg>
        <pc:sldLayoutChg chg="add del">
          <pc:chgData name="bikram" userId="0796d3240cfee855" providerId="LiveId" clId="{67ACB8FC-FBD1-4E00-B4BD-F363CB983B07}" dt="2021-05-28T08:49:36.476" v="15" actId="26606"/>
          <pc:sldLayoutMkLst>
            <pc:docMk/>
            <pc:sldMasterMk cId="3302050175" sldId="2147483699"/>
            <pc:sldLayoutMk cId="137462113" sldId="2147483710"/>
          </pc:sldLayoutMkLst>
        </pc:sldLayoutChg>
      </pc:sldMasterChg>
      <pc:sldMasterChg chg="add del addSldLayout delSldLayout">
        <pc:chgData name="bikram" userId="0796d3240cfee855" providerId="LiveId" clId="{67ACB8FC-FBD1-4E00-B4BD-F363CB983B07}" dt="2021-05-28T08:49:36.531" v="16" actId="26606"/>
        <pc:sldMasterMkLst>
          <pc:docMk/>
          <pc:sldMasterMk cId="3057761729" sldId="2147483722"/>
        </pc:sldMasterMkLst>
        <pc:sldLayoutChg chg="add del">
          <pc:chgData name="bikram" userId="0796d3240cfee855" providerId="LiveId" clId="{67ACB8FC-FBD1-4E00-B4BD-F363CB983B07}" dt="2021-05-28T08:49:36.531" v="16" actId="26606"/>
          <pc:sldLayoutMkLst>
            <pc:docMk/>
            <pc:sldMasterMk cId="3057761729" sldId="2147483722"/>
            <pc:sldLayoutMk cId="3280757837" sldId="2147483711"/>
          </pc:sldLayoutMkLst>
        </pc:sldLayoutChg>
        <pc:sldLayoutChg chg="add del">
          <pc:chgData name="bikram" userId="0796d3240cfee855" providerId="LiveId" clId="{67ACB8FC-FBD1-4E00-B4BD-F363CB983B07}" dt="2021-05-28T08:49:36.531" v="16" actId="26606"/>
          <pc:sldLayoutMkLst>
            <pc:docMk/>
            <pc:sldMasterMk cId="3057761729" sldId="2147483722"/>
            <pc:sldLayoutMk cId="306476609" sldId="2147483712"/>
          </pc:sldLayoutMkLst>
        </pc:sldLayoutChg>
        <pc:sldLayoutChg chg="add del">
          <pc:chgData name="bikram" userId="0796d3240cfee855" providerId="LiveId" clId="{67ACB8FC-FBD1-4E00-B4BD-F363CB983B07}" dt="2021-05-28T08:49:36.531" v="16" actId="26606"/>
          <pc:sldLayoutMkLst>
            <pc:docMk/>
            <pc:sldMasterMk cId="3057761729" sldId="2147483722"/>
            <pc:sldLayoutMk cId="2288812930" sldId="2147483713"/>
          </pc:sldLayoutMkLst>
        </pc:sldLayoutChg>
        <pc:sldLayoutChg chg="add del">
          <pc:chgData name="bikram" userId="0796d3240cfee855" providerId="LiveId" clId="{67ACB8FC-FBD1-4E00-B4BD-F363CB983B07}" dt="2021-05-28T08:49:36.531" v="16" actId="26606"/>
          <pc:sldLayoutMkLst>
            <pc:docMk/>
            <pc:sldMasterMk cId="3057761729" sldId="2147483722"/>
            <pc:sldLayoutMk cId="132839729" sldId="2147483714"/>
          </pc:sldLayoutMkLst>
        </pc:sldLayoutChg>
        <pc:sldLayoutChg chg="add del">
          <pc:chgData name="bikram" userId="0796d3240cfee855" providerId="LiveId" clId="{67ACB8FC-FBD1-4E00-B4BD-F363CB983B07}" dt="2021-05-28T08:49:36.531" v="16" actId="26606"/>
          <pc:sldLayoutMkLst>
            <pc:docMk/>
            <pc:sldMasterMk cId="3057761729" sldId="2147483722"/>
            <pc:sldLayoutMk cId="1822426332" sldId="2147483715"/>
          </pc:sldLayoutMkLst>
        </pc:sldLayoutChg>
        <pc:sldLayoutChg chg="add del">
          <pc:chgData name="bikram" userId="0796d3240cfee855" providerId="LiveId" clId="{67ACB8FC-FBD1-4E00-B4BD-F363CB983B07}" dt="2021-05-28T08:49:36.531" v="16" actId="26606"/>
          <pc:sldLayoutMkLst>
            <pc:docMk/>
            <pc:sldMasterMk cId="3057761729" sldId="2147483722"/>
            <pc:sldLayoutMk cId="3187621113" sldId="2147483716"/>
          </pc:sldLayoutMkLst>
        </pc:sldLayoutChg>
        <pc:sldLayoutChg chg="add del">
          <pc:chgData name="bikram" userId="0796d3240cfee855" providerId="LiveId" clId="{67ACB8FC-FBD1-4E00-B4BD-F363CB983B07}" dt="2021-05-28T08:49:36.531" v="16" actId="26606"/>
          <pc:sldLayoutMkLst>
            <pc:docMk/>
            <pc:sldMasterMk cId="3057761729" sldId="2147483722"/>
            <pc:sldLayoutMk cId="1140635869" sldId="2147483717"/>
          </pc:sldLayoutMkLst>
        </pc:sldLayoutChg>
        <pc:sldLayoutChg chg="add del">
          <pc:chgData name="bikram" userId="0796d3240cfee855" providerId="LiveId" clId="{67ACB8FC-FBD1-4E00-B4BD-F363CB983B07}" dt="2021-05-28T08:49:36.531" v="16" actId="26606"/>
          <pc:sldLayoutMkLst>
            <pc:docMk/>
            <pc:sldMasterMk cId="3057761729" sldId="2147483722"/>
            <pc:sldLayoutMk cId="2382088831" sldId="2147483718"/>
          </pc:sldLayoutMkLst>
        </pc:sldLayoutChg>
        <pc:sldLayoutChg chg="add del">
          <pc:chgData name="bikram" userId="0796d3240cfee855" providerId="LiveId" clId="{67ACB8FC-FBD1-4E00-B4BD-F363CB983B07}" dt="2021-05-28T08:49:36.531" v="16" actId="26606"/>
          <pc:sldLayoutMkLst>
            <pc:docMk/>
            <pc:sldMasterMk cId="3057761729" sldId="2147483722"/>
            <pc:sldLayoutMk cId="3371452394" sldId="2147483719"/>
          </pc:sldLayoutMkLst>
        </pc:sldLayoutChg>
        <pc:sldLayoutChg chg="add del">
          <pc:chgData name="bikram" userId="0796d3240cfee855" providerId="LiveId" clId="{67ACB8FC-FBD1-4E00-B4BD-F363CB983B07}" dt="2021-05-28T08:49:36.531" v="16" actId="26606"/>
          <pc:sldLayoutMkLst>
            <pc:docMk/>
            <pc:sldMasterMk cId="3057761729" sldId="2147483722"/>
            <pc:sldLayoutMk cId="1565669762" sldId="2147483720"/>
          </pc:sldLayoutMkLst>
        </pc:sldLayoutChg>
        <pc:sldLayoutChg chg="add del">
          <pc:chgData name="bikram" userId="0796d3240cfee855" providerId="LiveId" clId="{67ACB8FC-FBD1-4E00-B4BD-F363CB983B07}" dt="2021-05-28T08:49:36.531" v="16" actId="26606"/>
          <pc:sldLayoutMkLst>
            <pc:docMk/>
            <pc:sldMasterMk cId="3057761729" sldId="2147483722"/>
            <pc:sldLayoutMk cId="3511586209" sldId="2147483721"/>
          </pc:sldLayoutMkLst>
        </pc:sldLayoutChg>
      </pc:sldMasterChg>
      <pc:sldMasterChg chg="add del addSldLayout delSldLayout">
        <pc:chgData name="bikram" userId="0796d3240cfee855" providerId="LiveId" clId="{67ACB8FC-FBD1-4E00-B4BD-F363CB983B07}" dt="2021-05-28T08:49:28.957" v="9" actId="26606"/>
        <pc:sldMasterMkLst>
          <pc:docMk/>
          <pc:sldMasterMk cId="2963207057" sldId="2147483748"/>
        </pc:sldMasterMkLst>
        <pc:sldLayoutChg chg="add del">
          <pc:chgData name="bikram" userId="0796d3240cfee855" providerId="LiveId" clId="{67ACB8FC-FBD1-4E00-B4BD-F363CB983B07}" dt="2021-05-28T08:49:28.957" v="9" actId="26606"/>
          <pc:sldLayoutMkLst>
            <pc:docMk/>
            <pc:sldMasterMk cId="2963207057" sldId="2147483748"/>
            <pc:sldLayoutMk cId="1883974401" sldId="2147483737"/>
          </pc:sldLayoutMkLst>
        </pc:sldLayoutChg>
        <pc:sldLayoutChg chg="add del">
          <pc:chgData name="bikram" userId="0796d3240cfee855" providerId="LiveId" clId="{67ACB8FC-FBD1-4E00-B4BD-F363CB983B07}" dt="2021-05-28T08:49:28.957" v="9" actId="26606"/>
          <pc:sldLayoutMkLst>
            <pc:docMk/>
            <pc:sldMasterMk cId="2963207057" sldId="2147483748"/>
            <pc:sldLayoutMk cId="3712974488" sldId="2147483738"/>
          </pc:sldLayoutMkLst>
        </pc:sldLayoutChg>
        <pc:sldLayoutChg chg="add del">
          <pc:chgData name="bikram" userId="0796d3240cfee855" providerId="LiveId" clId="{67ACB8FC-FBD1-4E00-B4BD-F363CB983B07}" dt="2021-05-28T08:49:28.957" v="9" actId="26606"/>
          <pc:sldLayoutMkLst>
            <pc:docMk/>
            <pc:sldMasterMk cId="2963207057" sldId="2147483748"/>
            <pc:sldLayoutMk cId="3907660690" sldId="2147483739"/>
          </pc:sldLayoutMkLst>
        </pc:sldLayoutChg>
        <pc:sldLayoutChg chg="add del">
          <pc:chgData name="bikram" userId="0796d3240cfee855" providerId="LiveId" clId="{67ACB8FC-FBD1-4E00-B4BD-F363CB983B07}" dt="2021-05-28T08:49:28.957" v="9" actId="26606"/>
          <pc:sldLayoutMkLst>
            <pc:docMk/>
            <pc:sldMasterMk cId="2963207057" sldId="2147483748"/>
            <pc:sldLayoutMk cId="285705133" sldId="2147483740"/>
          </pc:sldLayoutMkLst>
        </pc:sldLayoutChg>
        <pc:sldLayoutChg chg="add del">
          <pc:chgData name="bikram" userId="0796d3240cfee855" providerId="LiveId" clId="{67ACB8FC-FBD1-4E00-B4BD-F363CB983B07}" dt="2021-05-28T08:49:28.957" v="9" actId="26606"/>
          <pc:sldLayoutMkLst>
            <pc:docMk/>
            <pc:sldMasterMk cId="2963207057" sldId="2147483748"/>
            <pc:sldLayoutMk cId="1015791890" sldId="2147483741"/>
          </pc:sldLayoutMkLst>
        </pc:sldLayoutChg>
        <pc:sldLayoutChg chg="add del">
          <pc:chgData name="bikram" userId="0796d3240cfee855" providerId="LiveId" clId="{67ACB8FC-FBD1-4E00-B4BD-F363CB983B07}" dt="2021-05-28T08:49:28.957" v="9" actId="26606"/>
          <pc:sldLayoutMkLst>
            <pc:docMk/>
            <pc:sldMasterMk cId="2963207057" sldId="2147483748"/>
            <pc:sldLayoutMk cId="1273435626" sldId="2147483742"/>
          </pc:sldLayoutMkLst>
        </pc:sldLayoutChg>
        <pc:sldLayoutChg chg="add del">
          <pc:chgData name="bikram" userId="0796d3240cfee855" providerId="LiveId" clId="{67ACB8FC-FBD1-4E00-B4BD-F363CB983B07}" dt="2021-05-28T08:49:28.957" v="9" actId="26606"/>
          <pc:sldLayoutMkLst>
            <pc:docMk/>
            <pc:sldMasterMk cId="2963207057" sldId="2147483748"/>
            <pc:sldLayoutMk cId="2761117214" sldId="2147483743"/>
          </pc:sldLayoutMkLst>
        </pc:sldLayoutChg>
        <pc:sldLayoutChg chg="add del">
          <pc:chgData name="bikram" userId="0796d3240cfee855" providerId="LiveId" clId="{67ACB8FC-FBD1-4E00-B4BD-F363CB983B07}" dt="2021-05-28T08:49:28.957" v="9" actId="26606"/>
          <pc:sldLayoutMkLst>
            <pc:docMk/>
            <pc:sldMasterMk cId="2963207057" sldId="2147483748"/>
            <pc:sldLayoutMk cId="2195397756" sldId="2147483744"/>
          </pc:sldLayoutMkLst>
        </pc:sldLayoutChg>
        <pc:sldLayoutChg chg="add del">
          <pc:chgData name="bikram" userId="0796d3240cfee855" providerId="LiveId" clId="{67ACB8FC-FBD1-4E00-B4BD-F363CB983B07}" dt="2021-05-28T08:49:28.957" v="9" actId="26606"/>
          <pc:sldLayoutMkLst>
            <pc:docMk/>
            <pc:sldMasterMk cId="2963207057" sldId="2147483748"/>
            <pc:sldLayoutMk cId="2775924689" sldId="2147483745"/>
          </pc:sldLayoutMkLst>
        </pc:sldLayoutChg>
        <pc:sldLayoutChg chg="add del">
          <pc:chgData name="bikram" userId="0796d3240cfee855" providerId="LiveId" clId="{67ACB8FC-FBD1-4E00-B4BD-F363CB983B07}" dt="2021-05-28T08:49:28.957" v="9" actId="26606"/>
          <pc:sldLayoutMkLst>
            <pc:docMk/>
            <pc:sldMasterMk cId="2963207057" sldId="2147483748"/>
            <pc:sldLayoutMk cId="934190887" sldId="2147483746"/>
          </pc:sldLayoutMkLst>
        </pc:sldLayoutChg>
        <pc:sldLayoutChg chg="add del">
          <pc:chgData name="bikram" userId="0796d3240cfee855" providerId="LiveId" clId="{67ACB8FC-FBD1-4E00-B4BD-F363CB983B07}" dt="2021-05-28T08:49:28.957" v="9" actId="26606"/>
          <pc:sldLayoutMkLst>
            <pc:docMk/>
            <pc:sldMasterMk cId="2963207057" sldId="2147483748"/>
            <pc:sldLayoutMk cId="1487852577" sldId="2147483747"/>
          </pc:sldLayoutMkLst>
        </pc:sldLayoutChg>
      </pc:sldMasterChg>
      <pc:sldMasterChg chg="add del addSldLayout delSldLayout">
        <pc:chgData name="bikram" userId="0796d3240cfee855" providerId="LiveId" clId="{67ACB8FC-FBD1-4E00-B4BD-F363CB983B07}" dt="2021-05-28T08:49:31.240" v="11" actId="26606"/>
        <pc:sldMasterMkLst>
          <pc:docMk/>
          <pc:sldMasterMk cId="78810680" sldId="2147483761"/>
        </pc:sldMasterMkLst>
        <pc:sldLayoutChg chg="add del">
          <pc:chgData name="bikram" userId="0796d3240cfee855" providerId="LiveId" clId="{67ACB8FC-FBD1-4E00-B4BD-F363CB983B07}" dt="2021-05-28T08:49:31.240" v="11" actId="26606"/>
          <pc:sldLayoutMkLst>
            <pc:docMk/>
            <pc:sldMasterMk cId="78810680" sldId="2147483761"/>
            <pc:sldLayoutMk cId="639701367" sldId="2147483750"/>
          </pc:sldLayoutMkLst>
        </pc:sldLayoutChg>
        <pc:sldLayoutChg chg="add del">
          <pc:chgData name="bikram" userId="0796d3240cfee855" providerId="LiveId" clId="{67ACB8FC-FBD1-4E00-B4BD-F363CB983B07}" dt="2021-05-28T08:49:31.240" v="11" actId="26606"/>
          <pc:sldLayoutMkLst>
            <pc:docMk/>
            <pc:sldMasterMk cId="78810680" sldId="2147483761"/>
            <pc:sldLayoutMk cId="1418484772" sldId="2147483751"/>
          </pc:sldLayoutMkLst>
        </pc:sldLayoutChg>
        <pc:sldLayoutChg chg="add del">
          <pc:chgData name="bikram" userId="0796d3240cfee855" providerId="LiveId" clId="{67ACB8FC-FBD1-4E00-B4BD-F363CB983B07}" dt="2021-05-28T08:49:31.240" v="11" actId="26606"/>
          <pc:sldLayoutMkLst>
            <pc:docMk/>
            <pc:sldMasterMk cId="78810680" sldId="2147483761"/>
            <pc:sldLayoutMk cId="4272958593" sldId="2147483752"/>
          </pc:sldLayoutMkLst>
        </pc:sldLayoutChg>
        <pc:sldLayoutChg chg="add del">
          <pc:chgData name="bikram" userId="0796d3240cfee855" providerId="LiveId" clId="{67ACB8FC-FBD1-4E00-B4BD-F363CB983B07}" dt="2021-05-28T08:49:31.240" v="11" actId="26606"/>
          <pc:sldLayoutMkLst>
            <pc:docMk/>
            <pc:sldMasterMk cId="78810680" sldId="2147483761"/>
            <pc:sldLayoutMk cId="2787424835" sldId="2147483753"/>
          </pc:sldLayoutMkLst>
        </pc:sldLayoutChg>
        <pc:sldLayoutChg chg="add del">
          <pc:chgData name="bikram" userId="0796d3240cfee855" providerId="LiveId" clId="{67ACB8FC-FBD1-4E00-B4BD-F363CB983B07}" dt="2021-05-28T08:49:31.240" v="11" actId="26606"/>
          <pc:sldLayoutMkLst>
            <pc:docMk/>
            <pc:sldMasterMk cId="78810680" sldId="2147483761"/>
            <pc:sldLayoutMk cId="1995772667" sldId="2147483754"/>
          </pc:sldLayoutMkLst>
        </pc:sldLayoutChg>
        <pc:sldLayoutChg chg="add del">
          <pc:chgData name="bikram" userId="0796d3240cfee855" providerId="LiveId" clId="{67ACB8FC-FBD1-4E00-B4BD-F363CB983B07}" dt="2021-05-28T08:49:31.240" v="11" actId="26606"/>
          <pc:sldLayoutMkLst>
            <pc:docMk/>
            <pc:sldMasterMk cId="78810680" sldId="2147483761"/>
            <pc:sldLayoutMk cId="4274528341" sldId="2147483755"/>
          </pc:sldLayoutMkLst>
        </pc:sldLayoutChg>
        <pc:sldLayoutChg chg="add del">
          <pc:chgData name="bikram" userId="0796d3240cfee855" providerId="LiveId" clId="{67ACB8FC-FBD1-4E00-B4BD-F363CB983B07}" dt="2021-05-28T08:49:31.240" v="11" actId="26606"/>
          <pc:sldLayoutMkLst>
            <pc:docMk/>
            <pc:sldMasterMk cId="78810680" sldId="2147483761"/>
            <pc:sldLayoutMk cId="1299697383" sldId="2147483756"/>
          </pc:sldLayoutMkLst>
        </pc:sldLayoutChg>
        <pc:sldLayoutChg chg="add del">
          <pc:chgData name="bikram" userId="0796d3240cfee855" providerId="LiveId" clId="{67ACB8FC-FBD1-4E00-B4BD-F363CB983B07}" dt="2021-05-28T08:49:31.240" v="11" actId="26606"/>
          <pc:sldLayoutMkLst>
            <pc:docMk/>
            <pc:sldMasterMk cId="78810680" sldId="2147483761"/>
            <pc:sldLayoutMk cId="1026058101" sldId="2147483757"/>
          </pc:sldLayoutMkLst>
        </pc:sldLayoutChg>
        <pc:sldLayoutChg chg="add del">
          <pc:chgData name="bikram" userId="0796d3240cfee855" providerId="LiveId" clId="{67ACB8FC-FBD1-4E00-B4BD-F363CB983B07}" dt="2021-05-28T08:49:31.240" v="11" actId="26606"/>
          <pc:sldLayoutMkLst>
            <pc:docMk/>
            <pc:sldMasterMk cId="78810680" sldId="2147483761"/>
            <pc:sldLayoutMk cId="3331300566" sldId="2147483758"/>
          </pc:sldLayoutMkLst>
        </pc:sldLayoutChg>
        <pc:sldLayoutChg chg="add del">
          <pc:chgData name="bikram" userId="0796d3240cfee855" providerId="LiveId" clId="{67ACB8FC-FBD1-4E00-B4BD-F363CB983B07}" dt="2021-05-28T08:49:31.240" v="11" actId="26606"/>
          <pc:sldLayoutMkLst>
            <pc:docMk/>
            <pc:sldMasterMk cId="78810680" sldId="2147483761"/>
            <pc:sldLayoutMk cId="2107080014" sldId="2147483759"/>
          </pc:sldLayoutMkLst>
        </pc:sldLayoutChg>
        <pc:sldLayoutChg chg="add del">
          <pc:chgData name="bikram" userId="0796d3240cfee855" providerId="LiveId" clId="{67ACB8FC-FBD1-4E00-B4BD-F363CB983B07}" dt="2021-05-28T08:49:31.240" v="11" actId="26606"/>
          <pc:sldLayoutMkLst>
            <pc:docMk/>
            <pc:sldMasterMk cId="78810680" sldId="2147483761"/>
            <pc:sldLayoutMk cId="1643097432" sldId="2147483760"/>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t>6/12/2021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EFE71E98-A417-4ECC-ACEB-C0490C20DB04}"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7389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1726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5196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3481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2B07E4-CDF9-4C88-A2F3-04620E58224D}" type="datetimeFigureOut">
              <a:rPr lang="en-US" smtClean="0"/>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726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2B07E4-CDF9-4C88-A2F3-04620E58224D}" type="datetimeFigureOut">
              <a:rPr lang="en-US" smtClean="0"/>
              <a:t>6/12/2021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71E98-A417-4ECC-ACEB-C0490C20DB04}"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4354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2B07E4-CDF9-4C88-A2F3-04620E58224D}" type="datetimeFigureOut">
              <a:rPr lang="en-US" smtClean="0"/>
              <a:t>6/12/2021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E71E98-A417-4ECC-ACEB-C0490C20DB04}"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7333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2B07E4-CDF9-4C88-A2F3-04620E58224D}" type="datetimeFigureOut">
              <a:rPr lang="en-US" smtClean="0"/>
              <a:t>6/12/2021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E71E98-A417-4ECC-ACEB-C0490C20DB04}"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2218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2B07E4-CDF9-4C88-A2F3-04620E58224D}" type="datetimeFigureOut">
              <a:rPr lang="en-US" smtClean="0"/>
              <a:t>6/12/2021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696717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2B07E4-CDF9-4C88-A2F3-04620E58224D}" type="datetimeFigureOut">
              <a:rPr lang="en-US" smtClean="0"/>
              <a:t>6/12/2021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71E98-A417-4ECC-ACEB-C0490C20DB04}"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940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C2B07E4-CDF9-4C88-A2F3-04620E58224D}" type="datetimeFigureOut">
              <a:rPr lang="en-US" smtClean="0"/>
              <a:t>6/12/2021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EFE71E98-A417-4ECC-ACEB-C0490C20DB04}"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1469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C2B07E4-CDF9-4C88-A2F3-04620E58224D}" type="datetimeFigureOut">
              <a:rPr lang="en-US" smtClean="0"/>
              <a:pPr/>
              <a:t>6/12/2021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FE71E98-A417-4ECC-ACEB-C0490C20DB04}"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2359775"/>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1" name="Rectangle 22">
            <a:extLst>
              <a:ext uri="{FF2B5EF4-FFF2-40B4-BE49-F238E27FC236}">
                <a16:creationId xmlns:a16="http://schemas.microsoft.com/office/drawing/2014/main" id="{EC17D08F-2133-44A9-B28C-CB29928FA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24">
            <a:extLst>
              <a:ext uri="{FF2B5EF4-FFF2-40B4-BE49-F238E27FC236}">
                <a16:creationId xmlns:a16="http://schemas.microsoft.com/office/drawing/2014/main" id="{0CC36881-E309-4C41-8B5B-203AADC15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5C0A328-C59A-4A03-91B1-782FBB4079DA}"/>
              </a:ext>
            </a:extLst>
          </p:cNvPr>
          <p:cNvSpPr>
            <a:spLocks noGrp="1"/>
          </p:cNvSpPr>
          <p:nvPr>
            <p:ph type="ctrTitle"/>
          </p:nvPr>
        </p:nvSpPr>
        <p:spPr>
          <a:xfrm>
            <a:off x="659301" y="1474969"/>
            <a:ext cx="2823919" cy="1868760"/>
          </a:xfrm>
        </p:spPr>
        <p:txBody>
          <a:bodyPr>
            <a:normAutofit/>
          </a:bodyPr>
          <a:lstStyle/>
          <a:p>
            <a:r>
              <a:rPr lang="en-US" sz="3300"/>
              <a:t>Name : Bikram Lamichhane</a:t>
            </a:r>
          </a:p>
        </p:txBody>
      </p:sp>
      <p:sp>
        <p:nvSpPr>
          <p:cNvPr id="3" name="Subtitle 2">
            <a:extLst>
              <a:ext uri="{FF2B5EF4-FFF2-40B4-BE49-F238E27FC236}">
                <a16:creationId xmlns:a16="http://schemas.microsoft.com/office/drawing/2014/main" id="{81AE6225-1834-4A4A-A1ED-E28B1B040358}"/>
              </a:ext>
            </a:extLst>
          </p:cNvPr>
          <p:cNvSpPr>
            <a:spLocks noGrp="1"/>
          </p:cNvSpPr>
          <p:nvPr>
            <p:ph type="subTitle" idx="1"/>
          </p:nvPr>
        </p:nvSpPr>
        <p:spPr>
          <a:xfrm>
            <a:off x="659302" y="3531204"/>
            <a:ext cx="2823919" cy="1610643"/>
          </a:xfrm>
        </p:spPr>
        <p:txBody>
          <a:bodyPr>
            <a:normAutofit/>
          </a:bodyPr>
          <a:lstStyle/>
          <a:p>
            <a:r>
              <a:rPr lang="en-US" sz="1600"/>
              <a:t>Production Project</a:t>
            </a:r>
          </a:p>
        </p:txBody>
      </p:sp>
      <p:cxnSp>
        <p:nvCxnSpPr>
          <p:cNvPr id="83" name="Straight Connector 26">
            <a:extLst>
              <a:ext uri="{FF2B5EF4-FFF2-40B4-BE49-F238E27FC236}">
                <a16:creationId xmlns:a16="http://schemas.microsoft.com/office/drawing/2014/main" id="{84F2C6A8-7D46-49EA-860B-0F0B020843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84" name="Group 28">
            <a:extLst>
              <a:ext uri="{FF2B5EF4-FFF2-40B4-BE49-F238E27FC236}">
                <a16:creationId xmlns:a16="http://schemas.microsoft.com/office/drawing/2014/main" id="{AED92372-F778-4E96-9E90-4E63BAF3CA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7463258" y="583365"/>
            <a:chExt cx="7560115" cy="5181928"/>
          </a:xfrm>
        </p:grpSpPr>
        <p:sp>
          <p:nvSpPr>
            <p:cNvPr id="85" name="Rectangle 29">
              <a:extLst>
                <a:ext uri="{FF2B5EF4-FFF2-40B4-BE49-F238E27FC236}">
                  <a16:creationId xmlns:a16="http://schemas.microsoft.com/office/drawing/2014/main" id="{EB4EC089-8B60-43F4-9BF5-1F0B0E398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30">
              <a:extLst>
                <a:ext uri="{FF2B5EF4-FFF2-40B4-BE49-F238E27FC236}">
                  <a16:creationId xmlns:a16="http://schemas.microsoft.com/office/drawing/2014/main" id="{1C0BAC91-1725-4E5A-92CE-F5A2EB066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3" descr="A close up of a flower&#10;&#10;Description automatically generated with low confidence">
            <a:extLst>
              <a:ext uri="{FF2B5EF4-FFF2-40B4-BE49-F238E27FC236}">
                <a16:creationId xmlns:a16="http://schemas.microsoft.com/office/drawing/2014/main" id="{7154E321-44C5-451B-AF03-8C333F48C013}"/>
              </a:ext>
            </a:extLst>
          </p:cNvPr>
          <p:cNvPicPr>
            <a:picLocks noChangeAspect="1"/>
          </p:cNvPicPr>
          <p:nvPr/>
        </p:nvPicPr>
        <p:blipFill rotWithShape="1">
          <a:blip r:embed="rId2"/>
          <a:srcRect t="3312" r="-2" b="4499"/>
          <a:stretch/>
        </p:blipFill>
        <p:spPr>
          <a:xfrm>
            <a:off x="4618374" y="1116345"/>
            <a:ext cx="6282919" cy="3866172"/>
          </a:xfrm>
          <a:prstGeom prst="rect">
            <a:avLst/>
          </a:prstGeom>
        </p:spPr>
      </p:pic>
      <p:pic>
        <p:nvPicPr>
          <p:cNvPr id="87" name="Picture 32">
            <a:extLst>
              <a:ext uri="{FF2B5EF4-FFF2-40B4-BE49-F238E27FC236}">
                <a16:creationId xmlns:a16="http://schemas.microsoft.com/office/drawing/2014/main" id="{4B61EBEC-D0CA-456C-98A6-EDA1AC9FB0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8" name="Straight Connector 34">
            <a:extLst>
              <a:ext uri="{FF2B5EF4-FFF2-40B4-BE49-F238E27FC236}">
                <a16:creationId xmlns:a16="http://schemas.microsoft.com/office/drawing/2014/main" id="{718A71EB-D327-4458-85FB-26336B2BA0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177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DD24D3E4-6960-4736-9ED8-DA51BE72E8D4}"/>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t>ERD</a:t>
            </a:r>
          </a:p>
        </p:txBody>
      </p:sp>
      <p:cxnSp>
        <p:nvCxnSpPr>
          <p:cNvPr id="22" name="Straight Connector 21">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4" name="Group 23">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FE06C5C6-A851-43A4-A3C5-A4672AF1CB5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18374" y="1439433"/>
            <a:ext cx="6282919" cy="3219995"/>
          </a:xfrm>
          <a:prstGeom prst="rect">
            <a:avLst/>
          </a:prstGeom>
        </p:spPr>
      </p:pic>
      <p:pic>
        <p:nvPicPr>
          <p:cNvPr id="30" name="Picture 29">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9449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7" name="Picture 36">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9" name="Straight Connector 38">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3" name="Rectangle 42">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671F5082-10A4-4CC2-B296-F638CBD412E0}"/>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4800"/>
              <a:t>Work in progress</a:t>
            </a:r>
          </a:p>
        </p:txBody>
      </p:sp>
      <p:cxnSp>
        <p:nvCxnSpPr>
          <p:cNvPr id="47" name="Straight Connector 46">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Content Placeholder 4" descr="A picture containing text, person, screenshot&#10;&#10;Description automatically generated">
            <a:extLst>
              <a:ext uri="{FF2B5EF4-FFF2-40B4-BE49-F238E27FC236}">
                <a16:creationId xmlns:a16="http://schemas.microsoft.com/office/drawing/2014/main" id="{0FE7CA66-A9DE-4C1B-A0BB-BD48A16AC4EF}"/>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1" b="3635"/>
          <a:stretch/>
        </p:blipFill>
        <p:spPr>
          <a:xfrm>
            <a:off x="6281530" y="326003"/>
            <a:ext cx="5216056" cy="5605670"/>
          </a:xfrm>
          <a:prstGeom prst="rect">
            <a:avLst/>
          </a:prstGeom>
        </p:spPr>
      </p:pic>
      <p:pic>
        <p:nvPicPr>
          <p:cNvPr id="49" name="Picture 48">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1" name="Straight Connector 50">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895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7" name="Rectangle 9">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1">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2AA689E-EEB7-426A-BD20-BE44EED1F79D}"/>
              </a:ext>
            </a:extLst>
          </p:cNvPr>
          <p:cNvSpPr>
            <a:spLocks noGrp="1"/>
          </p:cNvSpPr>
          <p:nvPr>
            <p:ph type="ctrTitle"/>
          </p:nvPr>
        </p:nvSpPr>
        <p:spPr>
          <a:xfrm>
            <a:off x="659301" y="1474969"/>
            <a:ext cx="2823919" cy="1868760"/>
          </a:xfrm>
        </p:spPr>
        <p:txBody>
          <a:bodyPr>
            <a:normAutofit/>
          </a:bodyPr>
          <a:lstStyle/>
          <a:p>
            <a:r>
              <a:rPr lang="en-US" sz="3600"/>
              <a:t>Thank you !!</a:t>
            </a:r>
          </a:p>
        </p:txBody>
      </p:sp>
      <p:sp>
        <p:nvSpPr>
          <p:cNvPr id="3" name="Subtitle 2">
            <a:extLst>
              <a:ext uri="{FF2B5EF4-FFF2-40B4-BE49-F238E27FC236}">
                <a16:creationId xmlns:a16="http://schemas.microsoft.com/office/drawing/2014/main" id="{DCBD2776-993A-4184-8754-B25C3DE9538F}"/>
              </a:ext>
            </a:extLst>
          </p:cNvPr>
          <p:cNvSpPr>
            <a:spLocks noGrp="1"/>
          </p:cNvSpPr>
          <p:nvPr>
            <p:ph type="subTitle" idx="1"/>
          </p:nvPr>
        </p:nvSpPr>
        <p:spPr>
          <a:xfrm>
            <a:off x="659302" y="3531204"/>
            <a:ext cx="2823919" cy="1610643"/>
          </a:xfrm>
        </p:spPr>
        <p:txBody>
          <a:bodyPr>
            <a:normAutofit/>
          </a:bodyPr>
          <a:lstStyle/>
          <a:p>
            <a:endParaRPr lang="en-US" sz="1600"/>
          </a:p>
        </p:txBody>
      </p:sp>
      <p:cxnSp>
        <p:nvCxnSpPr>
          <p:cNvPr id="39" name="Straight Connector 13">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40" name="Group 15">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17" name="Rectangle 16">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1" name="Rectangle 19">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Graphic 6" descr="Handshake">
            <a:extLst>
              <a:ext uri="{FF2B5EF4-FFF2-40B4-BE49-F238E27FC236}">
                <a16:creationId xmlns:a16="http://schemas.microsoft.com/office/drawing/2014/main" id="{D1ADFFFA-53AA-48A0-BB61-0981E7C95B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26747" y="1116345"/>
            <a:ext cx="3866172" cy="3866172"/>
          </a:xfrm>
          <a:prstGeom prst="rect">
            <a:avLst/>
          </a:prstGeom>
        </p:spPr>
      </p:pic>
      <p:pic>
        <p:nvPicPr>
          <p:cNvPr id="43" name="Picture 21">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4" name="Straight Connector 23">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157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42"/>
                                        </p:tgtEl>
                                        <p:attrNameLst>
                                          <p:attrName>style.visibility</p:attrName>
                                        </p:attrNameLst>
                                      </p:cBhvr>
                                      <p:to>
                                        <p:strVal val="visible"/>
                                      </p:to>
                                    </p:set>
                                    <p:animEffect transition="in" filter="fade">
                                      <p:cBhvr>
                                        <p:cTn id="7" dur="700"/>
                                        <p:tgtEl>
                                          <p:spTgt spid="42"/>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44A333-1199-4BE0-BC6C-FDD6C6BBE91A}"/>
              </a:ext>
            </a:extLst>
          </p:cNvPr>
          <p:cNvSpPr>
            <a:spLocks noGrp="1"/>
          </p:cNvSpPr>
          <p:nvPr>
            <p:ph type="title"/>
          </p:nvPr>
        </p:nvSpPr>
        <p:spPr>
          <a:xfrm>
            <a:off x="849683" y="1240076"/>
            <a:ext cx="2727813" cy="4584527"/>
          </a:xfrm>
        </p:spPr>
        <p:txBody>
          <a:bodyPr>
            <a:normAutofit/>
          </a:bodyPr>
          <a:lstStyle/>
          <a:p>
            <a:r>
              <a:rPr lang="en-US">
                <a:solidFill>
                  <a:srgbClr val="FFFFFF"/>
                </a:solidFill>
              </a:rPr>
              <a:t>Overview</a:t>
            </a:r>
          </a:p>
        </p:txBody>
      </p:sp>
      <p:sp>
        <p:nvSpPr>
          <p:cNvPr id="3" name="Content Placeholder 2">
            <a:extLst>
              <a:ext uri="{FF2B5EF4-FFF2-40B4-BE49-F238E27FC236}">
                <a16:creationId xmlns:a16="http://schemas.microsoft.com/office/drawing/2014/main" id="{CE601AA1-90F9-4A59-A669-4110FA10097A}"/>
              </a:ext>
            </a:extLst>
          </p:cNvPr>
          <p:cNvSpPr>
            <a:spLocks noGrp="1"/>
          </p:cNvSpPr>
          <p:nvPr>
            <p:ph idx="1"/>
          </p:nvPr>
        </p:nvSpPr>
        <p:spPr>
          <a:xfrm>
            <a:off x="4638919" y="1240076"/>
            <a:ext cx="6034827" cy="4916465"/>
          </a:xfrm>
        </p:spPr>
        <p:txBody>
          <a:bodyPr anchor="t">
            <a:normAutofit/>
          </a:bodyPr>
          <a:lstStyle/>
          <a:p>
            <a:pPr marL="0" indent="0">
              <a:buNone/>
            </a:pPr>
            <a:r>
              <a:rPr lang="en-US" b="0" i="0" dirty="0">
                <a:effectLst/>
                <a:latin typeface="Roboto" panose="02000000000000000000" pitchFamily="2" charset="0"/>
              </a:rPr>
              <a:t>Here we propose a web-based system that allows users to get instant guidance on their health issues through an intelligent health care system online. This health prediction system allows users to share their symptoms. It then processes user’s symptoms to check for various illness that could be associated with it. Here we use intelligent system of Naïve Bayes algorithm and depending on the symptoms system will </a:t>
            </a:r>
            <a:r>
              <a:rPr lang="en-US" dirty="0">
                <a:latin typeface="Roboto" panose="02000000000000000000" pitchFamily="2" charset="0"/>
              </a:rPr>
              <a:t>guess </a:t>
            </a:r>
            <a:r>
              <a:rPr lang="en-US" b="0" i="0" dirty="0">
                <a:effectLst/>
                <a:latin typeface="Roboto" panose="02000000000000000000" pitchFamily="2" charset="0"/>
              </a:rPr>
              <a:t> </a:t>
            </a:r>
            <a:r>
              <a:rPr lang="en-US" dirty="0">
                <a:latin typeface="Roboto" panose="02000000000000000000" pitchFamily="2" charset="0"/>
              </a:rPr>
              <a:t>his/her </a:t>
            </a:r>
            <a:r>
              <a:rPr lang="en-US" b="0" i="0" dirty="0">
                <a:effectLst/>
                <a:latin typeface="Roboto" panose="02000000000000000000" pitchFamily="2" charset="0"/>
              </a:rPr>
              <a:t>diseases and suggested him/her right doctor.</a:t>
            </a:r>
          </a:p>
          <a:p>
            <a:endParaRPr lang="en-US" dirty="0"/>
          </a:p>
        </p:txBody>
      </p:sp>
    </p:spTree>
    <p:extLst>
      <p:ext uri="{BB962C8B-B14F-4D97-AF65-F5344CB8AC3E}">
        <p14:creationId xmlns:p14="http://schemas.microsoft.com/office/powerpoint/2010/main" val="2802385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9"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0"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1"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3" name="Rectangle 17">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19">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86F3114-EF67-42D1-AC61-F72259F173BB}"/>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t>MOSCOW</a:t>
            </a:r>
          </a:p>
        </p:txBody>
      </p:sp>
      <p:cxnSp>
        <p:nvCxnSpPr>
          <p:cNvPr id="45" name="Straight Connector 21">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46" name="Group 23">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7" name="Rectangle 27">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able&#10;&#10;Description automatically generated">
            <a:extLst>
              <a:ext uri="{FF2B5EF4-FFF2-40B4-BE49-F238E27FC236}">
                <a16:creationId xmlns:a16="http://schemas.microsoft.com/office/drawing/2014/main" id="{45F9CCE8-F05D-4E95-BA55-2DE1D4B8BAC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18374" y="1533677"/>
            <a:ext cx="6282919" cy="3031507"/>
          </a:xfrm>
          <a:prstGeom prst="rect">
            <a:avLst/>
          </a:prstGeom>
        </p:spPr>
      </p:pic>
      <p:pic>
        <p:nvPicPr>
          <p:cNvPr id="48" name="Picture 29">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9" name="Straight Connector 31">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1471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BE17612-3BB9-4AA4-A6FC-6BE7B53AB659}"/>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t>Moscow</a:t>
            </a:r>
          </a:p>
        </p:txBody>
      </p:sp>
      <p:cxnSp>
        <p:nvCxnSpPr>
          <p:cNvPr id="22" name="Straight Connector 21">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4" name="Group 23">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able&#10;&#10;Description automatically generated">
            <a:extLst>
              <a:ext uri="{FF2B5EF4-FFF2-40B4-BE49-F238E27FC236}">
                <a16:creationId xmlns:a16="http://schemas.microsoft.com/office/drawing/2014/main" id="{72AEF0A4-36DB-4B5C-9D3E-87FFA87EB28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14934" y="1526911"/>
            <a:ext cx="6283306" cy="2791459"/>
          </a:xfrm>
          <a:prstGeom prst="rect">
            <a:avLst/>
          </a:prstGeom>
        </p:spPr>
      </p:pic>
      <p:pic>
        <p:nvPicPr>
          <p:cNvPr id="30" name="Picture 29">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7589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2" name="Rectangle 91">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4" name="Picture 93">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6" name="Straight Connector 95">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00" name="Rectangle 99">
            <a:extLst>
              <a:ext uri="{FF2B5EF4-FFF2-40B4-BE49-F238E27FC236}">
                <a16:creationId xmlns:a16="http://schemas.microsoft.com/office/drawing/2014/main" id="{11587617-1CD9-4BB4-8FDB-02547523F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B2359BEA-F467-446B-9ED2-7DE4AE394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98697AE-3B02-4957-861B-708369DD1CB2}"/>
              </a:ext>
            </a:extLst>
          </p:cNvPr>
          <p:cNvSpPr>
            <a:spLocks noGrp="1"/>
          </p:cNvSpPr>
          <p:nvPr>
            <p:ph type="title"/>
          </p:nvPr>
        </p:nvSpPr>
        <p:spPr>
          <a:xfrm>
            <a:off x="1776729" y="4459039"/>
            <a:ext cx="8643011" cy="551528"/>
          </a:xfrm>
        </p:spPr>
        <p:txBody>
          <a:bodyPr vert="horz" lIns="91440" tIns="45720" rIns="91440" bIns="0" rtlCol="0" anchor="b">
            <a:normAutofit/>
          </a:bodyPr>
          <a:lstStyle/>
          <a:p>
            <a:r>
              <a:rPr lang="en-US" sz="3600" dirty="0"/>
              <a:t>Gantt chart</a:t>
            </a:r>
          </a:p>
        </p:txBody>
      </p:sp>
      <p:pic>
        <p:nvPicPr>
          <p:cNvPr id="5" name="Content Placeholder 4" descr="Graphical user interface&#10;&#10;Description automatically generated with medium confidence">
            <a:extLst>
              <a:ext uri="{FF2B5EF4-FFF2-40B4-BE49-F238E27FC236}">
                <a16:creationId xmlns:a16="http://schemas.microsoft.com/office/drawing/2014/main" id="{A1292DE4-1221-422E-B40E-F24EA9BCA72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85950" y="142875"/>
            <a:ext cx="8763000" cy="4153331"/>
          </a:xfrm>
          <a:prstGeom prst="rect">
            <a:avLst/>
          </a:prstGeom>
        </p:spPr>
      </p:pic>
      <p:cxnSp>
        <p:nvCxnSpPr>
          <p:cNvPr id="104" name="Straight Connector 103">
            <a:extLst>
              <a:ext uri="{FF2B5EF4-FFF2-40B4-BE49-F238E27FC236}">
                <a16:creationId xmlns:a16="http://schemas.microsoft.com/office/drawing/2014/main" id="{07C4A58F-EDCB-42E6-BB21-2D410EF078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06" name="Picture 105">
            <a:extLst>
              <a:ext uri="{FF2B5EF4-FFF2-40B4-BE49-F238E27FC236}">
                <a16:creationId xmlns:a16="http://schemas.microsoft.com/office/drawing/2014/main" id="{CEF18BD6-B169-4CEE-BB3D-71DFD6A833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8" name="Straight Connector 107">
            <a:extLst>
              <a:ext uri="{FF2B5EF4-FFF2-40B4-BE49-F238E27FC236}">
                <a16:creationId xmlns:a16="http://schemas.microsoft.com/office/drawing/2014/main" id="{0C253CD2-F713-407C-B979-22CDBA5319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745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5" name="Picture 34">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7" name="Straight Connector 36">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A10D2BBE-6540-43A3-8542-CF53111D3124}"/>
              </a:ext>
            </a:extLst>
          </p:cNvPr>
          <p:cNvSpPr>
            <a:spLocks noGrp="1"/>
          </p:cNvSpPr>
          <p:nvPr>
            <p:ph type="title"/>
          </p:nvPr>
        </p:nvSpPr>
        <p:spPr>
          <a:xfrm>
            <a:off x="1451579" y="804519"/>
            <a:ext cx="9603275" cy="1049235"/>
          </a:xfrm>
        </p:spPr>
        <p:txBody>
          <a:bodyPr vert="horz" lIns="91440" tIns="45720" rIns="91440" bIns="45720" rtlCol="0" anchor="t">
            <a:normAutofit/>
          </a:bodyPr>
          <a:lstStyle/>
          <a:p>
            <a:r>
              <a:rPr lang="en-US" dirty="0"/>
              <a:t>Timeline</a:t>
            </a:r>
          </a:p>
        </p:txBody>
      </p:sp>
      <p:pic>
        <p:nvPicPr>
          <p:cNvPr id="5" name="Content Placeholder 4" descr="Graphical user interface, application&#10;&#10;Description automatically generated">
            <a:extLst>
              <a:ext uri="{FF2B5EF4-FFF2-40B4-BE49-F238E27FC236}">
                <a16:creationId xmlns:a16="http://schemas.microsoft.com/office/drawing/2014/main" id="{3161BCFC-2D7E-4E3C-9987-EB6E10FB2A2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2393343"/>
            <a:ext cx="10519575" cy="2806810"/>
          </a:xfrm>
          <a:prstGeom prst="rect">
            <a:avLst/>
          </a:prstGeom>
        </p:spPr>
      </p:pic>
    </p:spTree>
    <p:extLst>
      <p:ext uri="{BB962C8B-B14F-4D97-AF65-F5344CB8AC3E}">
        <p14:creationId xmlns:p14="http://schemas.microsoft.com/office/powerpoint/2010/main" val="2483571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EE8BA69F-59F1-45ED-8ED5-D4E9D919D219}"/>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t>Admin Use case</a:t>
            </a:r>
          </a:p>
        </p:txBody>
      </p:sp>
      <p:cxnSp>
        <p:nvCxnSpPr>
          <p:cNvPr id="22" name="Straight Connector 21">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4" name="Group 23">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7EFC2237-40C7-410A-BCFF-A16B1164624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18374" y="1376604"/>
            <a:ext cx="6282919" cy="3345654"/>
          </a:xfrm>
          <a:prstGeom prst="rect">
            <a:avLst/>
          </a:prstGeom>
        </p:spPr>
      </p:pic>
      <p:pic>
        <p:nvPicPr>
          <p:cNvPr id="30" name="Picture 29">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064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073E4280-3795-4B0C-B91A-FA2F2FE74B02}"/>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t>User use case</a:t>
            </a:r>
          </a:p>
        </p:txBody>
      </p:sp>
      <p:cxnSp>
        <p:nvCxnSpPr>
          <p:cNvPr id="22" name="Straight Connector 21">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4" name="Group 23">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B2D0BAE9-B19B-484D-A190-4842BEB4938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29784" y="1116345"/>
            <a:ext cx="5260098" cy="3866172"/>
          </a:xfrm>
          <a:prstGeom prst="rect">
            <a:avLst/>
          </a:prstGeom>
        </p:spPr>
      </p:pic>
      <p:pic>
        <p:nvPicPr>
          <p:cNvPr id="30" name="Picture 29">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18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6EDA05D7-0533-4966-A20B-0BF94E5BE823}"/>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t>Overview use case</a:t>
            </a:r>
            <a:br>
              <a:rPr lang="en-US" sz="3600"/>
            </a:br>
            <a:endParaRPr lang="en-US" sz="3600"/>
          </a:p>
        </p:txBody>
      </p:sp>
      <p:cxnSp>
        <p:nvCxnSpPr>
          <p:cNvPr id="22" name="Straight Connector 21">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4" name="Group 23">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3F64D4A7-F039-47E0-A9E3-27E0B2B6747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18374" y="1572946"/>
            <a:ext cx="6282919" cy="2952970"/>
          </a:xfrm>
          <a:prstGeom prst="rect">
            <a:avLst/>
          </a:prstGeom>
        </p:spPr>
      </p:pic>
      <p:pic>
        <p:nvPicPr>
          <p:cNvPr id="30" name="Picture 29">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696433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58</TotalTime>
  <Words>111</Words>
  <Application>Microsoft Office PowerPoint</Application>
  <PresentationFormat>Widescreen</PresentationFormat>
  <Paragraphs>14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Gill Sans MT</vt:lpstr>
      <vt:lpstr>Roboto</vt:lpstr>
      <vt:lpstr>Gallery</vt:lpstr>
      <vt:lpstr>Name : Bikram Lamichhane</vt:lpstr>
      <vt:lpstr>Overview</vt:lpstr>
      <vt:lpstr>MOSCOW</vt:lpstr>
      <vt:lpstr>Moscow</vt:lpstr>
      <vt:lpstr>Gantt chart</vt:lpstr>
      <vt:lpstr>Timeline</vt:lpstr>
      <vt:lpstr>Admin Use case</vt:lpstr>
      <vt:lpstr>User use case</vt:lpstr>
      <vt:lpstr>Overview use case </vt:lpstr>
      <vt:lpstr>ERD</vt:lpstr>
      <vt:lpstr>Work in progress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 Bikram Lamichhane</dc:title>
  <dc:creator>bikram</dc:creator>
  <cp:lastModifiedBy>bikram</cp:lastModifiedBy>
  <cp:revision>1</cp:revision>
  <dcterms:created xsi:type="dcterms:W3CDTF">2021-05-28T08:46:42Z</dcterms:created>
  <dcterms:modified xsi:type="dcterms:W3CDTF">2021-06-12T09:23:31Z</dcterms:modified>
</cp:coreProperties>
</file>