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3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5-08-01T08:12:19.9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19806 1511 0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8439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0108" y="3497875"/>
            <a:ext cx="6400800" cy="1752600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Ankit Belbase (HCE081BEI007)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2082/04/16</a:t>
            </a:r>
          </a:p>
          <a:p>
            <a:endParaRPr dirty="0"/>
          </a:p>
          <a:p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F7E6CF-147A-169B-33B5-7108C7545413}"/>
                  </a:ext>
                </a:extLst>
              </p14:cNvPr>
              <p14:cNvContentPartPr/>
              <p14:nvPr/>
            </p14:nvContentPartPr>
            <p14:xfrm>
              <a:off x="7130160" y="5439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F7E6CF-147A-169B-33B5-7108C75454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0800" y="534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C170D-FEB6-DD3C-46B9-69DC8671B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306E-4CE4-9CCF-3A36-F9FF2760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6332"/>
            <a:ext cx="8229600" cy="5589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vs AI levels: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-Player vs AI(Hard):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1A160-96D7-3F71-AC68-B750F4ED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94110" y="1345518"/>
            <a:ext cx="1874227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7D5A1-96FD-016A-2E58-10D14C4572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39015" y="3331248"/>
            <a:ext cx="2537050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1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219C-2138-375A-2F29-D3063A2E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7B32-6577-AC26-AEEC-45FEA052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6332"/>
            <a:ext cx="8229600" cy="5589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Scores in .txt file: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-Viewing Scores: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23A36-5E15-A27D-73DC-B88574BF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94110" y="1454857"/>
            <a:ext cx="1874227" cy="800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72B48-18C3-7699-ED55-E604B5F3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4110" y="3797545"/>
            <a:ext cx="2537050" cy="129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4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this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initial goals: AI integration, interactive design, persistent scoring.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demonstrates use of key C++ concepts: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Functions, loops, conditionals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Arrays, file handling, recursion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Basic AI logic and user interaction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this game is 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 and educational coding exercise with real engagement value.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Tic-Tac-Toe project is a classic implementation of the popular game.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Player vs Player and Player vs Computer gameplay.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(logics and algorithms) are integrated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different levels of difficulty (Easy, Moderate, Hard).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colorful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which is a text-based user interface used to interact with software and operating systems by typing commands into a console or terminal.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the user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 is a game consisting of two symbols(X or O) in which we have to place 3 of each symbols in a straight line to win 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game 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rovides a strategic, engaging game experience and practice with C++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playable and visually enhanced console Tic-Tac-Toe game.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player to compete against both humans and AI.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intelligent AI using Minimax algorithm.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persistent score tracking through file handling.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concept of objects and classes.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concept of Inheritance.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standard libraries.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C++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Visual Studio Code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iostream: for input/output operations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file handling (saving/loading scores)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randomization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time delays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ANSI escape codes: for colorful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Menu Display: Allows mode selection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Game Engine: Runs game loop with win/draw detection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AI Logic: Implements different levels (Random, Basic Defense, Minimax)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Score Manager: Reads/writes from 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Menu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Mode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Game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                Save / load Scores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8D1A92-D68D-7DEC-0A8E-717BF9D0DC00}"/>
              </a:ext>
            </a:extLst>
          </p:cNvPr>
          <p:cNvCxnSpPr/>
          <p:nvPr/>
        </p:nvCxnSpPr>
        <p:spPr>
          <a:xfrm>
            <a:off x="4572000" y="3938954"/>
            <a:ext cx="0" cy="430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123776-59AD-390E-E1C8-D5417F002E9C}"/>
              </a:ext>
            </a:extLst>
          </p:cNvPr>
          <p:cNvCxnSpPr/>
          <p:nvPr/>
        </p:nvCxnSpPr>
        <p:spPr>
          <a:xfrm>
            <a:off x="4572000" y="4659923"/>
            <a:ext cx="0" cy="483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E72135-C07F-E9E9-D074-C44E8B0D540A}"/>
              </a:ext>
            </a:extLst>
          </p:cNvPr>
          <p:cNvCxnSpPr/>
          <p:nvPr/>
        </p:nvCxnSpPr>
        <p:spPr>
          <a:xfrm>
            <a:off x="3648807" y="6031524"/>
            <a:ext cx="6242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D48621C-15EC-C0FE-E8EC-9DB081535258}"/>
              </a:ext>
            </a:extLst>
          </p:cNvPr>
          <p:cNvCxnSpPr/>
          <p:nvPr/>
        </p:nvCxnSpPr>
        <p:spPr>
          <a:xfrm rot="10800000" flipV="1">
            <a:off x="3648808" y="5424854"/>
            <a:ext cx="923193" cy="4747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Color-coded terminal display (X=Red, O=Blue, Numbers=Yellow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various text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Player vs Player and Player vs AI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with 3 difficulty levels: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Easy: Random moves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Moderate: Defensive logic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Hard: Minimax Algorithm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Score Saving and Viewing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navigation for seamless user interaction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clearing screen is used for every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Game Board: 3x3 char matrix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with 1–9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Drawing Board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texts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Colors are applied via ANSI codes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Game Logic: Checks for win, draw, or invalid input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AI Strategies: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Easy: Random move selection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Moderate: Blocks immediate threats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Hard: Uses full minimax recursive evaluation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File I/O: Scores are saved to and loaded from a file (`tictactoe_scores.txt`)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/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executable file 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isplays game board after each move with appropriate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game shows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 message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 alert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failure message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appropriate player score increment.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Screen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9532A-510B-3927-26B7-A460E997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96" y="3429000"/>
            <a:ext cx="2953162" cy="1619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5D47-37DE-A7CB-EA38-273DCDA6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6332"/>
            <a:ext cx="8229600" cy="55898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Selection Screen: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-Player vs Player: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2F12C6-3BE8-5BD6-77AC-7567019B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80" y="1345518"/>
            <a:ext cx="2238687" cy="101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4C43C-DBE1-FA37-8203-07D445E7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80" y="3429000"/>
            <a:ext cx="3191320" cy="26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5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614</Words>
  <Application>Microsoft Office PowerPoint</Application>
  <PresentationFormat>On-screen Show (4:3)</PresentationFormat>
  <Paragraphs>90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Tic-Tac-Toe Game</vt:lpstr>
      <vt:lpstr>Introduction</vt:lpstr>
      <vt:lpstr>Objectives</vt:lpstr>
      <vt:lpstr>Tools Used</vt:lpstr>
      <vt:lpstr>System Design</vt:lpstr>
      <vt:lpstr>Features</vt:lpstr>
      <vt:lpstr>Implementation</vt:lpstr>
      <vt:lpstr>Output / Results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Ankit b</dc:creator>
  <cp:keywords/>
  <dc:description>generated using python-pptx</dc:description>
  <cp:lastModifiedBy>Ankit b</cp:lastModifiedBy>
  <cp:revision>4</cp:revision>
  <dcterms:created xsi:type="dcterms:W3CDTF">2013-01-27T09:14:16Z</dcterms:created>
  <dcterms:modified xsi:type="dcterms:W3CDTF">2025-08-01T08:16:58Z</dcterms:modified>
  <cp:category/>
</cp:coreProperties>
</file>