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746"/>
    <a:srgbClr val="FFB129"/>
    <a:srgbClr val="FFC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8" autoAdjust="0"/>
    <p:restoredTop sz="94660"/>
  </p:normalViewPr>
  <p:slideViewPr>
    <p:cSldViewPr snapToGrid="0">
      <p:cViewPr>
        <p:scale>
          <a:sx n="66" d="100"/>
          <a:sy n="66" d="100"/>
        </p:scale>
        <p:origin x="9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4CFE7-182C-4D44-A342-FFE04C67BF72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EA4C29-FF4B-4215-B274-36C46F481A7E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User Inputs Name</a:t>
          </a:r>
          <a:endParaRPr lang="en-US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1F58A572-0952-4A71-9EC8-BFCB98F487AD}" type="parTrans" cxnId="{D6974EA4-62E4-4D3D-9D9C-DCB8B7AEC6B5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554DC9C8-C0EE-45F9-9DF5-2536C49B7386}" type="sibTrans" cxnId="{D6974EA4-62E4-4D3D-9D9C-DCB8B7AEC6B5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AEA18B9-F591-46FE-B4A9-4A8BE9570470}">
      <dgm:prSet/>
      <dgm:spPr/>
      <dgm:t>
        <a:bodyPr/>
        <a:lstStyle/>
        <a:p>
          <a:pPr algn="ctr"/>
          <a:r>
            <a:rPr lang="en-US" dirty="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Creates Playlist</a:t>
          </a:r>
        </a:p>
      </dgm:t>
    </dgm:pt>
    <dgm:pt modelId="{F780F6A8-906D-4C85-8AC7-68D7DD600D94}" type="parTrans" cxnId="{B7C3BF76-3334-4994-85CA-8457ED6EC49F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7B7D255-C81A-4FF9-AA2B-A1A36208EE5B}" type="sibTrans" cxnId="{B7C3BF76-3334-4994-85CA-8457ED6EC49F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23AC2AFA-E4D0-4E60-A117-0BCC845F3E0B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Menu: Add, Remove, Display, Save, Exit </a:t>
          </a:r>
          <a:endParaRPr lang="en-US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DD93CF06-E795-4B3C-A873-2C70643DCB19}" type="parTrans" cxnId="{492EA3C4-CD82-44D4-949C-8E73D2DC0540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0043CF69-3E2C-4FD0-A85E-E5EF4D1D7F5C}" type="sibTrans" cxnId="{492EA3C4-CD82-44D4-949C-8E73D2DC0540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6A17F51-F6E9-48BE-992E-9F0819E117AA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Actions performed on the Playlist </a:t>
          </a:r>
        </a:p>
      </dgm:t>
    </dgm:pt>
    <dgm:pt modelId="{16E79E41-A3CE-4619-AFAB-F5FE04D6F372}" type="parTrans" cxnId="{0718D563-F820-4ECE-9CA7-BE8F9C787254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DBF7C5F-7CAF-4491-A908-205677EECD5E}" type="sibTrans" cxnId="{0718D563-F820-4ECE-9CA7-BE8F9C787254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FF680127-1F80-40CC-BE2E-A60693346AD7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Save to File (optional)</a:t>
          </a:r>
        </a:p>
      </dgm:t>
    </dgm:pt>
    <dgm:pt modelId="{83A96124-8C21-413C-BC6A-617BB2B96610}" type="parTrans" cxnId="{E2824022-3545-471F-AC45-25EBD411902B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A2E471D-CB39-44C6-ABD5-04CA1C29BFE3}" type="sibTrans" cxnId="{E2824022-3545-471F-AC45-25EBD411902B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66049599-11C2-4477-897E-5C8BAF8A2504}" type="pres">
      <dgm:prSet presAssocID="{A804CFE7-182C-4D44-A342-FFE04C67BF72}" presName="CompostProcess" presStyleCnt="0">
        <dgm:presLayoutVars>
          <dgm:dir/>
          <dgm:resizeHandles val="exact"/>
        </dgm:presLayoutVars>
      </dgm:prSet>
      <dgm:spPr/>
    </dgm:pt>
    <dgm:pt modelId="{465D4FE2-FE10-405B-829E-D5C4025A1885}" type="pres">
      <dgm:prSet presAssocID="{A804CFE7-182C-4D44-A342-FFE04C67BF72}" presName="arrow" presStyleLbl="bgShp" presStyleIdx="0" presStyleCnt="1" custLinFactNeighborX="-9139"/>
      <dgm:spPr/>
    </dgm:pt>
    <dgm:pt modelId="{E473E95E-2665-48B5-8279-D36F6991D349}" type="pres">
      <dgm:prSet presAssocID="{A804CFE7-182C-4D44-A342-FFE04C67BF72}" presName="linearProcess" presStyleCnt="0"/>
      <dgm:spPr/>
    </dgm:pt>
    <dgm:pt modelId="{1CA32D43-ABE0-4303-9CC5-AD2EEABCEF1D}" type="pres">
      <dgm:prSet presAssocID="{B6EA4C29-FF4B-4215-B274-36C46F481A7E}" presName="textNode" presStyleLbl="node1" presStyleIdx="0" presStyleCnt="5">
        <dgm:presLayoutVars>
          <dgm:bulletEnabled val="1"/>
        </dgm:presLayoutVars>
      </dgm:prSet>
      <dgm:spPr/>
    </dgm:pt>
    <dgm:pt modelId="{BE32EE93-41DB-4C28-996D-94826716C678}" type="pres">
      <dgm:prSet presAssocID="{554DC9C8-C0EE-45F9-9DF5-2536C49B7386}" presName="sibTrans" presStyleCnt="0"/>
      <dgm:spPr/>
    </dgm:pt>
    <dgm:pt modelId="{A509823D-AECF-4DF2-8849-888B09B8F0E5}" type="pres">
      <dgm:prSet presAssocID="{CAEA18B9-F591-46FE-B4A9-4A8BE9570470}" presName="textNode" presStyleLbl="node1" presStyleIdx="1" presStyleCnt="5" custLinFactX="-100000" custLinFactNeighborX="-132453">
        <dgm:presLayoutVars>
          <dgm:bulletEnabled val="1"/>
        </dgm:presLayoutVars>
      </dgm:prSet>
      <dgm:spPr/>
    </dgm:pt>
    <dgm:pt modelId="{9700AB7E-7D5A-4B9E-8DBE-F17256FAF192}" type="pres">
      <dgm:prSet presAssocID="{37B7D255-C81A-4FF9-AA2B-A1A36208EE5B}" presName="sibTrans" presStyleCnt="0"/>
      <dgm:spPr/>
    </dgm:pt>
    <dgm:pt modelId="{8A36B044-5633-4F9D-8B99-218E6178769C}" type="pres">
      <dgm:prSet presAssocID="{23AC2AFA-E4D0-4E60-A117-0BCC845F3E0B}" presName="textNode" presStyleLbl="node1" presStyleIdx="2" presStyleCnt="5" custLinFactX="-200000" custLinFactNeighborX="-232453">
        <dgm:presLayoutVars>
          <dgm:bulletEnabled val="1"/>
        </dgm:presLayoutVars>
      </dgm:prSet>
      <dgm:spPr/>
    </dgm:pt>
    <dgm:pt modelId="{B38EAE61-7B07-4702-A5F0-5B71765F5837}" type="pres">
      <dgm:prSet presAssocID="{0043CF69-3E2C-4FD0-A85E-E5EF4D1D7F5C}" presName="sibTrans" presStyleCnt="0"/>
      <dgm:spPr/>
    </dgm:pt>
    <dgm:pt modelId="{16D3277E-70B0-48BE-9EBE-0CAC36C038A0}" type="pres">
      <dgm:prSet presAssocID="{C6A17F51-F6E9-48BE-992E-9F0819E117AA}" presName="textNode" presStyleLbl="node1" presStyleIdx="3" presStyleCnt="5" custLinFactX="-349410" custLinFactNeighborX="-400000">
        <dgm:presLayoutVars>
          <dgm:bulletEnabled val="1"/>
        </dgm:presLayoutVars>
      </dgm:prSet>
      <dgm:spPr/>
    </dgm:pt>
    <dgm:pt modelId="{03E7505F-D836-4CC0-8550-01E3D5DE1EA8}" type="pres">
      <dgm:prSet presAssocID="{CDBF7C5F-7CAF-4491-A908-205677EECD5E}" presName="sibTrans" presStyleCnt="0"/>
      <dgm:spPr/>
    </dgm:pt>
    <dgm:pt modelId="{DC659D3D-F124-44A2-B1B0-37DCD07DDAEF}" type="pres">
      <dgm:prSet presAssocID="{FF680127-1F80-40CC-BE2E-A60693346AD7}" presName="textNode" presStyleLbl="node1" presStyleIdx="4" presStyleCnt="5" custLinFactX="-400000" custLinFactNeighborX="-432453">
        <dgm:presLayoutVars>
          <dgm:bulletEnabled val="1"/>
        </dgm:presLayoutVars>
      </dgm:prSet>
      <dgm:spPr/>
    </dgm:pt>
  </dgm:ptLst>
  <dgm:cxnLst>
    <dgm:cxn modelId="{6EC9860E-7EEA-4D0A-A676-C1BD496D918B}" type="presOf" srcId="{B6EA4C29-FF4B-4215-B274-36C46F481A7E}" destId="{1CA32D43-ABE0-4303-9CC5-AD2EEABCEF1D}" srcOrd="0" destOrd="0" presId="urn:microsoft.com/office/officeart/2005/8/layout/hProcess9"/>
    <dgm:cxn modelId="{E2824022-3545-471F-AC45-25EBD411902B}" srcId="{A804CFE7-182C-4D44-A342-FFE04C67BF72}" destId="{FF680127-1F80-40CC-BE2E-A60693346AD7}" srcOrd="4" destOrd="0" parTransId="{83A96124-8C21-413C-BC6A-617BB2B96610}" sibTransId="{CA2E471D-CB39-44C6-ABD5-04CA1C29BFE3}"/>
    <dgm:cxn modelId="{0718D563-F820-4ECE-9CA7-BE8F9C787254}" srcId="{A804CFE7-182C-4D44-A342-FFE04C67BF72}" destId="{C6A17F51-F6E9-48BE-992E-9F0819E117AA}" srcOrd="3" destOrd="0" parTransId="{16E79E41-A3CE-4619-AFAB-F5FE04D6F372}" sibTransId="{CDBF7C5F-7CAF-4491-A908-205677EECD5E}"/>
    <dgm:cxn modelId="{B7C3BF76-3334-4994-85CA-8457ED6EC49F}" srcId="{A804CFE7-182C-4D44-A342-FFE04C67BF72}" destId="{CAEA18B9-F591-46FE-B4A9-4A8BE9570470}" srcOrd="1" destOrd="0" parTransId="{F780F6A8-906D-4C85-8AC7-68D7DD600D94}" sibTransId="{37B7D255-C81A-4FF9-AA2B-A1A36208EE5B}"/>
    <dgm:cxn modelId="{156A2480-BF44-4AA9-863F-30095582432B}" type="presOf" srcId="{A804CFE7-182C-4D44-A342-FFE04C67BF72}" destId="{66049599-11C2-4477-897E-5C8BAF8A2504}" srcOrd="0" destOrd="0" presId="urn:microsoft.com/office/officeart/2005/8/layout/hProcess9"/>
    <dgm:cxn modelId="{2E6D1A87-3327-4C09-BA6C-ACE22326771E}" type="presOf" srcId="{FF680127-1F80-40CC-BE2E-A60693346AD7}" destId="{DC659D3D-F124-44A2-B1B0-37DCD07DDAEF}" srcOrd="0" destOrd="0" presId="urn:microsoft.com/office/officeart/2005/8/layout/hProcess9"/>
    <dgm:cxn modelId="{B06055A3-1A14-4B54-B643-550BEF61759F}" type="presOf" srcId="{23AC2AFA-E4D0-4E60-A117-0BCC845F3E0B}" destId="{8A36B044-5633-4F9D-8B99-218E6178769C}" srcOrd="0" destOrd="0" presId="urn:microsoft.com/office/officeart/2005/8/layout/hProcess9"/>
    <dgm:cxn modelId="{D6974EA4-62E4-4D3D-9D9C-DCB8B7AEC6B5}" srcId="{A804CFE7-182C-4D44-A342-FFE04C67BF72}" destId="{B6EA4C29-FF4B-4215-B274-36C46F481A7E}" srcOrd="0" destOrd="0" parTransId="{1F58A572-0952-4A71-9EC8-BFCB98F487AD}" sibTransId="{554DC9C8-C0EE-45F9-9DF5-2536C49B7386}"/>
    <dgm:cxn modelId="{A50397C3-F528-4181-B6EE-2BCA4C40C3B3}" type="presOf" srcId="{C6A17F51-F6E9-48BE-992E-9F0819E117AA}" destId="{16D3277E-70B0-48BE-9EBE-0CAC36C038A0}" srcOrd="0" destOrd="0" presId="urn:microsoft.com/office/officeart/2005/8/layout/hProcess9"/>
    <dgm:cxn modelId="{492EA3C4-CD82-44D4-949C-8E73D2DC0540}" srcId="{A804CFE7-182C-4D44-A342-FFE04C67BF72}" destId="{23AC2AFA-E4D0-4E60-A117-0BCC845F3E0B}" srcOrd="2" destOrd="0" parTransId="{DD93CF06-E795-4B3C-A873-2C70643DCB19}" sibTransId="{0043CF69-3E2C-4FD0-A85E-E5EF4D1D7F5C}"/>
    <dgm:cxn modelId="{8EBD77FB-888B-44AC-9AEF-00D790404744}" type="presOf" srcId="{CAEA18B9-F591-46FE-B4A9-4A8BE9570470}" destId="{A509823D-AECF-4DF2-8849-888B09B8F0E5}" srcOrd="0" destOrd="0" presId="urn:microsoft.com/office/officeart/2005/8/layout/hProcess9"/>
    <dgm:cxn modelId="{0D88AE4C-444F-4917-A480-780EFD3916A5}" type="presParOf" srcId="{66049599-11C2-4477-897E-5C8BAF8A2504}" destId="{465D4FE2-FE10-405B-829E-D5C4025A1885}" srcOrd="0" destOrd="0" presId="urn:microsoft.com/office/officeart/2005/8/layout/hProcess9"/>
    <dgm:cxn modelId="{279A1066-2B14-49CC-B5D2-DD1A2AF70AE1}" type="presParOf" srcId="{66049599-11C2-4477-897E-5C8BAF8A2504}" destId="{E473E95E-2665-48B5-8279-D36F6991D349}" srcOrd="1" destOrd="0" presId="urn:microsoft.com/office/officeart/2005/8/layout/hProcess9"/>
    <dgm:cxn modelId="{1B6FB5B3-464E-4454-A081-70DC25E43C5E}" type="presParOf" srcId="{E473E95E-2665-48B5-8279-D36F6991D349}" destId="{1CA32D43-ABE0-4303-9CC5-AD2EEABCEF1D}" srcOrd="0" destOrd="0" presId="urn:microsoft.com/office/officeart/2005/8/layout/hProcess9"/>
    <dgm:cxn modelId="{E3C45E18-E1B4-4F9B-A543-F55C83AEE59D}" type="presParOf" srcId="{E473E95E-2665-48B5-8279-D36F6991D349}" destId="{BE32EE93-41DB-4C28-996D-94826716C678}" srcOrd="1" destOrd="0" presId="urn:microsoft.com/office/officeart/2005/8/layout/hProcess9"/>
    <dgm:cxn modelId="{2FCB8422-9111-45FB-A448-EDF7635BFC05}" type="presParOf" srcId="{E473E95E-2665-48B5-8279-D36F6991D349}" destId="{A509823D-AECF-4DF2-8849-888B09B8F0E5}" srcOrd="2" destOrd="0" presId="urn:microsoft.com/office/officeart/2005/8/layout/hProcess9"/>
    <dgm:cxn modelId="{2978B0A3-CD55-40B3-BEA7-26627B866B06}" type="presParOf" srcId="{E473E95E-2665-48B5-8279-D36F6991D349}" destId="{9700AB7E-7D5A-4B9E-8DBE-F17256FAF192}" srcOrd="3" destOrd="0" presId="urn:microsoft.com/office/officeart/2005/8/layout/hProcess9"/>
    <dgm:cxn modelId="{AFA81766-A39B-46A3-A5DD-0E70C7A625B5}" type="presParOf" srcId="{E473E95E-2665-48B5-8279-D36F6991D349}" destId="{8A36B044-5633-4F9D-8B99-218E6178769C}" srcOrd="4" destOrd="0" presId="urn:microsoft.com/office/officeart/2005/8/layout/hProcess9"/>
    <dgm:cxn modelId="{706BC147-5481-4F0B-9C0B-EB975B3401DF}" type="presParOf" srcId="{E473E95E-2665-48B5-8279-D36F6991D349}" destId="{B38EAE61-7B07-4702-A5F0-5B71765F5837}" srcOrd="5" destOrd="0" presId="urn:microsoft.com/office/officeart/2005/8/layout/hProcess9"/>
    <dgm:cxn modelId="{EE5F90B0-FE4E-40F2-8A11-49046DE20C06}" type="presParOf" srcId="{E473E95E-2665-48B5-8279-D36F6991D349}" destId="{16D3277E-70B0-48BE-9EBE-0CAC36C038A0}" srcOrd="6" destOrd="0" presId="urn:microsoft.com/office/officeart/2005/8/layout/hProcess9"/>
    <dgm:cxn modelId="{925B1247-C5C6-4E8D-B656-3415C3D65E91}" type="presParOf" srcId="{E473E95E-2665-48B5-8279-D36F6991D349}" destId="{03E7505F-D836-4CC0-8550-01E3D5DE1EA8}" srcOrd="7" destOrd="0" presId="urn:microsoft.com/office/officeart/2005/8/layout/hProcess9"/>
    <dgm:cxn modelId="{DBB07380-242B-4039-A213-405FBD381056}" type="presParOf" srcId="{E473E95E-2665-48B5-8279-D36F6991D349}" destId="{DC659D3D-F124-44A2-B1B0-37DCD07DDAE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4CFE7-182C-4D44-A342-FFE04C67BF72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EA4C29-FF4B-4215-B274-36C46F481A7E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User Inputs Name</a:t>
          </a:r>
          <a:endParaRPr lang="en-US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1F58A572-0952-4A71-9EC8-BFCB98F487AD}" type="parTrans" cxnId="{D6974EA4-62E4-4D3D-9D9C-DCB8B7AEC6B5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554DC9C8-C0EE-45F9-9DF5-2536C49B7386}" type="sibTrans" cxnId="{D6974EA4-62E4-4D3D-9D9C-DCB8B7AEC6B5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AEA18B9-F591-46FE-B4A9-4A8BE9570470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Creates Playlist</a:t>
          </a:r>
        </a:p>
      </dgm:t>
    </dgm:pt>
    <dgm:pt modelId="{F780F6A8-906D-4C85-8AC7-68D7DD600D94}" type="parTrans" cxnId="{B7C3BF76-3334-4994-85CA-8457ED6EC49F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7B7D255-C81A-4FF9-AA2B-A1A36208EE5B}" type="sibTrans" cxnId="{B7C3BF76-3334-4994-85CA-8457ED6EC49F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23AC2AFA-E4D0-4E60-A117-0BCC845F3E0B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Menu: Add, Remove, Display, Save, Exit </a:t>
          </a:r>
          <a:endParaRPr lang="en-US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DD93CF06-E795-4B3C-A873-2C70643DCB19}" type="parTrans" cxnId="{492EA3C4-CD82-44D4-949C-8E73D2DC0540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0043CF69-3E2C-4FD0-A85E-E5EF4D1D7F5C}" type="sibTrans" cxnId="{492EA3C4-CD82-44D4-949C-8E73D2DC0540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6A17F51-F6E9-48BE-992E-9F0819E117AA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Actions performed on the Playlist </a:t>
          </a:r>
        </a:p>
      </dgm:t>
    </dgm:pt>
    <dgm:pt modelId="{16E79E41-A3CE-4619-AFAB-F5FE04D6F372}" type="parTrans" cxnId="{0718D563-F820-4ECE-9CA7-BE8F9C787254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DBF7C5F-7CAF-4491-A908-205677EECD5E}" type="sibTrans" cxnId="{0718D563-F820-4ECE-9CA7-BE8F9C787254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FF680127-1F80-40CC-BE2E-A60693346AD7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Save to File (optional)</a:t>
          </a:r>
        </a:p>
      </dgm:t>
    </dgm:pt>
    <dgm:pt modelId="{83A96124-8C21-413C-BC6A-617BB2B96610}" type="parTrans" cxnId="{E2824022-3545-471F-AC45-25EBD411902B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A2E471D-CB39-44C6-ABD5-04CA1C29BFE3}" type="sibTrans" cxnId="{E2824022-3545-471F-AC45-25EBD411902B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66049599-11C2-4477-897E-5C8BAF8A2504}" type="pres">
      <dgm:prSet presAssocID="{A804CFE7-182C-4D44-A342-FFE04C67BF72}" presName="CompostProcess" presStyleCnt="0">
        <dgm:presLayoutVars>
          <dgm:dir/>
          <dgm:resizeHandles val="exact"/>
        </dgm:presLayoutVars>
      </dgm:prSet>
      <dgm:spPr/>
    </dgm:pt>
    <dgm:pt modelId="{465D4FE2-FE10-405B-829E-D5C4025A1885}" type="pres">
      <dgm:prSet presAssocID="{A804CFE7-182C-4D44-A342-FFE04C67BF72}" presName="arrow" presStyleLbl="bgShp" presStyleIdx="0" presStyleCnt="1"/>
      <dgm:spPr/>
    </dgm:pt>
    <dgm:pt modelId="{E473E95E-2665-48B5-8279-D36F6991D349}" type="pres">
      <dgm:prSet presAssocID="{A804CFE7-182C-4D44-A342-FFE04C67BF72}" presName="linearProcess" presStyleCnt="0"/>
      <dgm:spPr/>
    </dgm:pt>
    <dgm:pt modelId="{1CA32D43-ABE0-4303-9CC5-AD2EEABCEF1D}" type="pres">
      <dgm:prSet presAssocID="{B6EA4C29-FF4B-4215-B274-36C46F481A7E}" presName="textNode" presStyleLbl="node1" presStyleIdx="0" presStyleCnt="5">
        <dgm:presLayoutVars>
          <dgm:bulletEnabled val="1"/>
        </dgm:presLayoutVars>
      </dgm:prSet>
      <dgm:spPr/>
    </dgm:pt>
    <dgm:pt modelId="{BE32EE93-41DB-4C28-996D-94826716C678}" type="pres">
      <dgm:prSet presAssocID="{554DC9C8-C0EE-45F9-9DF5-2536C49B7386}" presName="sibTrans" presStyleCnt="0"/>
      <dgm:spPr/>
    </dgm:pt>
    <dgm:pt modelId="{A509823D-AECF-4DF2-8849-888B09B8F0E5}" type="pres">
      <dgm:prSet presAssocID="{CAEA18B9-F591-46FE-B4A9-4A8BE9570470}" presName="textNode" presStyleLbl="node1" presStyleIdx="1" presStyleCnt="5">
        <dgm:presLayoutVars>
          <dgm:bulletEnabled val="1"/>
        </dgm:presLayoutVars>
      </dgm:prSet>
      <dgm:spPr/>
    </dgm:pt>
    <dgm:pt modelId="{9700AB7E-7D5A-4B9E-8DBE-F17256FAF192}" type="pres">
      <dgm:prSet presAssocID="{37B7D255-C81A-4FF9-AA2B-A1A36208EE5B}" presName="sibTrans" presStyleCnt="0"/>
      <dgm:spPr/>
    </dgm:pt>
    <dgm:pt modelId="{8A36B044-5633-4F9D-8B99-218E6178769C}" type="pres">
      <dgm:prSet presAssocID="{23AC2AFA-E4D0-4E60-A117-0BCC845F3E0B}" presName="textNode" presStyleLbl="node1" presStyleIdx="2" presStyleCnt="5">
        <dgm:presLayoutVars>
          <dgm:bulletEnabled val="1"/>
        </dgm:presLayoutVars>
      </dgm:prSet>
      <dgm:spPr/>
    </dgm:pt>
    <dgm:pt modelId="{B38EAE61-7B07-4702-A5F0-5B71765F5837}" type="pres">
      <dgm:prSet presAssocID="{0043CF69-3E2C-4FD0-A85E-E5EF4D1D7F5C}" presName="sibTrans" presStyleCnt="0"/>
      <dgm:spPr/>
    </dgm:pt>
    <dgm:pt modelId="{16D3277E-70B0-48BE-9EBE-0CAC36C038A0}" type="pres">
      <dgm:prSet presAssocID="{C6A17F51-F6E9-48BE-992E-9F0819E117AA}" presName="textNode" presStyleLbl="node1" presStyleIdx="3" presStyleCnt="5">
        <dgm:presLayoutVars>
          <dgm:bulletEnabled val="1"/>
        </dgm:presLayoutVars>
      </dgm:prSet>
      <dgm:spPr/>
    </dgm:pt>
    <dgm:pt modelId="{03E7505F-D836-4CC0-8550-01E3D5DE1EA8}" type="pres">
      <dgm:prSet presAssocID="{CDBF7C5F-7CAF-4491-A908-205677EECD5E}" presName="sibTrans" presStyleCnt="0"/>
      <dgm:spPr/>
    </dgm:pt>
    <dgm:pt modelId="{DC659D3D-F124-44A2-B1B0-37DCD07DDAEF}" type="pres">
      <dgm:prSet presAssocID="{FF680127-1F80-40CC-BE2E-A60693346AD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EC9860E-7EEA-4D0A-A676-C1BD496D918B}" type="presOf" srcId="{B6EA4C29-FF4B-4215-B274-36C46F481A7E}" destId="{1CA32D43-ABE0-4303-9CC5-AD2EEABCEF1D}" srcOrd="0" destOrd="0" presId="urn:microsoft.com/office/officeart/2005/8/layout/hProcess9"/>
    <dgm:cxn modelId="{E2824022-3545-471F-AC45-25EBD411902B}" srcId="{A804CFE7-182C-4D44-A342-FFE04C67BF72}" destId="{FF680127-1F80-40CC-BE2E-A60693346AD7}" srcOrd="4" destOrd="0" parTransId="{83A96124-8C21-413C-BC6A-617BB2B96610}" sibTransId="{CA2E471D-CB39-44C6-ABD5-04CA1C29BFE3}"/>
    <dgm:cxn modelId="{0718D563-F820-4ECE-9CA7-BE8F9C787254}" srcId="{A804CFE7-182C-4D44-A342-FFE04C67BF72}" destId="{C6A17F51-F6E9-48BE-992E-9F0819E117AA}" srcOrd="3" destOrd="0" parTransId="{16E79E41-A3CE-4619-AFAB-F5FE04D6F372}" sibTransId="{CDBF7C5F-7CAF-4491-A908-205677EECD5E}"/>
    <dgm:cxn modelId="{B7C3BF76-3334-4994-85CA-8457ED6EC49F}" srcId="{A804CFE7-182C-4D44-A342-FFE04C67BF72}" destId="{CAEA18B9-F591-46FE-B4A9-4A8BE9570470}" srcOrd="1" destOrd="0" parTransId="{F780F6A8-906D-4C85-8AC7-68D7DD600D94}" sibTransId="{37B7D255-C81A-4FF9-AA2B-A1A36208EE5B}"/>
    <dgm:cxn modelId="{156A2480-BF44-4AA9-863F-30095582432B}" type="presOf" srcId="{A804CFE7-182C-4D44-A342-FFE04C67BF72}" destId="{66049599-11C2-4477-897E-5C8BAF8A2504}" srcOrd="0" destOrd="0" presId="urn:microsoft.com/office/officeart/2005/8/layout/hProcess9"/>
    <dgm:cxn modelId="{2E6D1A87-3327-4C09-BA6C-ACE22326771E}" type="presOf" srcId="{FF680127-1F80-40CC-BE2E-A60693346AD7}" destId="{DC659D3D-F124-44A2-B1B0-37DCD07DDAEF}" srcOrd="0" destOrd="0" presId="urn:microsoft.com/office/officeart/2005/8/layout/hProcess9"/>
    <dgm:cxn modelId="{B06055A3-1A14-4B54-B643-550BEF61759F}" type="presOf" srcId="{23AC2AFA-E4D0-4E60-A117-0BCC845F3E0B}" destId="{8A36B044-5633-4F9D-8B99-218E6178769C}" srcOrd="0" destOrd="0" presId="urn:microsoft.com/office/officeart/2005/8/layout/hProcess9"/>
    <dgm:cxn modelId="{D6974EA4-62E4-4D3D-9D9C-DCB8B7AEC6B5}" srcId="{A804CFE7-182C-4D44-A342-FFE04C67BF72}" destId="{B6EA4C29-FF4B-4215-B274-36C46F481A7E}" srcOrd="0" destOrd="0" parTransId="{1F58A572-0952-4A71-9EC8-BFCB98F487AD}" sibTransId="{554DC9C8-C0EE-45F9-9DF5-2536C49B7386}"/>
    <dgm:cxn modelId="{A50397C3-F528-4181-B6EE-2BCA4C40C3B3}" type="presOf" srcId="{C6A17F51-F6E9-48BE-992E-9F0819E117AA}" destId="{16D3277E-70B0-48BE-9EBE-0CAC36C038A0}" srcOrd="0" destOrd="0" presId="urn:microsoft.com/office/officeart/2005/8/layout/hProcess9"/>
    <dgm:cxn modelId="{492EA3C4-CD82-44D4-949C-8E73D2DC0540}" srcId="{A804CFE7-182C-4D44-A342-FFE04C67BF72}" destId="{23AC2AFA-E4D0-4E60-A117-0BCC845F3E0B}" srcOrd="2" destOrd="0" parTransId="{DD93CF06-E795-4B3C-A873-2C70643DCB19}" sibTransId="{0043CF69-3E2C-4FD0-A85E-E5EF4D1D7F5C}"/>
    <dgm:cxn modelId="{8EBD77FB-888B-44AC-9AEF-00D790404744}" type="presOf" srcId="{CAEA18B9-F591-46FE-B4A9-4A8BE9570470}" destId="{A509823D-AECF-4DF2-8849-888B09B8F0E5}" srcOrd="0" destOrd="0" presId="urn:microsoft.com/office/officeart/2005/8/layout/hProcess9"/>
    <dgm:cxn modelId="{0D88AE4C-444F-4917-A480-780EFD3916A5}" type="presParOf" srcId="{66049599-11C2-4477-897E-5C8BAF8A2504}" destId="{465D4FE2-FE10-405B-829E-D5C4025A1885}" srcOrd="0" destOrd="0" presId="urn:microsoft.com/office/officeart/2005/8/layout/hProcess9"/>
    <dgm:cxn modelId="{279A1066-2B14-49CC-B5D2-DD1A2AF70AE1}" type="presParOf" srcId="{66049599-11C2-4477-897E-5C8BAF8A2504}" destId="{E473E95E-2665-48B5-8279-D36F6991D349}" srcOrd="1" destOrd="0" presId="urn:microsoft.com/office/officeart/2005/8/layout/hProcess9"/>
    <dgm:cxn modelId="{1B6FB5B3-464E-4454-A081-70DC25E43C5E}" type="presParOf" srcId="{E473E95E-2665-48B5-8279-D36F6991D349}" destId="{1CA32D43-ABE0-4303-9CC5-AD2EEABCEF1D}" srcOrd="0" destOrd="0" presId="urn:microsoft.com/office/officeart/2005/8/layout/hProcess9"/>
    <dgm:cxn modelId="{E3C45E18-E1B4-4F9B-A543-F55C83AEE59D}" type="presParOf" srcId="{E473E95E-2665-48B5-8279-D36F6991D349}" destId="{BE32EE93-41DB-4C28-996D-94826716C678}" srcOrd="1" destOrd="0" presId="urn:microsoft.com/office/officeart/2005/8/layout/hProcess9"/>
    <dgm:cxn modelId="{2FCB8422-9111-45FB-A448-EDF7635BFC05}" type="presParOf" srcId="{E473E95E-2665-48B5-8279-D36F6991D349}" destId="{A509823D-AECF-4DF2-8849-888B09B8F0E5}" srcOrd="2" destOrd="0" presId="urn:microsoft.com/office/officeart/2005/8/layout/hProcess9"/>
    <dgm:cxn modelId="{2978B0A3-CD55-40B3-BEA7-26627B866B06}" type="presParOf" srcId="{E473E95E-2665-48B5-8279-D36F6991D349}" destId="{9700AB7E-7D5A-4B9E-8DBE-F17256FAF192}" srcOrd="3" destOrd="0" presId="urn:microsoft.com/office/officeart/2005/8/layout/hProcess9"/>
    <dgm:cxn modelId="{AFA81766-A39B-46A3-A5DD-0E70C7A625B5}" type="presParOf" srcId="{E473E95E-2665-48B5-8279-D36F6991D349}" destId="{8A36B044-5633-4F9D-8B99-218E6178769C}" srcOrd="4" destOrd="0" presId="urn:microsoft.com/office/officeart/2005/8/layout/hProcess9"/>
    <dgm:cxn modelId="{706BC147-5481-4F0B-9C0B-EB975B3401DF}" type="presParOf" srcId="{E473E95E-2665-48B5-8279-D36F6991D349}" destId="{B38EAE61-7B07-4702-A5F0-5B71765F5837}" srcOrd="5" destOrd="0" presId="urn:microsoft.com/office/officeart/2005/8/layout/hProcess9"/>
    <dgm:cxn modelId="{EE5F90B0-FE4E-40F2-8A11-49046DE20C06}" type="presParOf" srcId="{E473E95E-2665-48B5-8279-D36F6991D349}" destId="{16D3277E-70B0-48BE-9EBE-0CAC36C038A0}" srcOrd="6" destOrd="0" presId="urn:microsoft.com/office/officeart/2005/8/layout/hProcess9"/>
    <dgm:cxn modelId="{925B1247-C5C6-4E8D-B656-3415C3D65E91}" type="presParOf" srcId="{E473E95E-2665-48B5-8279-D36F6991D349}" destId="{03E7505F-D836-4CC0-8550-01E3D5DE1EA8}" srcOrd="7" destOrd="0" presId="urn:microsoft.com/office/officeart/2005/8/layout/hProcess9"/>
    <dgm:cxn modelId="{DBB07380-242B-4039-A213-405FBD381056}" type="presParOf" srcId="{E473E95E-2665-48B5-8279-D36F6991D349}" destId="{DC659D3D-F124-44A2-B1B0-37DCD07DDAE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4CFE7-182C-4D44-A342-FFE04C67BF72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EA4C29-FF4B-4215-B274-36C46F481A7E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User Inputs Name</a:t>
          </a:r>
          <a:endParaRPr lang="en-US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1F58A572-0952-4A71-9EC8-BFCB98F487AD}" type="parTrans" cxnId="{D6974EA4-62E4-4D3D-9D9C-DCB8B7AEC6B5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554DC9C8-C0EE-45F9-9DF5-2536C49B7386}" type="sibTrans" cxnId="{D6974EA4-62E4-4D3D-9D9C-DCB8B7AEC6B5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AEA18B9-F591-46FE-B4A9-4A8BE9570470}">
      <dgm:prSet/>
      <dgm:spPr/>
      <dgm:t>
        <a:bodyPr/>
        <a:lstStyle/>
        <a:p>
          <a:pPr algn="ctr"/>
          <a:r>
            <a:rPr lang="en-US" dirty="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Creates Playlist</a:t>
          </a:r>
        </a:p>
      </dgm:t>
    </dgm:pt>
    <dgm:pt modelId="{F780F6A8-906D-4C85-8AC7-68D7DD600D94}" type="parTrans" cxnId="{B7C3BF76-3334-4994-85CA-8457ED6EC49F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7B7D255-C81A-4FF9-AA2B-A1A36208EE5B}" type="sibTrans" cxnId="{B7C3BF76-3334-4994-85CA-8457ED6EC49F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23AC2AFA-E4D0-4E60-A117-0BCC845F3E0B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Menu: Add, Remove, Display, Save, Exit </a:t>
          </a:r>
          <a:endParaRPr lang="en-US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DD93CF06-E795-4B3C-A873-2C70643DCB19}" type="parTrans" cxnId="{492EA3C4-CD82-44D4-949C-8E73D2DC0540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0043CF69-3E2C-4FD0-A85E-E5EF4D1D7F5C}" type="sibTrans" cxnId="{492EA3C4-CD82-44D4-949C-8E73D2DC0540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6A17F51-F6E9-48BE-992E-9F0819E117AA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Actions performed on the Playlist </a:t>
          </a:r>
        </a:p>
      </dgm:t>
    </dgm:pt>
    <dgm:pt modelId="{16E79E41-A3CE-4619-AFAB-F5FE04D6F372}" type="parTrans" cxnId="{0718D563-F820-4ECE-9CA7-BE8F9C787254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DBF7C5F-7CAF-4491-A908-205677EECD5E}" type="sibTrans" cxnId="{0718D563-F820-4ECE-9CA7-BE8F9C787254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FF680127-1F80-40CC-BE2E-A60693346AD7}">
      <dgm:prSet/>
      <dgm:spPr/>
      <dgm:t>
        <a:bodyPr/>
        <a:lstStyle/>
        <a:p>
          <a:pPr algn="ctr"/>
          <a:r>
            <a:rPr lang="en-US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Save to File (optional)</a:t>
          </a:r>
        </a:p>
      </dgm:t>
    </dgm:pt>
    <dgm:pt modelId="{83A96124-8C21-413C-BC6A-617BB2B96610}" type="parTrans" cxnId="{E2824022-3545-471F-AC45-25EBD411902B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A2E471D-CB39-44C6-ABD5-04CA1C29BFE3}" type="sibTrans" cxnId="{E2824022-3545-471F-AC45-25EBD411902B}">
      <dgm:prSet/>
      <dgm:spPr/>
      <dgm:t>
        <a:bodyPr/>
        <a:lstStyle/>
        <a:p>
          <a:pPr algn="ctr"/>
          <a:endParaRPr lang="en-US">
            <a:ln>
              <a:noFill/>
            </a:ln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66049599-11C2-4477-897E-5C8BAF8A2504}" type="pres">
      <dgm:prSet presAssocID="{A804CFE7-182C-4D44-A342-FFE04C67BF72}" presName="CompostProcess" presStyleCnt="0">
        <dgm:presLayoutVars>
          <dgm:dir/>
          <dgm:resizeHandles val="exact"/>
        </dgm:presLayoutVars>
      </dgm:prSet>
      <dgm:spPr/>
    </dgm:pt>
    <dgm:pt modelId="{465D4FE2-FE10-405B-829E-D5C4025A1885}" type="pres">
      <dgm:prSet presAssocID="{A804CFE7-182C-4D44-A342-FFE04C67BF72}" presName="arrow" presStyleLbl="bgShp" presStyleIdx="0" presStyleCnt="1" custLinFactNeighborX="-9139"/>
      <dgm:spPr/>
    </dgm:pt>
    <dgm:pt modelId="{E473E95E-2665-48B5-8279-D36F6991D349}" type="pres">
      <dgm:prSet presAssocID="{A804CFE7-182C-4D44-A342-FFE04C67BF72}" presName="linearProcess" presStyleCnt="0"/>
      <dgm:spPr/>
    </dgm:pt>
    <dgm:pt modelId="{1CA32D43-ABE0-4303-9CC5-AD2EEABCEF1D}" type="pres">
      <dgm:prSet presAssocID="{B6EA4C29-FF4B-4215-B274-36C46F481A7E}" presName="textNode" presStyleLbl="node1" presStyleIdx="0" presStyleCnt="5">
        <dgm:presLayoutVars>
          <dgm:bulletEnabled val="1"/>
        </dgm:presLayoutVars>
      </dgm:prSet>
      <dgm:spPr/>
    </dgm:pt>
    <dgm:pt modelId="{BE32EE93-41DB-4C28-996D-94826716C678}" type="pres">
      <dgm:prSet presAssocID="{554DC9C8-C0EE-45F9-9DF5-2536C49B7386}" presName="sibTrans" presStyleCnt="0"/>
      <dgm:spPr/>
    </dgm:pt>
    <dgm:pt modelId="{A509823D-AECF-4DF2-8849-888B09B8F0E5}" type="pres">
      <dgm:prSet presAssocID="{CAEA18B9-F591-46FE-B4A9-4A8BE9570470}" presName="textNode" presStyleLbl="node1" presStyleIdx="1" presStyleCnt="5" custLinFactX="-100000" custLinFactNeighborX="-132453">
        <dgm:presLayoutVars>
          <dgm:bulletEnabled val="1"/>
        </dgm:presLayoutVars>
      </dgm:prSet>
      <dgm:spPr/>
    </dgm:pt>
    <dgm:pt modelId="{9700AB7E-7D5A-4B9E-8DBE-F17256FAF192}" type="pres">
      <dgm:prSet presAssocID="{37B7D255-C81A-4FF9-AA2B-A1A36208EE5B}" presName="sibTrans" presStyleCnt="0"/>
      <dgm:spPr/>
    </dgm:pt>
    <dgm:pt modelId="{8A36B044-5633-4F9D-8B99-218E6178769C}" type="pres">
      <dgm:prSet presAssocID="{23AC2AFA-E4D0-4E60-A117-0BCC845F3E0B}" presName="textNode" presStyleLbl="node1" presStyleIdx="2" presStyleCnt="5" custLinFactX="-200000" custLinFactNeighborX="-232453">
        <dgm:presLayoutVars>
          <dgm:bulletEnabled val="1"/>
        </dgm:presLayoutVars>
      </dgm:prSet>
      <dgm:spPr/>
    </dgm:pt>
    <dgm:pt modelId="{B38EAE61-7B07-4702-A5F0-5B71765F5837}" type="pres">
      <dgm:prSet presAssocID="{0043CF69-3E2C-4FD0-A85E-E5EF4D1D7F5C}" presName="sibTrans" presStyleCnt="0"/>
      <dgm:spPr/>
    </dgm:pt>
    <dgm:pt modelId="{16D3277E-70B0-48BE-9EBE-0CAC36C038A0}" type="pres">
      <dgm:prSet presAssocID="{C6A17F51-F6E9-48BE-992E-9F0819E117AA}" presName="textNode" presStyleLbl="node1" presStyleIdx="3" presStyleCnt="5" custLinFactX="-349410" custLinFactNeighborX="-400000">
        <dgm:presLayoutVars>
          <dgm:bulletEnabled val="1"/>
        </dgm:presLayoutVars>
      </dgm:prSet>
      <dgm:spPr/>
    </dgm:pt>
    <dgm:pt modelId="{03E7505F-D836-4CC0-8550-01E3D5DE1EA8}" type="pres">
      <dgm:prSet presAssocID="{CDBF7C5F-7CAF-4491-A908-205677EECD5E}" presName="sibTrans" presStyleCnt="0"/>
      <dgm:spPr/>
    </dgm:pt>
    <dgm:pt modelId="{DC659D3D-F124-44A2-B1B0-37DCD07DDAEF}" type="pres">
      <dgm:prSet presAssocID="{FF680127-1F80-40CC-BE2E-A60693346AD7}" presName="textNode" presStyleLbl="node1" presStyleIdx="4" presStyleCnt="5" custLinFactX="-400000" custLinFactNeighborX="-432453">
        <dgm:presLayoutVars>
          <dgm:bulletEnabled val="1"/>
        </dgm:presLayoutVars>
      </dgm:prSet>
      <dgm:spPr/>
    </dgm:pt>
  </dgm:ptLst>
  <dgm:cxnLst>
    <dgm:cxn modelId="{6EC9860E-7EEA-4D0A-A676-C1BD496D918B}" type="presOf" srcId="{B6EA4C29-FF4B-4215-B274-36C46F481A7E}" destId="{1CA32D43-ABE0-4303-9CC5-AD2EEABCEF1D}" srcOrd="0" destOrd="0" presId="urn:microsoft.com/office/officeart/2005/8/layout/hProcess9"/>
    <dgm:cxn modelId="{E2824022-3545-471F-AC45-25EBD411902B}" srcId="{A804CFE7-182C-4D44-A342-FFE04C67BF72}" destId="{FF680127-1F80-40CC-BE2E-A60693346AD7}" srcOrd="4" destOrd="0" parTransId="{83A96124-8C21-413C-BC6A-617BB2B96610}" sibTransId="{CA2E471D-CB39-44C6-ABD5-04CA1C29BFE3}"/>
    <dgm:cxn modelId="{0718D563-F820-4ECE-9CA7-BE8F9C787254}" srcId="{A804CFE7-182C-4D44-A342-FFE04C67BF72}" destId="{C6A17F51-F6E9-48BE-992E-9F0819E117AA}" srcOrd="3" destOrd="0" parTransId="{16E79E41-A3CE-4619-AFAB-F5FE04D6F372}" sibTransId="{CDBF7C5F-7CAF-4491-A908-205677EECD5E}"/>
    <dgm:cxn modelId="{B7C3BF76-3334-4994-85CA-8457ED6EC49F}" srcId="{A804CFE7-182C-4D44-A342-FFE04C67BF72}" destId="{CAEA18B9-F591-46FE-B4A9-4A8BE9570470}" srcOrd="1" destOrd="0" parTransId="{F780F6A8-906D-4C85-8AC7-68D7DD600D94}" sibTransId="{37B7D255-C81A-4FF9-AA2B-A1A36208EE5B}"/>
    <dgm:cxn modelId="{156A2480-BF44-4AA9-863F-30095582432B}" type="presOf" srcId="{A804CFE7-182C-4D44-A342-FFE04C67BF72}" destId="{66049599-11C2-4477-897E-5C8BAF8A2504}" srcOrd="0" destOrd="0" presId="urn:microsoft.com/office/officeart/2005/8/layout/hProcess9"/>
    <dgm:cxn modelId="{2E6D1A87-3327-4C09-BA6C-ACE22326771E}" type="presOf" srcId="{FF680127-1F80-40CC-BE2E-A60693346AD7}" destId="{DC659D3D-F124-44A2-B1B0-37DCD07DDAEF}" srcOrd="0" destOrd="0" presId="urn:microsoft.com/office/officeart/2005/8/layout/hProcess9"/>
    <dgm:cxn modelId="{B06055A3-1A14-4B54-B643-550BEF61759F}" type="presOf" srcId="{23AC2AFA-E4D0-4E60-A117-0BCC845F3E0B}" destId="{8A36B044-5633-4F9D-8B99-218E6178769C}" srcOrd="0" destOrd="0" presId="urn:microsoft.com/office/officeart/2005/8/layout/hProcess9"/>
    <dgm:cxn modelId="{D6974EA4-62E4-4D3D-9D9C-DCB8B7AEC6B5}" srcId="{A804CFE7-182C-4D44-A342-FFE04C67BF72}" destId="{B6EA4C29-FF4B-4215-B274-36C46F481A7E}" srcOrd="0" destOrd="0" parTransId="{1F58A572-0952-4A71-9EC8-BFCB98F487AD}" sibTransId="{554DC9C8-C0EE-45F9-9DF5-2536C49B7386}"/>
    <dgm:cxn modelId="{A50397C3-F528-4181-B6EE-2BCA4C40C3B3}" type="presOf" srcId="{C6A17F51-F6E9-48BE-992E-9F0819E117AA}" destId="{16D3277E-70B0-48BE-9EBE-0CAC36C038A0}" srcOrd="0" destOrd="0" presId="urn:microsoft.com/office/officeart/2005/8/layout/hProcess9"/>
    <dgm:cxn modelId="{492EA3C4-CD82-44D4-949C-8E73D2DC0540}" srcId="{A804CFE7-182C-4D44-A342-FFE04C67BF72}" destId="{23AC2AFA-E4D0-4E60-A117-0BCC845F3E0B}" srcOrd="2" destOrd="0" parTransId="{DD93CF06-E795-4B3C-A873-2C70643DCB19}" sibTransId="{0043CF69-3E2C-4FD0-A85E-E5EF4D1D7F5C}"/>
    <dgm:cxn modelId="{8EBD77FB-888B-44AC-9AEF-00D790404744}" type="presOf" srcId="{CAEA18B9-F591-46FE-B4A9-4A8BE9570470}" destId="{A509823D-AECF-4DF2-8849-888B09B8F0E5}" srcOrd="0" destOrd="0" presId="urn:microsoft.com/office/officeart/2005/8/layout/hProcess9"/>
    <dgm:cxn modelId="{0D88AE4C-444F-4917-A480-780EFD3916A5}" type="presParOf" srcId="{66049599-11C2-4477-897E-5C8BAF8A2504}" destId="{465D4FE2-FE10-405B-829E-D5C4025A1885}" srcOrd="0" destOrd="0" presId="urn:microsoft.com/office/officeart/2005/8/layout/hProcess9"/>
    <dgm:cxn modelId="{279A1066-2B14-49CC-B5D2-DD1A2AF70AE1}" type="presParOf" srcId="{66049599-11C2-4477-897E-5C8BAF8A2504}" destId="{E473E95E-2665-48B5-8279-D36F6991D349}" srcOrd="1" destOrd="0" presId="urn:microsoft.com/office/officeart/2005/8/layout/hProcess9"/>
    <dgm:cxn modelId="{1B6FB5B3-464E-4454-A081-70DC25E43C5E}" type="presParOf" srcId="{E473E95E-2665-48B5-8279-D36F6991D349}" destId="{1CA32D43-ABE0-4303-9CC5-AD2EEABCEF1D}" srcOrd="0" destOrd="0" presId="urn:microsoft.com/office/officeart/2005/8/layout/hProcess9"/>
    <dgm:cxn modelId="{E3C45E18-E1B4-4F9B-A543-F55C83AEE59D}" type="presParOf" srcId="{E473E95E-2665-48B5-8279-D36F6991D349}" destId="{BE32EE93-41DB-4C28-996D-94826716C678}" srcOrd="1" destOrd="0" presId="urn:microsoft.com/office/officeart/2005/8/layout/hProcess9"/>
    <dgm:cxn modelId="{2FCB8422-9111-45FB-A448-EDF7635BFC05}" type="presParOf" srcId="{E473E95E-2665-48B5-8279-D36F6991D349}" destId="{A509823D-AECF-4DF2-8849-888B09B8F0E5}" srcOrd="2" destOrd="0" presId="urn:microsoft.com/office/officeart/2005/8/layout/hProcess9"/>
    <dgm:cxn modelId="{2978B0A3-CD55-40B3-BEA7-26627B866B06}" type="presParOf" srcId="{E473E95E-2665-48B5-8279-D36F6991D349}" destId="{9700AB7E-7D5A-4B9E-8DBE-F17256FAF192}" srcOrd="3" destOrd="0" presId="urn:microsoft.com/office/officeart/2005/8/layout/hProcess9"/>
    <dgm:cxn modelId="{AFA81766-A39B-46A3-A5DD-0E70C7A625B5}" type="presParOf" srcId="{E473E95E-2665-48B5-8279-D36F6991D349}" destId="{8A36B044-5633-4F9D-8B99-218E6178769C}" srcOrd="4" destOrd="0" presId="urn:microsoft.com/office/officeart/2005/8/layout/hProcess9"/>
    <dgm:cxn modelId="{706BC147-5481-4F0B-9C0B-EB975B3401DF}" type="presParOf" srcId="{E473E95E-2665-48B5-8279-D36F6991D349}" destId="{B38EAE61-7B07-4702-A5F0-5B71765F5837}" srcOrd="5" destOrd="0" presId="urn:microsoft.com/office/officeart/2005/8/layout/hProcess9"/>
    <dgm:cxn modelId="{EE5F90B0-FE4E-40F2-8A11-49046DE20C06}" type="presParOf" srcId="{E473E95E-2665-48B5-8279-D36F6991D349}" destId="{16D3277E-70B0-48BE-9EBE-0CAC36C038A0}" srcOrd="6" destOrd="0" presId="urn:microsoft.com/office/officeart/2005/8/layout/hProcess9"/>
    <dgm:cxn modelId="{925B1247-C5C6-4E8D-B656-3415C3D65E91}" type="presParOf" srcId="{E473E95E-2665-48B5-8279-D36F6991D349}" destId="{03E7505F-D836-4CC0-8550-01E3D5DE1EA8}" srcOrd="7" destOrd="0" presId="urn:microsoft.com/office/officeart/2005/8/layout/hProcess9"/>
    <dgm:cxn modelId="{DBB07380-242B-4039-A213-405FBD381056}" type="presParOf" srcId="{E473E95E-2665-48B5-8279-D36F6991D349}" destId="{DC659D3D-F124-44A2-B1B0-37DCD07DDAE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D4FE2-FE10-405B-829E-D5C4025A1885}">
      <dsp:nvSpPr>
        <dsp:cNvPr id="0" name=""/>
        <dsp:cNvSpPr/>
      </dsp:nvSpPr>
      <dsp:spPr>
        <a:xfrm>
          <a:off x="0" y="0"/>
          <a:ext cx="6045830" cy="3369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A32D43-ABE0-4303-9CC5-AD2EEABCEF1D}">
      <dsp:nvSpPr>
        <dsp:cNvPr id="0" name=""/>
        <dsp:cNvSpPr/>
      </dsp:nvSpPr>
      <dsp:spPr>
        <a:xfrm>
          <a:off x="3125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User Inputs Name</a:t>
          </a:r>
          <a:endParaRPr lang="en-US" sz="1500" kern="1200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68909" y="1076484"/>
        <a:ext cx="1235064" cy="1216031"/>
      </dsp:txXfrm>
    </dsp:sp>
    <dsp:sp modelId="{A509823D-AECF-4DF2-8849-888B09B8F0E5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Creates Playlist</a:t>
          </a:r>
        </a:p>
      </dsp:txBody>
      <dsp:txXfrm>
        <a:off x="65784" y="1076484"/>
        <a:ext cx="1235064" cy="1216031"/>
      </dsp:txXfrm>
    </dsp:sp>
    <dsp:sp modelId="{8A36B044-5633-4F9D-8B99-218E6178769C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Menu: Add, Remove, Display, Save, Exit </a:t>
          </a:r>
          <a:endParaRPr lang="en-US" sz="1500" kern="1200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65784" y="1076484"/>
        <a:ext cx="1235064" cy="1216031"/>
      </dsp:txXfrm>
    </dsp:sp>
    <dsp:sp modelId="{16D3277E-70B0-48BE-9EBE-0CAC36C038A0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Actions performed on the Playlist </a:t>
          </a:r>
        </a:p>
      </dsp:txBody>
      <dsp:txXfrm>
        <a:off x="65784" y="1076484"/>
        <a:ext cx="1235064" cy="1216031"/>
      </dsp:txXfrm>
    </dsp:sp>
    <dsp:sp modelId="{DC659D3D-F124-44A2-B1B0-37DCD07DDAEF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Save to File (optional)</a:t>
          </a:r>
        </a:p>
      </dsp:txBody>
      <dsp:txXfrm>
        <a:off x="65784" y="1076484"/>
        <a:ext cx="1235064" cy="121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D4FE2-FE10-405B-829E-D5C4025A1885}">
      <dsp:nvSpPr>
        <dsp:cNvPr id="0" name=""/>
        <dsp:cNvSpPr/>
      </dsp:nvSpPr>
      <dsp:spPr>
        <a:xfrm>
          <a:off x="533455" y="0"/>
          <a:ext cx="6045830" cy="3369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A32D43-ABE0-4303-9CC5-AD2EEABCEF1D}">
      <dsp:nvSpPr>
        <dsp:cNvPr id="0" name=""/>
        <dsp:cNvSpPr/>
      </dsp:nvSpPr>
      <dsp:spPr>
        <a:xfrm>
          <a:off x="3125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User Inputs Name</a:t>
          </a:r>
          <a:endParaRPr lang="en-US" sz="1500" kern="1200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68909" y="1076484"/>
        <a:ext cx="1235064" cy="1216031"/>
      </dsp:txXfrm>
    </dsp:sp>
    <dsp:sp modelId="{A509823D-AECF-4DF2-8849-888B09B8F0E5}">
      <dsp:nvSpPr>
        <dsp:cNvPr id="0" name=""/>
        <dsp:cNvSpPr/>
      </dsp:nvSpPr>
      <dsp:spPr>
        <a:xfrm>
          <a:off x="143809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Creates Playlist</a:t>
          </a:r>
        </a:p>
      </dsp:txBody>
      <dsp:txXfrm>
        <a:off x="1503874" y="1076484"/>
        <a:ext cx="1235064" cy="1216031"/>
      </dsp:txXfrm>
    </dsp:sp>
    <dsp:sp modelId="{8A36B044-5633-4F9D-8B99-218E6178769C}">
      <dsp:nvSpPr>
        <dsp:cNvPr id="0" name=""/>
        <dsp:cNvSpPr/>
      </dsp:nvSpPr>
      <dsp:spPr>
        <a:xfrm>
          <a:off x="2873054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Menu: Add, Remove, Display, Save, Exit </a:t>
          </a:r>
          <a:endParaRPr lang="en-US" sz="1500" kern="1200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2938838" y="1076484"/>
        <a:ext cx="1235064" cy="1216031"/>
      </dsp:txXfrm>
    </dsp:sp>
    <dsp:sp modelId="{16D3277E-70B0-48BE-9EBE-0CAC36C038A0}">
      <dsp:nvSpPr>
        <dsp:cNvPr id="0" name=""/>
        <dsp:cNvSpPr/>
      </dsp:nvSpPr>
      <dsp:spPr>
        <a:xfrm>
          <a:off x="4308019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Actions performed on the Playlist </a:t>
          </a:r>
        </a:p>
      </dsp:txBody>
      <dsp:txXfrm>
        <a:off x="4373803" y="1076484"/>
        <a:ext cx="1235064" cy="1216031"/>
      </dsp:txXfrm>
    </dsp:sp>
    <dsp:sp modelId="{DC659D3D-F124-44A2-B1B0-37DCD07DDAEF}">
      <dsp:nvSpPr>
        <dsp:cNvPr id="0" name=""/>
        <dsp:cNvSpPr/>
      </dsp:nvSpPr>
      <dsp:spPr>
        <a:xfrm>
          <a:off x="5742983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Save to File (optional)</a:t>
          </a:r>
        </a:p>
      </dsp:txBody>
      <dsp:txXfrm>
        <a:off x="5808767" y="1076484"/>
        <a:ext cx="1235064" cy="121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D4FE2-FE10-405B-829E-D5C4025A1885}">
      <dsp:nvSpPr>
        <dsp:cNvPr id="0" name=""/>
        <dsp:cNvSpPr/>
      </dsp:nvSpPr>
      <dsp:spPr>
        <a:xfrm>
          <a:off x="0" y="0"/>
          <a:ext cx="6045830" cy="3369000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A32D43-ABE0-4303-9CC5-AD2EEABCEF1D}">
      <dsp:nvSpPr>
        <dsp:cNvPr id="0" name=""/>
        <dsp:cNvSpPr/>
      </dsp:nvSpPr>
      <dsp:spPr>
        <a:xfrm>
          <a:off x="3125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User Inputs Name</a:t>
          </a:r>
          <a:endParaRPr lang="en-US" sz="1500" kern="1200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68909" y="1076484"/>
        <a:ext cx="1235064" cy="1216031"/>
      </dsp:txXfrm>
    </dsp:sp>
    <dsp:sp modelId="{A509823D-AECF-4DF2-8849-888B09B8F0E5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Creates Playlist</a:t>
          </a:r>
        </a:p>
      </dsp:txBody>
      <dsp:txXfrm>
        <a:off x="65784" y="1076484"/>
        <a:ext cx="1235064" cy="1216031"/>
      </dsp:txXfrm>
    </dsp:sp>
    <dsp:sp modelId="{8A36B044-5633-4F9D-8B99-218E6178769C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Menu: Add, Remove, Display, Save, Exit </a:t>
          </a:r>
          <a:endParaRPr lang="en-US" sz="1500" kern="1200" dirty="0">
            <a:ln/>
            <a:solidFill>
              <a:schemeClr val="tx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65784" y="1076484"/>
        <a:ext cx="1235064" cy="1216031"/>
      </dsp:txXfrm>
    </dsp:sp>
    <dsp:sp modelId="{16D3277E-70B0-48BE-9EBE-0CAC36C038A0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Actions performed on the Playlist </a:t>
          </a:r>
        </a:p>
      </dsp:txBody>
      <dsp:txXfrm>
        <a:off x="65784" y="1076484"/>
        <a:ext cx="1235064" cy="1216031"/>
      </dsp:txXfrm>
    </dsp:sp>
    <dsp:sp modelId="{DC659D3D-F124-44A2-B1B0-37DCD07DDAEF}">
      <dsp:nvSpPr>
        <dsp:cNvPr id="0" name=""/>
        <dsp:cNvSpPr/>
      </dsp:nvSpPr>
      <dsp:spPr>
        <a:xfrm>
          <a:off x="0" y="1010700"/>
          <a:ext cx="1366632" cy="1347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n/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Save to File (optional)</a:t>
          </a:r>
        </a:p>
      </dsp:txBody>
      <dsp:txXfrm>
        <a:off x="65784" y="1076484"/>
        <a:ext cx="1235064" cy="121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48DE2-2ADF-4CE1-A281-C6AC5F61E4C0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FDC30-68C4-4156-888F-8ECDC167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F57B-1F59-101F-41D0-F58128F09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FF892-A5E4-4B08-157D-158E90FCA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7A842-8B82-A42D-3F78-7D6DD3C37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95BB-3BEC-D80C-D2EB-0F6121D47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69885-6434-EA98-6669-6837A1604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C202E-AD20-DA7B-EE45-09A8EE980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7BF83-1CB5-EE92-B746-A2D3F76FD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36E8C-EAFB-966E-8541-ABC60775A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EF0C-CB28-09C2-D528-841D1262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2EA4C-C31B-A83B-648C-40B7875DF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D0A90-CD8D-5BEF-8EED-8483CE6F9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DD590-6A82-4F02-8CE1-1F4BFCA20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A0C4-ADE0-5717-37EA-85A51A5EB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0E5A08-7DF1-114B-8F9B-AAEC43EAF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C57B87-F094-C4D5-B40E-993669E49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06F0F-52AD-BB4E-C8DE-8A42AFC82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2C07E-B391-FE49-F975-22079729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7AD53-053A-AD32-6F39-2A46BE429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52243-ED99-48F8-F1D5-983EA7D95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2853-4750-4185-D2C8-05F9BECE1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C7B4D-19AB-D45C-F744-9254D3B5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CEEE9-C7BE-90A4-A8F2-3840A3016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949067-0565-F05C-1CBE-961D63C0E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EBB58-CEA2-5F8E-184A-6817838D6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A6189-18D0-C8B6-0513-E39FA9779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AC786-A1E8-FD03-D836-4D2843961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28771-0B69-7EBB-67DB-D5EE37F0E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F356-59E9-41B2-A5AA-305C9CFBB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9B358-60A3-6A7A-16DF-2959010EF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3D9C5D-E0CE-C128-9E7B-3501951FE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49E226-8884-E1CA-DE30-4EBC5727F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D703-36CB-1B90-293A-441AC129C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2774B-B512-6CE1-BFA8-521AA6CF1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77A4B-5164-9322-BB7B-49B1FABFC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C862B-D22F-12B7-3039-4084F5621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85D4-9F8D-B366-40ED-8939F3C53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702F6-9978-9BF6-0FD6-090FA7B1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5D689-8D35-B05E-D1B3-AE238F70E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6B35B-EACF-4470-9973-D75999D8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8A879-556A-4BEA-3E63-EC6586105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0711A-2FF5-49E5-190A-0CA7D7CE3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029E8D-8249-832A-267F-8C441C160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01C33-DA0B-59A0-D725-CA46FDC80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5FA3-5303-765A-FF07-DC80ECDE7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78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53864-F21E-2514-9F90-A2BCC40E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E95E6-77DC-F82B-12F8-8899B8F91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AF16C2-C697-B224-D02B-4C9CD92DC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D181A-94FF-78A1-07C3-07B3E9904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C30-68C4-4156-888F-8ECDC1676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1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4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0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4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9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CEEA9-146E-BF8A-3E0A-B2754C0F0A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earing headphones and holding a microphone&#10;&#10;AI-generated content may be incorrect.">
            <a:extLst>
              <a:ext uri="{FF2B5EF4-FFF2-40B4-BE49-F238E27FC236}">
                <a16:creationId xmlns:a16="http://schemas.microsoft.com/office/drawing/2014/main" id="{D39E1F72-E1AA-2E0F-96F8-DA7EC216D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4000"/>
          <a:stretch>
            <a:fillRect/>
          </a:stretch>
        </p:blipFill>
        <p:spPr>
          <a:xfrm>
            <a:off x="2156463" y="1143964"/>
            <a:ext cx="10143741" cy="5705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91725-C5C6-FCAE-63C5-590E4DB2D71C}"/>
              </a:ext>
            </a:extLst>
          </p:cNvPr>
          <p:cNvSpPr txBox="1"/>
          <p:nvPr/>
        </p:nvSpPr>
        <p:spPr>
          <a:xfrm>
            <a:off x="994410" y="1152144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Music Playlist Manager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EFC41-C0DC-2988-68C6-9AD5FE2DCE80}"/>
              </a:ext>
            </a:extLst>
          </p:cNvPr>
          <p:cNvSpPr txBox="1"/>
          <p:nvPr/>
        </p:nvSpPr>
        <p:spPr>
          <a:xfrm>
            <a:off x="1210818" y="2029307"/>
            <a:ext cx="886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Mukesh Pandeya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13F5B-9AB1-39D9-E1A8-750C892F18A1}"/>
              </a:ext>
            </a:extLst>
          </p:cNvPr>
          <p:cNvSpPr txBox="1"/>
          <p:nvPr/>
        </p:nvSpPr>
        <p:spPr>
          <a:xfrm>
            <a:off x="2048257" y="2537138"/>
            <a:ext cx="88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Submitted in 2082 / 04 / 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59A35-C8FF-6300-9EBB-C6B029915B5F}"/>
              </a:ext>
            </a:extLst>
          </p:cNvPr>
          <p:cNvSpPr txBox="1"/>
          <p:nvPr/>
        </p:nvSpPr>
        <p:spPr>
          <a:xfrm>
            <a:off x="-10082095" y="967478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 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52CF1-D22D-BC0E-26C5-DB742CB47CE9}"/>
              </a:ext>
            </a:extLst>
          </p:cNvPr>
          <p:cNvSpPr txBox="1"/>
          <p:nvPr/>
        </p:nvSpPr>
        <p:spPr>
          <a:xfrm>
            <a:off x="-9832985" y="2029307"/>
            <a:ext cx="88628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project is a Music Playlist Manager written in C++. It allows users to create and manage a playlist of songs.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it solves: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Helps users organize their music.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Makes adding, removing, and saving songs easy. </a:t>
            </a:r>
          </a:p>
        </p:txBody>
      </p:sp>
    </p:spTree>
    <p:extLst>
      <p:ext uri="{BB962C8B-B14F-4D97-AF65-F5344CB8AC3E}">
        <p14:creationId xmlns:p14="http://schemas.microsoft.com/office/powerpoint/2010/main" val="128342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E1FCD-DB9F-5DF4-B913-FA5C9271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168766D-396B-4E2F-7ADB-C5FD56DB7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4067A-CF3D-D388-B524-B9E133B862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FD3F15-AEDF-9362-1EF1-9CD9941CE05A}"/>
              </a:ext>
            </a:extLst>
          </p:cNvPr>
          <p:cNvSpPr/>
          <p:nvPr/>
        </p:nvSpPr>
        <p:spPr>
          <a:xfrm>
            <a:off x="1173083" y="1890808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2530D-93CF-AD3D-E3B8-3BDA7899FB0B}"/>
              </a:ext>
            </a:extLst>
          </p:cNvPr>
          <p:cNvSpPr txBox="1"/>
          <p:nvPr/>
        </p:nvSpPr>
        <p:spPr>
          <a:xfrm>
            <a:off x="1545448" y="-13020086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name: Mukesh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Welcome, Mukesh!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playlist name: Relax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New playlist created: Relax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DONG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5DE80-32BD-E4E8-6260-C3436A70A50E}"/>
              </a:ext>
            </a:extLst>
          </p:cNvPr>
          <p:cNvSpPr/>
          <p:nvPr/>
        </p:nvSpPr>
        <p:spPr>
          <a:xfrm>
            <a:off x="960120" y="5908810"/>
            <a:ext cx="5632704" cy="1290304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96943F-8454-8D0D-D8B7-E5DE9C2FF018}"/>
              </a:ext>
            </a:extLst>
          </p:cNvPr>
          <p:cNvSpPr/>
          <p:nvPr/>
        </p:nvSpPr>
        <p:spPr>
          <a:xfrm>
            <a:off x="6491702" y="1896821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DA159-DFE3-D98E-F966-13C44146D015}"/>
              </a:ext>
            </a:extLst>
          </p:cNvPr>
          <p:cNvSpPr txBox="1"/>
          <p:nvPr/>
        </p:nvSpPr>
        <p:spPr>
          <a:xfrm>
            <a:off x="6864067" y="-16655970"/>
            <a:ext cx="8862822" cy="2422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3B799-0026-CB10-527F-AA82D2A71357}"/>
              </a:ext>
            </a:extLst>
          </p:cNvPr>
          <p:cNvSpPr/>
          <p:nvPr/>
        </p:nvSpPr>
        <p:spPr>
          <a:xfrm>
            <a:off x="6278739" y="5914823"/>
            <a:ext cx="5632704" cy="1290304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44043-3E2F-4AF7-29BE-8BD116E6D922}"/>
              </a:ext>
            </a:extLst>
          </p:cNvPr>
          <p:cNvSpPr txBox="1"/>
          <p:nvPr/>
        </p:nvSpPr>
        <p:spPr>
          <a:xfrm>
            <a:off x="6947554" y="9188915"/>
            <a:ext cx="433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playlist.txt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1. RAVANA,DONG,Rock,300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19C7E-D593-9FA8-2989-05D0ADE98C27}"/>
              </a:ext>
            </a:extLst>
          </p:cNvPr>
          <p:cNvSpPr/>
          <p:nvPr/>
        </p:nvSpPr>
        <p:spPr>
          <a:xfrm>
            <a:off x="540482" y="10363"/>
            <a:ext cx="5632704" cy="1874432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3A839-F8BE-0D8D-B82F-3651E35A75EB}"/>
              </a:ext>
            </a:extLst>
          </p:cNvPr>
          <p:cNvSpPr/>
          <p:nvPr/>
        </p:nvSpPr>
        <p:spPr>
          <a:xfrm>
            <a:off x="5859101" y="10363"/>
            <a:ext cx="5632704" cy="1877313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FFD7F-29F3-2614-3F14-6D71A3C9B8A0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  <a:endParaRPr lang="en-US" sz="5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935F18-84CF-588D-8571-2C8357D3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5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D0DBB-DF32-40AC-CA28-973A3ABE7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7B113E0-1913-C793-1696-BC472E6C1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35623-18E1-181F-3234-8EE14F4F3A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2628A-BDE3-7B8C-D8A4-D132E36A9D43}"/>
              </a:ext>
            </a:extLst>
          </p:cNvPr>
          <p:cNvSpPr/>
          <p:nvPr/>
        </p:nvSpPr>
        <p:spPr>
          <a:xfrm>
            <a:off x="1173083" y="1890808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335EC-3C15-CC96-E410-942AC1FACAEF}"/>
              </a:ext>
            </a:extLst>
          </p:cNvPr>
          <p:cNvSpPr txBox="1"/>
          <p:nvPr/>
        </p:nvSpPr>
        <p:spPr>
          <a:xfrm>
            <a:off x="1545448" y="-18138838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name: Mukesh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Welcome, Mukesh!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playlist name: Relax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New playlist created: Relax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DONG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92586-CFAD-043E-8CB6-EEB0B54BE1E2}"/>
              </a:ext>
            </a:extLst>
          </p:cNvPr>
          <p:cNvSpPr/>
          <p:nvPr/>
        </p:nvSpPr>
        <p:spPr>
          <a:xfrm>
            <a:off x="960120" y="5908810"/>
            <a:ext cx="5632704" cy="1290304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36AA89-DCE6-AAD0-463B-DA2EB0164088}"/>
              </a:ext>
            </a:extLst>
          </p:cNvPr>
          <p:cNvSpPr/>
          <p:nvPr/>
        </p:nvSpPr>
        <p:spPr>
          <a:xfrm>
            <a:off x="6491702" y="1896821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EE29F-4CEE-F8B9-8ED2-358E2F7B6C04}"/>
              </a:ext>
            </a:extLst>
          </p:cNvPr>
          <p:cNvSpPr txBox="1"/>
          <p:nvPr/>
        </p:nvSpPr>
        <p:spPr>
          <a:xfrm>
            <a:off x="6864067" y="-22055286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2525D-10BF-ECA4-CC7F-8B5356034B83}"/>
              </a:ext>
            </a:extLst>
          </p:cNvPr>
          <p:cNvSpPr/>
          <p:nvPr/>
        </p:nvSpPr>
        <p:spPr>
          <a:xfrm>
            <a:off x="540482" y="10363"/>
            <a:ext cx="5632704" cy="1874432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C83A02-D615-C475-A1C6-BF8A41BF3482}"/>
              </a:ext>
            </a:extLst>
          </p:cNvPr>
          <p:cNvSpPr/>
          <p:nvPr/>
        </p:nvSpPr>
        <p:spPr>
          <a:xfrm>
            <a:off x="5859101" y="10363"/>
            <a:ext cx="5632704" cy="1877313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699DE-64C0-754E-61EE-AE0EC08AD8B9}"/>
              </a:ext>
            </a:extLst>
          </p:cNvPr>
          <p:cNvSpPr txBox="1"/>
          <p:nvPr/>
        </p:nvSpPr>
        <p:spPr>
          <a:xfrm>
            <a:off x="6947554" y="2033972"/>
            <a:ext cx="433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playlist.txt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1. RAVANA,DONG,Rock,300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312E8-A240-AE57-C359-E3BA727EA0DD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  <a:endParaRPr lang="en-US" sz="5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80BDC-C99E-4264-07F7-17290DB18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C6CF3-B2BE-BBB5-603D-EB058F6873C4}"/>
              </a:ext>
            </a:extLst>
          </p:cNvPr>
          <p:cNvSpPr txBox="1"/>
          <p:nvPr/>
        </p:nvSpPr>
        <p:spPr>
          <a:xfrm>
            <a:off x="890714" y="11650001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US" sz="5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9B662-DD00-BA1C-F10B-8FF9D06DB457}"/>
              </a:ext>
            </a:extLst>
          </p:cNvPr>
          <p:cNvSpPr txBox="1"/>
          <p:nvPr/>
        </p:nvSpPr>
        <p:spPr>
          <a:xfrm>
            <a:off x="1128393" y="13124823"/>
            <a:ext cx="8862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Successfully created a functional C++ program to manage playlists.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Users can easily add, remove, display, and save songs.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Learned file handling, object-oriented programming, and menu interfaces in C++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4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15633-1B5D-3F65-5D86-7348781DC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778CA84-E18D-9C19-BF75-A3B4E428F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3EE4D-4593-06F3-469F-B94C5C052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375BA-8694-2BA9-87CF-FBAB72744DA2}"/>
              </a:ext>
            </a:extLst>
          </p:cNvPr>
          <p:cNvSpPr/>
          <p:nvPr/>
        </p:nvSpPr>
        <p:spPr>
          <a:xfrm>
            <a:off x="540482" y="10363"/>
            <a:ext cx="5632704" cy="1874432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7A8FA-3AB6-F784-E376-308761485D09}"/>
              </a:ext>
            </a:extLst>
          </p:cNvPr>
          <p:cNvSpPr/>
          <p:nvPr/>
        </p:nvSpPr>
        <p:spPr>
          <a:xfrm>
            <a:off x="5859101" y="10363"/>
            <a:ext cx="5632704" cy="1877313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B0FE9F-F876-0074-0EBD-07A365AF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514FA-23F0-3D34-76E7-EF0AE9DF79F4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3FD06-BF0E-4EDC-34BC-E361F7E51F4D}"/>
              </a:ext>
            </a:extLst>
          </p:cNvPr>
          <p:cNvSpPr txBox="1"/>
          <p:nvPr/>
        </p:nvSpPr>
        <p:spPr>
          <a:xfrm>
            <a:off x="1128393" y="2442300"/>
            <a:ext cx="8862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Successfully created a functional C++ program to manage playlists.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Users can easily add, remove, display, and save songs.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Learned file handling, object-oriented programming, and menu interfaces in C++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729719-BD97-A045-84C5-EDFEB47DCA18}"/>
              </a:ext>
            </a:extLst>
          </p:cNvPr>
          <p:cNvSpPr txBox="1"/>
          <p:nvPr/>
        </p:nvSpPr>
        <p:spPr>
          <a:xfrm>
            <a:off x="12562154" y="2644170"/>
            <a:ext cx="7619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THANK-YOU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59502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838A9-A66B-443D-33E1-F3695ED9A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04A8FE-139C-9864-B492-EB4A2BDC8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15332-4ED2-B190-FCE2-A19B0B2AF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29DF2-DF71-B975-C599-ACD34FB90923}"/>
              </a:ext>
            </a:extLst>
          </p:cNvPr>
          <p:cNvSpPr/>
          <p:nvPr/>
        </p:nvSpPr>
        <p:spPr>
          <a:xfrm>
            <a:off x="540482" y="10363"/>
            <a:ext cx="5632704" cy="1874432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AE13C-B784-3433-E999-5BA19797B40A}"/>
              </a:ext>
            </a:extLst>
          </p:cNvPr>
          <p:cNvSpPr/>
          <p:nvPr/>
        </p:nvSpPr>
        <p:spPr>
          <a:xfrm>
            <a:off x="5859101" y="10363"/>
            <a:ext cx="5632704" cy="1877313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070CB-7801-F1CF-111E-82259D57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890B2-4B67-1DCD-9401-3EFF432AB112}"/>
              </a:ext>
            </a:extLst>
          </p:cNvPr>
          <p:cNvSpPr txBox="1"/>
          <p:nvPr/>
        </p:nvSpPr>
        <p:spPr>
          <a:xfrm>
            <a:off x="890714" y="-3909325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EF391-3DFF-4EE7-74A6-FCBB3001B632}"/>
              </a:ext>
            </a:extLst>
          </p:cNvPr>
          <p:cNvSpPr txBox="1"/>
          <p:nvPr/>
        </p:nvSpPr>
        <p:spPr>
          <a:xfrm>
            <a:off x="1128393" y="-4176219"/>
            <a:ext cx="8862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Successfully created a functional C++ program to manage playlists.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Users can easily add, remove, display, and save songs.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Learned file handling, object-oriented programming, and menu interfaces in C++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ED9CC-6223-C94B-9ED5-0BD7277CA8AD}"/>
              </a:ext>
            </a:extLst>
          </p:cNvPr>
          <p:cNvSpPr txBox="1"/>
          <p:nvPr/>
        </p:nvSpPr>
        <p:spPr>
          <a:xfrm>
            <a:off x="2286030" y="2644170"/>
            <a:ext cx="7619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THANK-YOU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35799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B0E4C-7022-0B86-097A-787F5F205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60696DC-BCC8-4AA0-8249-B387032F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6A503-5339-3442-ABBF-115FD22BF409}"/>
              </a:ext>
            </a:extLst>
          </p:cNvPr>
          <p:cNvSpPr/>
          <p:nvPr/>
        </p:nvSpPr>
        <p:spPr>
          <a:xfrm>
            <a:off x="0" y="16215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5F073-5E94-ADE1-3BC4-7FF9BA77F33D}"/>
              </a:ext>
            </a:extLst>
          </p:cNvPr>
          <p:cNvSpPr txBox="1"/>
          <p:nvPr/>
        </p:nvSpPr>
        <p:spPr>
          <a:xfrm>
            <a:off x="890714" y="967478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 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D7466-7681-C100-9C6D-A14FB90B7371}"/>
              </a:ext>
            </a:extLst>
          </p:cNvPr>
          <p:cNvSpPr txBox="1"/>
          <p:nvPr/>
        </p:nvSpPr>
        <p:spPr>
          <a:xfrm>
            <a:off x="1139824" y="2029307"/>
            <a:ext cx="88628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project is a Music Playlist Manager written in C++. It allows users to create and manage a playlist of songs.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it solves: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Helps users organize their music.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Makes adding, removing, and saving songs easy. </a:t>
            </a:r>
          </a:p>
        </p:txBody>
      </p:sp>
      <p:pic>
        <p:nvPicPr>
          <p:cNvPr id="4" name="Picture 3" descr="A person wearing headphones and holding a microphone&#10;&#10;AI-generated content may be incorrect.">
            <a:extLst>
              <a:ext uri="{FF2B5EF4-FFF2-40B4-BE49-F238E27FC236}">
                <a16:creationId xmlns:a16="http://schemas.microsoft.com/office/drawing/2014/main" id="{F8915C81-B479-9D3A-DA6F-276F16EC4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4000"/>
          <a:stretch>
            <a:fillRect/>
          </a:stretch>
        </p:blipFill>
        <p:spPr>
          <a:xfrm>
            <a:off x="14290416" y="8052769"/>
            <a:ext cx="10143741" cy="5705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B2BB6-1DC8-421F-5E67-3ACE508EC6C1}"/>
              </a:ext>
            </a:extLst>
          </p:cNvPr>
          <p:cNvSpPr txBox="1"/>
          <p:nvPr/>
        </p:nvSpPr>
        <p:spPr>
          <a:xfrm>
            <a:off x="13128363" y="1152144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Music Playlist Manager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7AC97-6D90-75D7-0C42-A87E99B5B442}"/>
              </a:ext>
            </a:extLst>
          </p:cNvPr>
          <p:cNvSpPr txBox="1"/>
          <p:nvPr/>
        </p:nvSpPr>
        <p:spPr>
          <a:xfrm>
            <a:off x="13344771" y="2029307"/>
            <a:ext cx="886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Mukesh Pandeya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7BD36-E9E2-71F3-8053-813520F8B683}"/>
              </a:ext>
            </a:extLst>
          </p:cNvPr>
          <p:cNvSpPr txBox="1"/>
          <p:nvPr/>
        </p:nvSpPr>
        <p:spPr>
          <a:xfrm>
            <a:off x="14182210" y="2537138"/>
            <a:ext cx="88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Submitted in 2082 / 04 / 16</a:t>
            </a:r>
          </a:p>
        </p:txBody>
      </p:sp>
      <p:pic>
        <p:nvPicPr>
          <p:cNvPr id="8" name="Picture 7" descr="A person wearing headphones and sunglasses&#10;&#10;AI-generated content may be incorrect.">
            <a:extLst>
              <a:ext uri="{FF2B5EF4-FFF2-40B4-BE49-F238E27FC236}">
                <a16:creationId xmlns:a16="http://schemas.microsoft.com/office/drawing/2014/main" id="{76B188B7-7523-D042-D8C1-A4A9AD989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" t="19290"/>
          <a:stretch>
            <a:fillRect/>
          </a:stretch>
        </p:blipFill>
        <p:spPr>
          <a:xfrm>
            <a:off x="13176055" y="2384563"/>
            <a:ext cx="3785076" cy="481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96CB4-0E8C-55C3-CE7B-EC717B0A57D6}"/>
              </a:ext>
            </a:extLst>
          </p:cNvPr>
          <p:cNvSpPr txBox="1"/>
          <p:nvPr/>
        </p:nvSpPr>
        <p:spPr>
          <a:xfrm>
            <a:off x="-10517524" y="967478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Objectives 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534EB-C8E6-98FA-E561-01B7F78AE09A}"/>
              </a:ext>
            </a:extLst>
          </p:cNvPr>
          <p:cNvSpPr txBox="1"/>
          <p:nvPr/>
        </p:nvSpPr>
        <p:spPr>
          <a:xfrm>
            <a:off x="-10392969" y="2442300"/>
            <a:ext cx="88628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 an interactive C++ program for managing playlists.</a:t>
            </a:r>
          </a:p>
          <a:p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Enable adding, displaying, and removing   songs.</a:t>
            </a:r>
          </a:p>
          <a:p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Allow saving playlist data to a file.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60D6EA-4A9B-1574-2267-7CD5B22C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0DE89-C56F-7D7C-3C20-FC55E2DD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0A20544-6F6F-C3CE-00CC-586EF6F4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D4B15-8F1C-A6D5-5C68-94373863C993}"/>
              </a:ext>
            </a:extLst>
          </p:cNvPr>
          <p:cNvSpPr/>
          <p:nvPr/>
        </p:nvSpPr>
        <p:spPr>
          <a:xfrm>
            <a:off x="0" y="16215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erson wearing headphones and sunglasses&#10;&#10;AI-generated content may be incorrect.">
            <a:extLst>
              <a:ext uri="{FF2B5EF4-FFF2-40B4-BE49-F238E27FC236}">
                <a16:creationId xmlns:a16="http://schemas.microsoft.com/office/drawing/2014/main" id="{7E53667B-0C96-FC0B-7D33-B006332DE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" t="19290"/>
          <a:stretch>
            <a:fillRect/>
          </a:stretch>
        </p:blipFill>
        <p:spPr>
          <a:xfrm>
            <a:off x="8531479" y="2384563"/>
            <a:ext cx="3785076" cy="481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CAF8CF3-9EDD-19E1-AEB0-C4321D1D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3B8CA-E6FE-D2D0-9635-07514C228026}"/>
              </a:ext>
            </a:extLst>
          </p:cNvPr>
          <p:cNvSpPr txBox="1"/>
          <p:nvPr/>
        </p:nvSpPr>
        <p:spPr>
          <a:xfrm>
            <a:off x="890714" y="967478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Objectives 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827F3-F1F0-9B81-2637-32D3193C7213}"/>
              </a:ext>
            </a:extLst>
          </p:cNvPr>
          <p:cNvSpPr txBox="1"/>
          <p:nvPr/>
        </p:nvSpPr>
        <p:spPr>
          <a:xfrm>
            <a:off x="1015269" y="2442300"/>
            <a:ext cx="88628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 an interactive C++ program for managing playlists.</a:t>
            </a:r>
          </a:p>
          <a:p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Enable adding, displaying, and removing   songs.</a:t>
            </a:r>
          </a:p>
          <a:p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Allow saving playlist data to a file.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C13AD-A9BB-0D46-5A2F-4F3809E7E0D8}"/>
              </a:ext>
            </a:extLst>
          </p:cNvPr>
          <p:cNvSpPr txBox="1"/>
          <p:nvPr/>
        </p:nvSpPr>
        <p:spPr>
          <a:xfrm>
            <a:off x="14040668" y="967478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 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FB541-73AD-B791-C7FC-CFEC54AAECEF}"/>
              </a:ext>
            </a:extLst>
          </p:cNvPr>
          <p:cNvSpPr txBox="1"/>
          <p:nvPr/>
        </p:nvSpPr>
        <p:spPr>
          <a:xfrm>
            <a:off x="14289778" y="2029307"/>
            <a:ext cx="88628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project is a Music Playlist Manager written in C++. It allows users to create and manage a playlist of songs.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it solves: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Helps users organize their music.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Makes adding, removing, and saving songs easy.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21D11-F4A9-447B-0982-6C45C50271B9}"/>
              </a:ext>
            </a:extLst>
          </p:cNvPr>
          <p:cNvSpPr txBox="1"/>
          <p:nvPr/>
        </p:nvSpPr>
        <p:spPr>
          <a:xfrm>
            <a:off x="-7875922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Used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C454D-6A44-8CE9-FF22-86CB6651F393}"/>
              </a:ext>
            </a:extLst>
          </p:cNvPr>
          <p:cNvSpPr txBox="1"/>
          <p:nvPr/>
        </p:nvSpPr>
        <p:spPr>
          <a:xfrm>
            <a:off x="-7751367" y="2442300"/>
            <a:ext cx="88628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Language: C++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IDE/Compiler: G++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Libraries: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&lt;iostream&gt; for input/output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&lt;vector&gt; for storing songs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&lt;string&gt; for text handling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fstream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 for file operations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2" descr="C++ Brands Color icon">
            <a:extLst>
              <a:ext uri="{FF2B5EF4-FFF2-40B4-BE49-F238E27FC236}">
                <a16:creationId xmlns:a16="http://schemas.microsoft.com/office/drawing/2014/main" id="{EF322CBA-8ABA-F3B2-BBAD-FBE46503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449" y="1555766"/>
            <a:ext cx="2496312" cy="24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9AB5CB-95C3-DCC6-881F-0F7B1B3EBD8C}"/>
              </a:ext>
            </a:extLst>
          </p:cNvPr>
          <p:cNvSpPr txBox="1"/>
          <p:nvPr/>
        </p:nvSpPr>
        <p:spPr>
          <a:xfrm>
            <a:off x="-1196895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System Design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98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008E8-144C-90AC-82F6-95FF5A27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096A86A-91AD-F2C0-9AAD-C06B7C04E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FE8D7-6804-08C4-2E06-2EB26A8F8BC9}"/>
              </a:ext>
            </a:extLst>
          </p:cNvPr>
          <p:cNvSpPr/>
          <p:nvPr/>
        </p:nvSpPr>
        <p:spPr>
          <a:xfrm>
            <a:off x="0" y="16215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DFF2F-FE18-09C4-32B1-BAAD6E8E4C99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Used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0251B-193A-5571-5184-70F6ECB12303}"/>
              </a:ext>
            </a:extLst>
          </p:cNvPr>
          <p:cNvSpPr txBox="1"/>
          <p:nvPr/>
        </p:nvSpPr>
        <p:spPr>
          <a:xfrm>
            <a:off x="1015269" y="2442300"/>
            <a:ext cx="88628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Language: C++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IDE/Compiler: G++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Libraries: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&lt;iostream&gt; for input/output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&lt;vector&gt; for storing songs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&lt;string&gt; for text handling</a:t>
            </a:r>
          </a:p>
          <a:p>
            <a:pPr marL="1828800" lvl="3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&lt;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fstream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&gt; for file operations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6" name="Picture 2" descr="C++ Brands Color icon">
            <a:extLst>
              <a:ext uri="{FF2B5EF4-FFF2-40B4-BE49-F238E27FC236}">
                <a16:creationId xmlns:a16="http://schemas.microsoft.com/office/drawing/2014/main" id="{29F422E9-BE1A-E3C7-8DB7-FC6BF95F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24" y="1555766"/>
            <a:ext cx="2496312" cy="24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FF5FD57-F48A-D031-3FB7-E78B1C83A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781965"/>
              </p:ext>
            </p:extLst>
          </p:nvPr>
        </p:nvGraphicFramePr>
        <p:xfrm>
          <a:off x="-6109071" y="2053348"/>
          <a:ext cx="7112742" cy="33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 descr="A person wearing headphones and sunglasses&#10;&#10;AI-generated content may be incorrect.">
            <a:extLst>
              <a:ext uri="{FF2B5EF4-FFF2-40B4-BE49-F238E27FC236}">
                <a16:creationId xmlns:a16="http://schemas.microsoft.com/office/drawing/2014/main" id="{67678BA1-A1A5-3E3A-E276-A55BCA61A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" t="19290"/>
          <a:stretch>
            <a:fillRect/>
          </a:stretch>
        </p:blipFill>
        <p:spPr>
          <a:xfrm>
            <a:off x="22414405" y="2536963"/>
            <a:ext cx="3785076" cy="481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3A012B-A0F6-66B1-DCF4-CD230DA7E777}"/>
              </a:ext>
            </a:extLst>
          </p:cNvPr>
          <p:cNvSpPr txBox="1"/>
          <p:nvPr/>
        </p:nvSpPr>
        <p:spPr>
          <a:xfrm>
            <a:off x="14773640" y="1119878"/>
            <a:ext cx="886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Objectives </a:t>
            </a:r>
            <a:endParaRPr lang="en-US" sz="5400" dirty="0">
              <a:ln>
                <a:solidFill>
                  <a:schemeClr val="tx1"/>
                </a:solidFill>
              </a:ln>
              <a:noFill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46A0C-75C3-AF22-7406-478BB09B4AD7}"/>
              </a:ext>
            </a:extLst>
          </p:cNvPr>
          <p:cNvSpPr txBox="1"/>
          <p:nvPr/>
        </p:nvSpPr>
        <p:spPr>
          <a:xfrm>
            <a:off x="14898195" y="2594700"/>
            <a:ext cx="88628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 an interactive C++ program for managing playlists.</a:t>
            </a:r>
          </a:p>
          <a:p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Enable adding, displaying, and removing   songs.</a:t>
            </a:r>
          </a:p>
          <a:p>
            <a:endParaRPr lang="en-US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Allow saving playlist data to a file.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85AAAC-AFF6-0788-6E5C-7B7F7DD7D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E46EA-4D7D-504E-0F38-89C1DCFDC2F6}"/>
              </a:ext>
            </a:extLst>
          </p:cNvPr>
          <p:cNvSpPr txBox="1"/>
          <p:nvPr/>
        </p:nvSpPr>
        <p:spPr>
          <a:xfrm>
            <a:off x="-9929695" y="11198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System Design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8422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F2D88-2796-3D74-1EAA-92AAF3DCD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17199C4-1EBD-617A-F745-285DEC1CD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DE8FB-379B-D3D9-2CCF-AA00F930CE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9A62D-9920-9187-B86F-06DA8A6E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B339B-013C-B231-B159-2E463A0E14E1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System Design</a:t>
            </a:r>
            <a:endParaRPr lang="en-US" sz="5400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1FF3281E-47FD-3F02-B85C-C9D7B1933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230189"/>
              </p:ext>
            </p:extLst>
          </p:nvPr>
        </p:nvGraphicFramePr>
        <p:xfrm>
          <a:off x="2539629" y="2053348"/>
          <a:ext cx="7112742" cy="33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C39CB2-228C-D60F-63D5-A9A880774107}"/>
              </a:ext>
            </a:extLst>
          </p:cNvPr>
          <p:cNvSpPr txBox="1"/>
          <p:nvPr/>
        </p:nvSpPr>
        <p:spPr>
          <a:xfrm>
            <a:off x="-10227238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B6ADB-0B44-547C-BC06-EE12EDFE222A}"/>
              </a:ext>
            </a:extLst>
          </p:cNvPr>
          <p:cNvSpPr txBox="1"/>
          <p:nvPr/>
        </p:nvSpPr>
        <p:spPr>
          <a:xfrm>
            <a:off x="-9989559" y="2442300"/>
            <a:ext cx="8862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a personalized playlist.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Add songs with title, artist, genre, and duration.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Remove songs by title.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Display all songs neatly.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Save playlist to a file (playlist.txt).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8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8F9A1-4551-0203-D20B-0746B9693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F0E0989-CBCF-2524-57A7-DCB36AE09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4CB2E-F0BD-5357-C8DE-BE7F36B7B3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24CEF2-E222-2786-38B3-B5C3D00C9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DF68D-008F-D28A-77D5-282CE6D9920D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</a:t>
            </a:r>
            <a:endParaRPr lang="en-US" sz="5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A48373-C952-860E-0680-E32B5F024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894834"/>
              </p:ext>
            </p:extLst>
          </p:nvPr>
        </p:nvGraphicFramePr>
        <p:xfrm>
          <a:off x="12331329" y="2053348"/>
          <a:ext cx="7112742" cy="33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50EFF7-FD2B-7546-8C05-1F1962F8E2D5}"/>
              </a:ext>
            </a:extLst>
          </p:cNvPr>
          <p:cNvSpPr txBox="1"/>
          <p:nvPr/>
        </p:nvSpPr>
        <p:spPr>
          <a:xfrm>
            <a:off x="1128393" y="2442300"/>
            <a:ext cx="8862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a personalized playlist.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Add songs with title, artist, genre, and duration.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Remove songs by title.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Display all songs neatly.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Save playlist to a file (playlist.txt).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B9192-CEFB-02FC-38B9-9B65748447BA}"/>
              </a:ext>
            </a:extLst>
          </p:cNvPr>
          <p:cNvSpPr txBox="1"/>
          <p:nvPr/>
        </p:nvSpPr>
        <p:spPr>
          <a:xfrm>
            <a:off x="13177067" y="11198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System Design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8CBA0-530A-2415-AC97-535D14D58F55}"/>
              </a:ext>
            </a:extLst>
          </p:cNvPr>
          <p:cNvSpPr txBox="1"/>
          <p:nvPr/>
        </p:nvSpPr>
        <p:spPr>
          <a:xfrm>
            <a:off x="12444095" y="-5360755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Implementation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9012A-57EB-C9AE-B85F-2FA17747CF60}"/>
              </a:ext>
            </a:extLst>
          </p:cNvPr>
          <p:cNvSpPr txBox="1"/>
          <p:nvPr/>
        </p:nvSpPr>
        <p:spPr>
          <a:xfrm>
            <a:off x="12681774" y="-3885933"/>
            <a:ext cx="8862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Song class: holds individual song details.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class: manages a list of Song objects..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Genre selection using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enum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Uses menu-driven interface in main() for easy navigation.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 handling with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ofstream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save playlist.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93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947DB-78AC-459F-94AC-7C435940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502EBA7-71E1-79AE-6F88-40A47141355C}"/>
              </a:ext>
            </a:extLst>
          </p:cNvPr>
          <p:cNvSpPr txBox="1"/>
          <p:nvPr/>
        </p:nvSpPr>
        <p:spPr>
          <a:xfrm>
            <a:off x="6864067" y="9832621"/>
            <a:ext cx="8862822" cy="2422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EFE378-86A9-5AAD-DDEB-4AFA2F3556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0E0D0-09AC-E68D-63F2-D6AD287E7CE7}"/>
              </a:ext>
            </a:extLst>
          </p:cNvPr>
          <p:cNvSpPr txBox="1"/>
          <p:nvPr/>
        </p:nvSpPr>
        <p:spPr>
          <a:xfrm>
            <a:off x="1545448" y="19892049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name: Mukesh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Welcome, Mukesh!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playlist name: Relax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New playlist created: Relax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DONG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90BE1-78BF-C34E-1ADB-79C73B117F2B}"/>
              </a:ext>
            </a:extLst>
          </p:cNvPr>
          <p:cNvSpPr txBox="1"/>
          <p:nvPr/>
        </p:nvSpPr>
        <p:spPr>
          <a:xfrm>
            <a:off x="6864067" y="32445898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name: Mukesh  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Welcome, Mukesh!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playlist name: Relax 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New playlist </a:t>
            </a:r>
            <a:r>
              <a:rPr lang="en-US" sz="1600" dirty="0" err="1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creassdfsdfdsfsdfdfdsted</a:t>
            </a:r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: Relax</a:t>
            </a:r>
          </a:p>
          <a:p>
            <a:endParaRPr lang="en-US" sz="1600" dirty="0"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RAVANA</a:t>
            </a:r>
          </a:p>
          <a:p>
            <a:r>
              <a:rPr lang="en-US" sz="1600" dirty="0"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DONG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4A1F2-C6D3-79AA-5A3D-E840B5E4DD89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Implementation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B9454-E499-F945-52E2-C5874C65D607}"/>
              </a:ext>
            </a:extLst>
          </p:cNvPr>
          <p:cNvSpPr txBox="1"/>
          <p:nvPr/>
        </p:nvSpPr>
        <p:spPr>
          <a:xfrm>
            <a:off x="1128393" y="2442300"/>
            <a:ext cx="8862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Song class: holds individual song details.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class: manages a list of Song objects..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Genre selection using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enum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Uses menu-driven interface in main() for easy navigation.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 handling with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ofstream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save playlist.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E9699-3FE6-548F-53CA-56CF416F8AE4}"/>
              </a:ext>
            </a:extLst>
          </p:cNvPr>
          <p:cNvSpPr txBox="1"/>
          <p:nvPr/>
        </p:nvSpPr>
        <p:spPr>
          <a:xfrm>
            <a:off x="13024667" y="6279710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</a:t>
            </a:r>
            <a:endParaRPr lang="en-US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C2C51-9B24-F643-52A9-295F1B4A386E}"/>
              </a:ext>
            </a:extLst>
          </p:cNvPr>
          <p:cNvSpPr txBox="1"/>
          <p:nvPr/>
        </p:nvSpPr>
        <p:spPr>
          <a:xfrm>
            <a:off x="13262346" y="7754532"/>
            <a:ext cx="88628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a personalized playlist.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Add songs with title, artist, genre, and duration.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Remove songs by title.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Display all songs neatly.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Save playlist to a file (playlist.txt).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B6FEC4-23E6-C20A-AFA1-22217A47B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3C71F-7404-736C-7C6A-2F7BF6F95001}"/>
              </a:ext>
            </a:extLst>
          </p:cNvPr>
          <p:cNvSpPr txBox="1"/>
          <p:nvPr/>
        </p:nvSpPr>
        <p:spPr>
          <a:xfrm>
            <a:off x="-10800553" y="11198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  <a:endParaRPr lang="en-US" sz="5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DB54F6-4AFA-CA79-11C7-039FA21F4410}"/>
              </a:ext>
            </a:extLst>
          </p:cNvPr>
          <p:cNvSpPr/>
          <p:nvPr/>
        </p:nvSpPr>
        <p:spPr>
          <a:xfrm>
            <a:off x="1173083" y="-5598569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669B19-26E5-3AA1-7132-FA7B10DD027C}"/>
              </a:ext>
            </a:extLst>
          </p:cNvPr>
          <p:cNvSpPr/>
          <p:nvPr/>
        </p:nvSpPr>
        <p:spPr>
          <a:xfrm>
            <a:off x="6491702" y="-5592556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569A5-1CCE-EF98-49B4-DCB8917D7B78}"/>
              </a:ext>
            </a:extLst>
          </p:cNvPr>
          <p:cNvSpPr/>
          <p:nvPr/>
        </p:nvSpPr>
        <p:spPr>
          <a:xfrm>
            <a:off x="540482" y="-13229109"/>
            <a:ext cx="5632704" cy="1815676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2A9CBC-A995-1A5B-254F-186BD8D7AABD}"/>
              </a:ext>
            </a:extLst>
          </p:cNvPr>
          <p:cNvSpPr/>
          <p:nvPr/>
        </p:nvSpPr>
        <p:spPr>
          <a:xfrm>
            <a:off x="5859101" y="-13247398"/>
            <a:ext cx="5632704" cy="1839977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0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265C0-5FA6-50E6-DBCF-0E35EB58E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EB5E4D-07D6-BB06-AFA7-E93ADBAC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2FB86-7450-1745-71AD-15A5E60FD9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D39206-9310-A9B9-E533-92B5FCEB942D}"/>
              </a:ext>
            </a:extLst>
          </p:cNvPr>
          <p:cNvSpPr/>
          <p:nvPr/>
        </p:nvSpPr>
        <p:spPr>
          <a:xfrm>
            <a:off x="1173083" y="1890808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457DB-AE19-063C-8FFC-FA8332F93F2C}"/>
              </a:ext>
            </a:extLst>
          </p:cNvPr>
          <p:cNvSpPr txBox="1"/>
          <p:nvPr/>
        </p:nvSpPr>
        <p:spPr>
          <a:xfrm>
            <a:off x="1545448" y="1908838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name: Mukesh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Welcome, Mukesh!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playlist name: Relax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New playlist created: Relax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DONG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78838-2DB1-477F-D7F7-0B89B61F8B7A}"/>
              </a:ext>
            </a:extLst>
          </p:cNvPr>
          <p:cNvSpPr/>
          <p:nvPr/>
        </p:nvSpPr>
        <p:spPr>
          <a:xfrm>
            <a:off x="540482" y="65988"/>
            <a:ext cx="5632704" cy="1815676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B9528-5589-3E8F-D529-ACA7417B83EE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D8E6-F79B-BCA2-3354-AE96FA5F6E7B}"/>
              </a:ext>
            </a:extLst>
          </p:cNvPr>
          <p:cNvSpPr/>
          <p:nvPr/>
        </p:nvSpPr>
        <p:spPr>
          <a:xfrm>
            <a:off x="960120" y="5908810"/>
            <a:ext cx="5632704" cy="1290304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83F432-AC4F-57D6-3668-24AC0C44B13E}"/>
              </a:ext>
            </a:extLst>
          </p:cNvPr>
          <p:cNvSpPr/>
          <p:nvPr/>
        </p:nvSpPr>
        <p:spPr>
          <a:xfrm>
            <a:off x="6491702" y="1896821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2F0F1-6EFE-4B54-D5DF-6F2AA47DBFD4}"/>
              </a:ext>
            </a:extLst>
          </p:cNvPr>
          <p:cNvSpPr txBox="1"/>
          <p:nvPr/>
        </p:nvSpPr>
        <p:spPr>
          <a:xfrm>
            <a:off x="6864067" y="-1720760"/>
            <a:ext cx="8862822" cy="2422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D8BCA3-05B8-ACEE-0B52-8F7322479D9B}"/>
              </a:ext>
            </a:extLst>
          </p:cNvPr>
          <p:cNvSpPr/>
          <p:nvPr/>
        </p:nvSpPr>
        <p:spPr>
          <a:xfrm>
            <a:off x="5859101" y="47699"/>
            <a:ext cx="5632704" cy="1839977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300F7-F105-C1A8-7CBC-D67CB228CBB8}"/>
              </a:ext>
            </a:extLst>
          </p:cNvPr>
          <p:cNvSpPr/>
          <p:nvPr/>
        </p:nvSpPr>
        <p:spPr>
          <a:xfrm>
            <a:off x="6278739" y="5914823"/>
            <a:ext cx="5632704" cy="1290304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5C44E3-52E0-A2DE-C32B-DE472FA34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6DDC4E-D8B4-A3A0-729B-5852C47D98E2}"/>
              </a:ext>
            </a:extLst>
          </p:cNvPr>
          <p:cNvSpPr txBox="1"/>
          <p:nvPr/>
        </p:nvSpPr>
        <p:spPr>
          <a:xfrm>
            <a:off x="-10198210" y="7005425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Implementation</a:t>
            </a:r>
            <a:endParaRPr lang="en-US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E1359-6945-0B25-9AA5-95B64BED2FC5}"/>
              </a:ext>
            </a:extLst>
          </p:cNvPr>
          <p:cNvSpPr txBox="1"/>
          <p:nvPr/>
        </p:nvSpPr>
        <p:spPr>
          <a:xfrm>
            <a:off x="-9960531" y="8480247"/>
            <a:ext cx="8862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Song class: holds individual song details.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class: manages a list of Song objects..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Genre selection using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enum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Uses menu-driven interface in main() for easy navigation.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 handling with </a:t>
            </a:r>
            <a:r>
              <a:rPr lang="en-US" sz="28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ofstream</a:t>
            </a:r>
            <a:r>
              <a:rPr lang="en-US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to save playlist.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35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92C2C-EBCB-47D0-8F9A-87E443972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64B8437-403D-32DD-5624-BBD661E50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034CD3-644B-44F4-4904-812C5F980F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E4097-553F-C94C-C1EC-BAAB7A9CEBD9}"/>
              </a:ext>
            </a:extLst>
          </p:cNvPr>
          <p:cNvSpPr/>
          <p:nvPr/>
        </p:nvSpPr>
        <p:spPr>
          <a:xfrm>
            <a:off x="1173083" y="1890808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AB948-F454-A08F-4C73-5662E8CCD064}"/>
              </a:ext>
            </a:extLst>
          </p:cNvPr>
          <p:cNvSpPr txBox="1"/>
          <p:nvPr/>
        </p:nvSpPr>
        <p:spPr>
          <a:xfrm>
            <a:off x="1545448" y="-4985451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name: Mukesh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Welcome, Mukesh!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playlist name: Relax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New playlist created: Relax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DONG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075F7-8C73-0692-0CD5-18CB701E133D}"/>
              </a:ext>
            </a:extLst>
          </p:cNvPr>
          <p:cNvSpPr/>
          <p:nvPr/>
        </p:nvSpPr>
        <p:spPr>
          <a:xfrm>
            <a:off x="960120" y="5908810"/>
            <a:ext cx="5632704" cy="1290304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E1F2F-80B2-549C-85A4-D20230A1E39E}"/>
              </a:ext>
            </a:extLst>
          </p:cNvPr>
          <p:cNvSpPr/>
          <p:nvPr/>
        </p:nvSpPr>
        <p:spPr>
          <a:xfrm>
            <a:off x="6491702" y="1896821"/>
            <a:ext cx="4922917" cy="3999714"/>
          </a:xfrm>
          <a:prstGeom prst="roundRect">
            <a:avLst>
              <a:gd name="adj" fmla="val 110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E8B2B-3C72-E1A0-4314-942F9E4AABE9}"/>
              </a:ext>
            </a:extLst>
          </p:cNvPr>
          <p:cNvSpPr txBox="1"/>
          <p:nvPr/>
        </p:nvSpPr>
        <p:spPr>
          <a:xfrm>
            <a:off x="6864067" y="-9050480"/>
            <a:ext cx="8862822" cy="2397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300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artist name: Sajjan Raj Vaidya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Select a music genre: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Pop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Jazz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Classical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Other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duration (in seconds): 500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added to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ABC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not found in playlist.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the song title to remove: Dhariya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removed from playlist!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3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Songs in playlist 'Relax':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Song Title: RAVANA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Artist Name: DONG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Genre: Rock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Duration: 300 seconds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------------------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Playlist saved to playlist.txt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=== Playlist Menu ===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1. Add a new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2. Remove a song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3. Display all songs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4. Save playlist to file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5. Exit program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Enter your choice: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ADLaM Display" panose="02010000000000000000" pitchFamily="2" charset="0"/>
                <a:cs typeface="ADLaM Display" panose="02010000000000000000" pitchFamily="2" charset="0"/>
              </a:rPr>
              <a:t>Goodbye, Mukesh!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00B49-1D3F-F130-8244-20803C7A8B70}"/>
              </a:ext>
            </a:extLst>
          </p:cNvPr>
          <p:cNvSpPr/>
          <p:nvPr/>
        </p:nvSpPr>
        <p:spPr>
          <a:xfrm>
            <a:off x="6278739" y="5914823"/>
            <a:ext cx="5632704" cy="1290304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93FEC-428A-D8FF-EA2C-71E3F6FD7B69}"/>
              </a:ext>
            </a:extLst>
          </p:cNvPr>
          <p:cNvSpPr/>
          <p:nvPr/>
        </p:nvSpPr>
        <p:spPr>
          <a:xfrm>
            <a:off x="888824" y="10363"/>
            <a:ext cx="5632704" cy="1874432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6EC39-31AE-6164-DF08-BC2EA80B1D39}"/>
              </a:ext>
            </a:extLst>
          </p:cNvPr>
          <p:cNvSpPr/>
          <p:nvPr/>
        </p:nvSpPr>
        <p:spPr>
          <a:xfrm>
            <a:off x="5859101" y="10363"/>
            <a:ext cx="5632704" cy="1877313"/>
          </a:xfrm>
          <a:prstGeom prst="rect">
            <a:avLst/>
          </a:prstGeom>
          <a:solidFill>
            <a:srgbClr val="FDC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49130-5153-C9F3-CCC9-DAE0881E8D0F}"/>
              </a:ext>
            </a:extLst>
          </p:cNvPr>
          <p:cNvSpPr txBox="1"/>
          <p:nvPr/>
        </p:nvSpPr>
        <p:spPr>
          <a:xfrm>
            <a:off x="890714" y="967478"/>
            <a:ext cx="886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Output</a:t>
            </a:r>
            <a:endParaRPr lang="en-US" sz="5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F8A2B1-FDEF-A867-1A9D-940ADEE76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06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5119</Words>
  <Application>Microsoft Office PowerPoint</Application>
  <PresentationFormat>Widescreen</PresentationFormat>
  <Paragraphs>1216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ADLaM Display</vt:lpstr>
      <vt:lpstr>Aptos</vt:lpstr>
      <vt:lpstr>Arial</vt:lpstr>
      <vt:lpstr>Consolas</vt:lpstr>
      <vt:lpstr>Franklin Gothic Demi Cond</vt:lpstr>
      <vt:lpstr>Franklin Gothic Medium</vt:lpstr>
      <vt:lpstr>Wingdings</vt:lpstr>
      <vt:lpstr>JuxtaposeVTI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Pandey</dc:creator>
  <cp:lastModifiedBy>Mukesh Pandey</cp:lastModifiedBy>
  <cp:revision>3</cp:revision>
  <dcterms:created xsi:type="dcterms:W3CDTF">2025-07-30T11:37:40Z</dcterms:created>
  <dcterms:modified xsi:type="dcterms:W3CDTF">2025-07-31T07:43:01Z</dcterms:modified>
</cp:coreProperties>
</file>