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sldIdLst>
    <p:sldId id="256" r:id="rId2"/>
    <p:sldId id="257" r:id="rId3"/>
    <p:sldId id="258" r:id="rId4"/>
    <p:sldId id="259" r:id="rId5"/>
    <p:sldId id="260" r:id="rId6"/>
    <p:sldId id="261" r:id="rId7"/>
    <p:sldId id="268" r:id="rId8"/>
    <p:sldId id="269"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9" d="100"/>
          <a:sy n="79" d="100"/>
        </p:scale>
        <p:origin x="-3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E016143-E03C-4CFD-AFDC-14E5BDEA754C}"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609600" y="4463568"/>
            <a:ext cx="110744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908A7C6C-0F39-4D70-8E8D-FE5B9C95FA73}" type="datetimeFigureOut">
              <a:rPr lang="en-US" smtClean="0"/>
              <a:pPr/>
              <a:t>3/4/2020</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smtClean="0"/>
              <a:pPr/>
              <a:t>3/4/2020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smtClean="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pPr/>
              <a:t>3/4/2020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3789A-C914-4DB1-8815-80B5EC7335C5}"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5E6440AA-91A0-436F-8FDB-C0F939DCAE21}"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0E59FD0C-5451-4CA0-86AF-E70AE3279989}" type="datetimeFigureOut">
              <a:rPr lang="en-US" smtClean="0"/>
              <a:pPr/>
              <a:t>3/4/2020</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591" y="2207118"/>
            <a:ext cx="9418320" cy="1455312"/>
          </a:xfrm>
        </p:spPr>
        <p:txBody>
          <a:bodyPr>
            <a:normAutofit/>
          </a:bodyPr>
          <a:lstStyle/>
          <a:p>
            <a:r>
              <a:rPr lang="en-US" sz="4800" b="1" dirty="0"/>
              <a:t>SMART DUSTBIN </a:t>
            </a:r>
            <a:r>
              <a:rPr lang="en-US" sz="4800" dirty="0"/>
              <a:t>USING IOT</a:t>
            </a:r>
            <a:br>
              <a:rPr lang="en-US" dirty="0"/>
            </a:br>
            <a:endParaRPr lang="en-US" dirty="0"/>
          </a:p>
        </p:txBody>
      </p:sp>
      <p:sp>
        <p:nvSpPr>
          <p:cNvPr id="3" name="Subtitle 2"/>
          <p:cNvSpPr>
            <a:spLocks noGrp="1"/>
          </p:cNvSpPr>
          <p:nvPr>
            <p:ph type="subTitle" idx="1"/>
          </p:nvPr>
        </p:nvSpPr>
        <p:spPr>
          <a:xfrm>
            <a:off x="366832" y="1332626"/>
            <a:ext cx="1777543" cy="376707"/>
          </a:xfrm>
        </p:spPr>
        <p:txBody>
          <a:bodyPr>
            <a:noAutofit/>
          </a:bodyPr>
          <a:lstStyle/>
          <a:p>
            <a:r>
              <a:rPr lang="en-US" sz="3200" dirty="0"/>
              <a:t>Project on </a:t>
            </a:r>
          </a:p>
        </p:txBody>
      </p:sp>
      <p:sp>
        <p:nvSpPr>
          <p:cNvPr id="4" name="TextBox 3"/>
          <p:cNvSpPr txBox="1"/>
          <p:nvPr/>
        </p:nvSpPr>
        <p:spPr>
          <a:xfrm>
            <a:off x="680307" y="5200224"/>
            <a:ext cx="3915179" cy="1815882"/>
          </a:xfrm>
          <a:prstGeom prst="rect">
            <a:avLst/>
          </a:prstGeom>
          <a:noFill/>
        </p:spPr>
        <p:txBody>
          <a:bodyPr wrap="square" rtlCol="0">
            <a:spAutoFit/>
          </a:bodyPr>
          <a:lstStyle/>
          <a:p>
            <a:r>
              <a:rPr lang="en-US" sz="1600" dirty="0"/>
              <a:t>Presented By:-</a:t>
            </a:r>
          </a:p>
          <a:p>
            <a:r>
              <a:rPr lang="en-US" sz="1600" dirty="0" err="1"/>
              <a:t>Bhabani</a:t>
            </a:r>
            <a:r>
              <a:rPr lang="en-US" sz="1600" dirty="0"/>
              <a:t> </a:t>
            </a:r>
            <a:r>
              <a:rPr lang="en-US" sz="1600" dirty="0" err="1"/>
              <a:t>Sahu</a:t>
            </a:r>
            <a:endParaRPr lang="en-US" sz="1600" dirty="0"/>
          </a:p>
          <a:p>
            <a:r>
              <a:rPr lang="en-US" sz="1600" dirty="0" err="1"/>
              <a:t>Sasmita</a:t>
            </a:r>
            <a:r>
              <a:rPr lang="en-US" sz="1600" dirty="0"/>
              <a:t> Rani </a:t>
            </a:r>
            <a:r>
              <a:rPr lang="en-US" sz="1600" dirty="0" err="1"/>
              <a:t>Mandal</a:t>
            </a:r>
            <a:endParaRPr lang="en-US" sz="1600" dirty="0"/>
          </a:p>
          <a:p>
            <a:r>
              <a:rPr lang="en-US" sz="1600" dirty="0" err="1"/>
              <a:t>Pradeep</a:t>
            </a:r>
            <a:r>
              <a:rPr lang="en-US" sz="1600" dirty="0"/>
              <a:t> </a:t>
            </a:r>
            <a:r>
              <a:rPr lang="en-US" sz="1600" dirty="0" err="1"/>
              <a:t>Sundar</a:t>
            </a:r>
            <a:r>
              <a:rPr lang="en-US" sz="1600" dirty="0"/>
              <a:t> </a:t>
            </a:r>
            <a:r>
              <a:rPr lang="en-US" sz="1600" dirty="0" err="1"/>
              <a:t>Maharana</a:t>
            </a:r>
            <a:endParaRPr lang="en-US" sz="1600" dirty="0"/>
          </a:p>
          <a:p>
            <a:r>
              <a:rPr lang="en-US" sz="1600" dirty="0" err="1"/>
              <a:t>Saswat</a:t>
            </a:r>
            <a:r>
              <a:rPr lang="en-US" sz="1600" dirty="0"/>
              <a:t>  </a:t>
            </a:r>
            <a:r>
              <a:rPr lang="en-US" sz="1600" dirty="0" err="1"/>
              <a:t>Pradhan</a:t>
            </a:r>
            <a:endParaRPr lang="en-US" sz="1600" dirty="0"/>
          </a:p>
          <a:p>
            <a:r>
              <a:rPr lang="en-US" sz="1600" dirty="0" err="1"/>
              <a:t>Kshitij</a:t>
            </a:r>
            <a:r>
              <a:rPr lang="en-US" sz="1600" dirty="0"/>
              <a:t> Chandra </a:t>
            </a:r>
            <a:r>
              <a:rPr lang="en-US" sz="1600" dirty="0" err="1"/>
              <a:t>Nayak</a:t>
            </a:r>
            <a:endParaRPr lang="en-US" sz="1600" dirty="0"/>
          </a:p>
          <a:p>
            <a:endParaRPr lang="en-US" sz="1600" dirty="0"/>
          </a:p>
        </p:txBody>
      </p:sp>
      <p:sp>
        <p:nvSpPr>
          <p:cNvPr id="5" name="TextBox 4"/>
          <p:cNvSpPr txBox="1"/>
          <p:nvPr/>
        </p:nvSpPr>
        <p:spPr>
          <a:xfrm>
            <a:off x="8780932" y="5186777"/>
            <a:ext cx="3370729" cy="1200329"/>
          </a:xfrm>
          <a:prstGeom prst="rect">
            <a:avLst/>
          </a:prstGeom>
          <a:noFill/>
        </p:spPr>
        <p:txBody>
          <a:bodyPr wrap="square" rtlCol="0">
            <a:spAutoFit/>
          </a:bodyPr>
          <a:lstStyle/>
          <a:p>
            <a:r>
              <a:rPr lang="en-US" dirty="0"/>
              <a:t>Guided By:-</a:t>
            </a:r>
          </a:p>
          <a:p>
            <a:r>
              <a:rPr lang="en-US" dirty="0"/>
              <a:t>Mr. </a:t>
            </a:r>
            <a:r>
              <a:rPr lang="en-US" dirty="0" err="1"/>
              <a:t>Susant</a:t>
            </a:r>
            <a:r>
              <a:rPr lang="en-US" dirty="0"/>
              <a:t> Kumar </a:t>
            </a:r>
            <a:r>
              <a:rPr lang="en-US" dirty="0" err="1"/>
              <a:t>Behera</a:t>
            </a:r>
            <a:r>
              <a:rPr lang="en-US" dirty="0"/>
              <a:t>,</a:t>
            </a:r>
          </a:p>
          <a:p>
            <a:r>
              <a:rPr lang="en-US" dirty="0"/>
              <a:t>Faculty of MCA,</a:t>
            </a:r>
          </a:p>
          <a:p>
            <a:r>
              <a:rPr lang="en-US" dirty="0"/>
              <a:t>CIME,BBSR.</a:t>
            </a:r>
          </a:p>
        </p:txBody>
      </p:sp>
      <p:sp>
        <p:nvSpPr>
          <p:cNvPr id="6" name="Subtitle 2"/>
          <p:cNvSpPr txBox="1">
            <a:spLocks/>
          </p:cNvSpPr>
          <p:nvPr/>
        </p:nvSpPr>
        <p:spPr>
          <a:xfrm>
            <a:off x="8070288" y="2934774"/>
            <a:ext cx="3160089" cy="32358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659198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3" name="Content Placeholder 2"/>
          <p:cNvSpPr>
            <a:spLocks noGrp="1"/>
          </p:cNvSpPr>
          <p:nvPr>
            <p:ph idx="1"/>
          </p:nvPr>
        </p:nvSpPr>
        <p:spPr/>
        <p:txBody>
          <a:bodyPr/>
          <a:lstStyle/>
          <a:p>
            <a:r>
              <a:rPr lang="en-US" dirty="0"/>
              <a:t>Need powerful sensor </a:t>
            </a:r>
          </a:p>
          <a:p>
            <a:endParaRPr lang="en-US" dirty="0"/>
          </a:p>
        </p:txBody>
      </p:sp>
    </p:spTree>
    <p:extLst>
      <p:ext uri="{BB962C8B-B14F-4D97-AF65-F5344CB8AC3E}">
        <p14:creationId xmlns:p14="http://schemas.microsoft.com/office/powerpoint/2010/main" val="138435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By using this method the collection of waste in the city becomes easier. It helps in reducing air pollution, traffic flow, man power, time and money. With the help of proper technology (GPS &amp; SOFTWARE APPLICATIONS) we can guide the trucks in selecting the shortest path for garbage collection. This project can add an edge to the cities aiming to get smart and people-friendly.</a:t>
            </a:r>
          </a:p>
        </p:txBody>
      </p:sp>
    </p:spTree>
    <p:extLst>
      <p:ext uri="{BB962C8B-B14F-4D97-AF65-F5344CB8AC3E}">
        <p14:creationId xmlns:p14="http://schemas.microsoft.com/office/powerpoint/2010/main" val="265034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61873" y="1828802"/>
            <a:ext cx="6645756" cy="4351337"/>
          </a:xfrm>
        </p:spPr>
        <p:txBody>
          <a:bodyPr>
            <a:normAutofit fontScale="32500" lnSpcReduction="20000"/>
          </a:bodyPr>
          <a:lstStyle/>
          <a:p>
            <a:pPr marL="0" indent="0">
              <a:buNone/>
            </a:pPr>
            <a:r>
              <a:rPr lang="en-US" sz="5600" dirty="0"/>
              <a:t>1. Glossary of Environment Statistics : Series F, No. 67 / Department for Economic and</a:t>
            </a:r>
          </a:p>
          <a:p>
            <a:pPr marL="0" indent="0">
              <a:buNone/>
            </a:pPr>
            <a:r>
              <a:rPr lang="en-US" sz="5600" dirty="0"/>
              <a:t>Social Information and Policy Analysis, United Nations. New York: UN, 1997.</a:t>
            </a:r>
          </a:p>
          <a:p>
            <a:pPr marL="0" indent="0">
              <a:buNone/>
            </a:pPr>
            <a:r>
              <a:rPr lang="en-US" sz="5600" dirty="0"/>
              <a:t>2. United Nations Environmental </a:t>
            </a:r>
            <a:r>
              <a:rPr lang="en-US" sz="5600" dirty="0" err="1"/>
              <a:t>Programme</a:t>
            </a:r>
            <a:r>
              <a:rPr lang="en-US" sz="5600" dirty="0"/>
              <a:t> (2013). "Guidelines for National Waste</a:t>
            </a:r>
          </a:p>
          <a:p>
            <a:pPr marL="0" indent="0">
              <a:buNone/>
            </a:pPr>
            <a:r>
              <a:rPr lang="en-US" sz="5600" dirty="0"/>
              <a:t>Management Strategies Moving from Challenges to Opportunities."</a:t>
            </a:r>
          </a:p>
          <a:p>
            <a:pPr marL="0" indent="0">
              <a:buNone/>
            </a:pPr>
            <a:r>
              <a:rPr lang="en-US" sz="5600" dirty="0"/>
              <a:t>3. "Arduino - Introduction". arduino.cc.</a:t>
            </a:r>
          </a:p>
          <a:p>
            <a:pPr marL="0" indent="0">
              <a:buNone/>
            </a:pPr>
            <a:r>
              <a:rPr lang="en-US" sz="5600" dirty="0"/>
              <a:t>4. "Programming Arduino Getting Started with Sketches". McGraw-Hill. Nov 8, 2011.</a:t>
            </a:r>
          </a:p>
          <a:p>
            <a:pPr marL="0" indent="0">
              <a:buNone/>
            </a:pPr>
            <a:r>
              <a:rPr lang="en-US" sz="5600" dirty="0"/>
              <a:t>Retrieved 2013-03-28.</a:t>
            </a:r>
          </a:p>
          <a:p>
            <a:pPr marL="0" indent="0">
              <a:buNone/>
            </a:pPr>
            <a:r>
              <a:rPr lang="en-US" sz="5600" dirty="0"/>
              <a:t>5. "GSM Global system for Mobile Communications". 4G Americas. Retrieved 2014-03-</a:t>
            </a:r>
          </a:p>
          <a:p>
            <a:pPr marL="0" indent="0">
              <a:buNone/>
            </a:pPr>
            <a:r>
              <a:rPr lang="en-US" sz="5600" dirty="0"/>
              <a:t>6. The national environment policy, 2006 available at</a:t>
            </a:r>
          </a:p>
          <a:p>
            <a:pPr marL="0" indent="0">
              <a:buNone/>
            </a:pPr>
            <a:r>
              <a:rPr lang="en-US" sz="5600" dirty="0"/>
              <a:t>http://www.tnpcb.gov.in/pdf/nep2006e.pdf</a:t>
            </a:r>
          </a:p>
          <a:p>
            <a:endParaRPr lang="en-US" dirty="0"/>
          </a:p>
        </p:txBody>
      </p:sp>
    </p:spTree>
    <p:extLst>
      <p:ext uri="{BB962C8B-B14F-4D97-AF65-F5344CB8AC3E}">
        <p14:creationId xmlns:p14="http://schemas.microsoft.com/office/powerpoint/2010/main" val="114136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52" y="2374864"/>
            <a:ext cx="9692640" cy="1325562"/>
          </a:xfrm>
        </p:spPr>
        <p:txBody>
          <a:bodyPr/>
          <a:lstStyle/>
          <a:p>
            <a:r>
              <a:rPr lang="en-US" dirty="0"/>
              <a:t>Any Query Related to This…?</a:t>
            </a:r>
          </a:p>
        </p:txBody>
      </p:sp>
    </p:spTree>
    <p:extLst>
      <p:ext uri="{BB962C8B-B14F-4D97-AF65-F5344CB8AC3E}">
        <p14:creationId xmlns:p14="http://schemas.microsoft.com/office/powerpoint/2010/main" val="179774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163" y="2387744"/>
            <a:ext cx="9692640" cy="1325562"/>
          </a:xfrm>
        </p:spPr>
        <p:txBody>
          <a:bodyPr/>
          <a:lstStyle/>
          <a:p>
            <a:r>
              <a:rPr lang="en-US" dirty="0"/>
              <a:t>Thank You..</a:t>
            </a:r>
          </a:p>
        </p:txBody>
      </p:sp>
    </p:spTree>
    <p:extLst>
      <p:ext uri="{BB962C8B-B14F-4D97-AF65-F5344CB8AC3E}">
        <p14:creationId xmlns:p14="http://schemas.microsoft.com/office/powerpoint/2010/main" val="242272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060" y="352698"/>
            <a:ext cx="9692640" cy="1325562"/>
          </a:xfrm>
        </p:spPr>
        <p:txBody>
          <a:bodyPr/>
          <a:lstStyle/>
          <a:p>
            <a:r>
              <a:rPr lang="en-US" dirty="0"/>
              <a:t>Contents</a:t>
            </a:r>
          </a:p>
        </p:txBody>
      </p:sp>
      <p:sp>
        <p:nvSpPr>
          <p:cNvPr id="3" name="Content Placeholder 2"/>
          <p:cNvSpPr>
            <a:spLocks noGrp="1"/>
          </p:cNvSpPr>
          <p:nvPr>
            <p:ph idx="1"/>
          </p:nvPr>
        </p:nvSpPr>
        <p:spPr/>
        <p:txBody>
          <a:bodyPr>
            <a:normAutofit/>
          </a:bodyPr>
          <a:lstStyle/>
          <a:p>
            <a:pPr algn="just"/>
            <a:r>
              <a:rPr lang="en-US" dirty="0"/>
              <a:t>Introduction</a:t>
            </a:r>
          </a:p>
          <a:p>
            <a:pPr algn="just"/>
            <a:r>
              <a:rPr lang="en-US" dirty="0"/>
              <a:t>Why Smart Bin ?</a:t>
            </a:r>
          </a:p>
          <a:p>
            <a:pPr algn="just"/>
            <a:r>
              <a:rPr lang="en-US" dirty="0"/>
              <a:t>Components</a:t>
            </a:r>
          </a:p>
          <a:p>
            <a:pPr lvl="1" algn="just"/>
            <a:r>
              <a:rPr lang="en-US" dirty="0"/>
              <a:t>Technology used</a:t>
            </a:r>
          </a:p>
          <a:p>
            <a:pPr algn="just"/>
            <a:r>
              <a:rPr lang="en-US" dirty="0"/>
              <a:t>Working Principal</a:t>
            </a:r>
          </a:p>
          <a:p>
            <a:pPr algn="just"/>
            <a:r>
              <a:rPr lang="en-US" dirty="0"/>
              <a:t>Advantages &amp; Disadvantages</a:t>
            </a:r>
          </a:p>
          <a:p>
            <a:pPr algn="just"/>
            <a:r>
              <a:rPr lang="en-US" dirty="0"/>
              <a:t>Conclusion</a:t>
            </a:r>
          </a:p>
          <a:p>
            <a:pPr algn="just"/>
            <a:r>
              <a:rPr lang="en-US" dirty="0"/>
              <a:t>References</a:t>
            </a:r>
          </a:p>
        </p:txBody>
      </p:sp>
    </p:spTree>
    <p:extLst>
      <p:ext uri="{BB962C8B-B14F-4D97-AF65-F5344CB8AC3E}">
        <p14:creationId xmlns:p14="http://schemas.microsoft.com/office/powerpoint/2010/main" val="227822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a:t>Waste management is all the activities and actions required to manage waste from its inception to its final disposal. This includes collection, transportation, treatment and disposal of waste together with monitoring and regulation. </a:t>
            </a:r>
          </a:p>
          <a:p>
            <a:pPr algn="just"/>
            <a:r>
              <a:rPr lang="en-US" dirty="0"/>
              <a:t>Waste and wastes are unwanted or unusable materials.</a:t>
            </a:r>
          </a:p>
          <a:p>
            <a:pPr algn="just"/>
            <a:r>
              <a:rPr lang="en-US" dirty="0"/>
              <a:t>Waste is any substance which is discarded after primary use, or it is worthless, defective and of no use</a:t>
            </a:r>
          </a:p>
          <a:p>
            <a:pPr algn="just"/>
            <a:r>
              <a:rPr lang="en-US" dirty="0"/>
              <a:t>Curbside collection .</a:t>
            </a:r>
          </a:p>
          <a:p>
            <a:pPr algn="just"/>
            <a:r>
              <a:rPr lang="en-US" dirty="0"/>
              <a:t>It is an inevitable consequence .</a:t>
            </a:r>
          </a:p>
          <a:p>
            <a:endParaRPr lang="en-US" dirty="0"/>
          </a:p>
        </p:txBody>
      </p:sp>
    </p:spTree>
    <p:extLst>
      <p:ext uri="{BB962C8B-B14F-4D97-AF65-F5344CB8AC3E}">
        <p14:creationId xmlns:p14="http://schemas.microsoft.com/office/powerpoint/2010/main" val="390416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Smart Bin</a:t>
            </a:r>
          </a:p>
        </p:txBody>
      </p:sp>
      <p:sp>
        <p:nvSpPr>
          <p:cNvPr id="3" name="Content Placeholder 2"/>
          <p:cNvSpPr>
            <a:spLocks noGrp="1"/>
          </p:cNvSpPr>
          <p:nvPr>
            <p:ph idx="1"/>
          </p:nvPr>
        </p:nvSpPr>
        <p:spPr/>
        <p:txBody>
          <a:bodyPr/>
          <a:lstStyle/>
          <a:p>
            <a:pPr algn="just"/>
            <a:r>
              <a:rPr lang="en-US" dirty="0"/>
              <a:t>Increase in Population.</a:t>
            </a:r>
          </a:p>
          <a:p>
            <a:pPr algn="just"/>
            <a:r>
              <a:rPr lang="en-US" dirty="0"/>
              <a:t>Pollution</a:t>
            </a:r>
          </a:p>
          <a:p>
            <a:pPr lvl="1" algn="just"/>
            <a:r>
              <a:rPr lang="en-US" dirty="0"/>
              <a:t>Air</a:t>
            </a:r>
          </a:p>
          <a:p>
            <a:pPr lvl="1" algn="just"/>
            <a:r>
              <a:rPr lang="en-US" dirty="0"/>
              <a:t>Water etc.</a:t>
            </a:r>
          </a:p>
          <a:p>
            <a:pPr algn="just"/>
            <a:r>
              <a:rPr lang="en-US" dirty="0"/>
              <a:t>Working load .</a:t>
            </a:r>
          </a:p>
          <a:p>
            <a:pPr algn="just"/>
            <a:r>
              <a:rPr lang="en-US" dirty="0"/>
              <a:t>Smart to Manage .</a:t>
            </a:r>
          </a:p>
          <a:p>
            <a:endParaRPr lang="en-US" dirty="0"/>
          </a:p>
        </p:txBody>
      </p:sp>
      <p:pic>
        <p:nvPicPr>
          <p:cNvPr id="4" name="Picture 3"/>
          <p:cNvPicPr>
            <a:picLocks noChangeAspect="1"/>
          </p:cNvPicPr>
          <p:nvPr/>
        </p:nvPicPr>
        <p:blipFill>
          <a:blip r:embed="rId2"/>
          <a:stretch>
            <a:fillRect/>
          </a:stretch>
        </p:blipFill>
        <p:spPr>
          <a:xfrm>
            <a:off x="6970776" y="1691322"/>
            <a:ext cx="3118665" cy="4505344"/>
          </a:xfrm>
          <a:prstGeom prst="rect">
            <a:avLst/>
          </a:prstGeom>
        </p:spPr>
      </p:pic>
    </p:spTree>
    <p:extLst>
      <p:ext uri="{BB962C8B-B14F-4D97-AF65-F5344CB8AC3E}">
        <p14:creationId xmlns:p14="http://schemas.microsoft.com/office/powerpoint/2010/main" val="181367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GARBAGE CONTAINER</a:t>
            </a:r>
          </a:p>
          <a:p>
            <a:r>
              <a:rPr lang="en-US" dirty="0">
                <a:latin typeface="Arial" panose="020B0604020202020204" pitchFamily="34" charset="0"/>
                <a:cs typeface="Arial" panose="020B0604020202020204" pitchFamily="34" charset="0"/>
              </a:rPr>
              <a:t>ULTRASONIC SENSOR</a:t>
            </a:r>
          </a:p>
          <a:p>
            <a:r>
              <a:rPr lang="en-US" dirty="0">
                <a:latin typeface="Arial" panose="020B0604020202020204" pitchFamily="34" charset="0"/>
                <a:cs typeface="Arial" panose="020B0604020202020204" pitchFamily="34" charset="0"/>
              </a:rPr>
              <a:t>ARDUINO BOARD </a:t>
            </a:r>
          </a:p>
          <a:p>
            <a:r>
              <a:rPr lang="en-US" dirty="0">
                <a:latin typeface="Arial" panose="020B0604020202020204" pitchFamily="34" charset="0"/>
                <a:cs typeface="Arial" panose="020B0604020202020204" pitchFamily="34" charset="0"/>
              </a:rPr>
              <a:t>JUMP WIRES</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699033" y="719232"/>
            <a:ext cx="4889416" cy="2219136"/>
          </a:xfrm>
          <a:prstGeom prst="rect">
            <a:avLst/>
          </a:prstGeom>
        </p:spPr>
      </p:pic>
      <p:pic>
        <p:nvPicPr>
          <p:cNvPr id="5" name="Picture 4"/>
          <p:cNvPicPr>
            <a:picLocks noChangeAspect="1"/>
          </p:cNvPicPr>
          <p:nvPr/>
        </p:nvPicPr>
        <p:blipFill>
          <a:blip r:embed="rId3"/>
          <a:stretch>
            <a:fillRect/>
          </a:stretch>
        </p:blipFill>
        <p:spPr>
          <a:xfrm>
            <a:off x="8811678" y="3071699"/>
            <a:ext cx="2091109" cy="1487553"/>
          </a:xfrm>
          <a:prstGeom prst="rect">
            <a:avLst/>
          </a:prstGeom>
        </p:spPr>
      </p:pic>
      <p:pic>
        <p:nvPicPr>
          <p:cNvPr id="7" name="Picture 6"/>
          <p:cNvPicPr>
            <a:picLocks noChangeAspect="1"/>
          </p:cNvPicPr>
          <p:nvPr/>
        </p:nvPicPr>
        <p:blipFill>
          <a:blip r:embed="rId4"/>
          <a:stretch>
            <a:fillRect/>
          </a:stretch>
        </p:blipFill>
        <p:spPr>
          <a:xfrm>
            <a:off x="6019047" y="3071699"/>
            <a:ext cx="2124694" cy="1394946"/>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8057" y="4559252"/>
            <a:ext cx="2720776" cy="201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95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Principal</a:t>
            </a:r>
          </a:p>
        </p:txBody>
      </p:sp>
      <p:sp>
        <p:nvSpPr>
          <p:cNvPr id="3" name="Content Placeholder 2"/>
          <p:cNvSpPr>
            <a:spLocks noGrp="1"/>
          </p:cNvSpPr>
          <p:nvPr>
            <p:ph idx="1"/>
          </p:nvPr>
        </p:nvSpPr>
        <p:spPr/>
        <p:txBody>
          <a:bodyPr/>
          <a:lstStyle/>
          <a:p>
            <a:r>
              <a:rPr lang="en-US" dirty="0"/>
              <a:t>The sensor is fixed on to the bread board. The connection between the Arduino board and sensor is made with the help of connecting wires. The working program is fed into the Arduino board. The GSM module is also connected to the same Arduino board with the help of wires. The power supply to the system is given with the help of a battery.</a:t>
            </a:r>
          </a:p>
          <a:p>
            <a:r>
              <a:rPr lang="en-US" dirty="0"/>
              <a:t>BLOCK DIAGRAM</a:t>
            </a:r>
          </a:p>
          <a:p>
            <a:pPr lvl="1"/>
            <a:endParaRPr lang="en-US" dirty="0"/>
          </a:p>
        </p:txBody>
      </p:sp>
      <p:pic>
        <p:nvPicPr>
          <p:cNvPr id="4" name="Picture 3"/>
          <p:cNvPicPr>
            <a:picLocks noChangeAspect="1"/>
          </p:cNvPicPr>
          <p:nvPr/>
        </p:nvPicPr>
        <p:blipFill>
          <a:blip r:embed="rId2"/>
          <a:stretch>
            <a:fillRect/>
          </a:stretch>
        </p:blipFill>
        <p:spPr>
          <a:xfrm>
            <a:off x="2789092" y="3740679"/>
            <a:ext cx="5944115" cy="2725148"/>
          </a:xfrm>
          <a:prstGeom prst="rect">
            <a:avLst/>
          </a:prstGeom>
        </p:spPr>
      </p:pic>
    </p:spTree>
    <p:extLst>
      <p:ext uri="{BB962C8B-B14F-4D97-AF65-F5344CB8AC3E}">
        <p14:creationId xmlns:p14="http://schemas.microsoft.com/office/powerpoint/2010/main" val="141252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vs New</a:t>
            </a:r>
          </a:p>
        </p:txBody>
      </p:sp>
      <p:pic>
        <p:nvPicPr>
          <p:cNvPr id="4" name="Content Placeholder 3"/>
          <p:cNvPicPr>
            <a:picLocks noGrp="1" noChangeAspect="1"/>
          </p:cNvPicPr>
          <p:nvPr>
            <p:ph idx="1"/>
          </p:nvPr>
        </p:nvPicPr>
        <p:blipFill>
          <a:blip r:embed="rId2"/>
          <a:stretch>
            <a:fillRect/>
          </a:stretch>
        </p:blipFill>
        <p:spPr>
          <a:xfrm>
            <a:off x="1127945" y="2397524"/>
            <a:ext cx="4122595" cy="2766904"/>
          </a:xfrm>
          <a:prstGeom prst="rect">
            <a:avLst/>
          </a:prstGeom>
        </p:spPr>
      </p:pic>
      <p:pic>
        <p:nvPicPr>
          <p:cNvPr id="5" name="Picture 4"/>
          <p:cNvPicPr>
            <a:picLocks noChangeAspect="1"/>
          </p:cNvPicPr>
          <p:nvPr/>
        </p:nvPicPr>
        <p:blipFill>
          <a:blip r:embed="rId3"/>
          <a:stretch>
            <a:fillRect/>
          </a:stretch>
        </p:blipFill>
        <p:spPr>
          <a:xfrm>
            <a:off x="6911634" y="2043256"/>
            <a:ext cx="3082401" cy="3121172"/>
          </a:xfrm>
          <a:prstGeom prst="rect">
            <a:avLst/>
          </a:prstGeom>
        </p:spPr>
      </p:pic>
    </p:spTree>
    <p:extLst>
      <p:ext uri="{BB962C8B-B14F-4D97-AF65-F5344CB8AC3E}">
        <p14:creationId xmlns:p14="http://schemas.microsoft.com/office/powerpoint/2010/main" val="119327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61" y="772735"/>
            <a:ext cx="10071279" cy="5399747"/>
          </a:xfrm>
        </p:spPr>
      </p:pic>
    </p:spTree>
    <p:extLst>
      <p:ext uri="{BB962C8B-B14F-4D97-AF65-F5344CB8AC3E}">
        <p14:creationId xmlns:p14="http://schemas.microsoft.com/office/powerpoint/2010/main" val="885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Less time and fuel consumption .</a:t>
            </a:r>
          </a:p>
          <a:p>
            <a:r>
              <a:rPr lang="en-US" dirty="0"/>
              <a:t>Decreased noise, traffic flow and air pollution .</a:t>
            </a:r>
          </a:p>
          <a:p>
            <a:r>
              <a:rPr lang="en-US" dirty="0"/>
              <a:t>Provide real time information on the fill level .</a:t>
            </a:r>
          </a:p>
          <a:p>
            <a:r>
              <a:rPr lang="en-US" dirty="0"/>
              <a:t>Reducing manpower required to handle the garbage collection .</a:t>
            </a:r>
          </a:p>
          <a:p>
            <a:r>
              <a:rPr lang="en-US" dirty="0"/>
              <a:t>Being a Smart Citizen of Smart City .</a:t>
            </a:r>
          </a:p>
        </p:txBody>
      </p:sp>
    </p:spTree>
    <p:extLst>
      <p:ext uri="{BB962C8B-B14F-4D97-AF65-F5344CB8AC3E}">
        <p14:creationId xmlns:p14="http://schemas.microsoft.com/office/powerpoint/2010/main" val="2721267427"/>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165</TotalTime>
  <Words>477</Words>
  <Application>Microsoft Office PowerPoint</Application>
  <PresentationFormat>Widescreen</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SMART DUSTBIN USING IOT </vt:lpstr>
      <vt:lpstr>Contents</vt:lpstr>
      <vt:lpstr>Introduction</vt:lpstr>
      <vt:lpstr>Why Smart Bin</vt:lpstr>
      <vt:lpstr>Components</vt:lpstr>
      <vt:lpstr>Working Principal</vt:lpstr>
      <vt:lpstr>Old vs New</vt:lpstr>
      <vt:lpstr>PowerPoint Presentation</vt:lpstr>
      <vt:lpstr>Advantages</vt:lpstr>
      <vt:lpstr>Disadvantage</vt:lpstr>
      <vt:lpstr>Conclusion</vt:lpstr>
      <vt:lpstr>References</vt:lpstr>
      <vt:lpstr>Any Query Related to This…?</vt:lpstr>
      <vt:lpstr>Thank You..</vt:lpstr>
    </vt:vector>
  </TitlesOfParts>
  <Company>Hackers Villa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Wi-Fi Dustbin System</dc:title>
  <dc:creator>Hackers Villa</dc:creator>
  <cp:lastModifiedBy>Saswat Pradhan</cp:lastModifiedBy>
  <cp:revision>29</cp:revision>
  <dcterms:created xsi:type="dcterms:W3CDTF">2018-04-03T18:00:18Z</dcterms:created>
  <dcterms:modified xsi:type="dcterms:W3CDTF">2020-03-04T08:09:13Z</dcterms:modified>
</cp:coreProperties>
</file>