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4" r:id="rId7"/>
    <p:sldId id="25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Tower of Hanoi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Bikram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biswas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XXXXXXXXXX</a:t>
            </a:r>
          </a:p>
          <a:p>
            <a:pPr algn="ctr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FF827D-5490-48A6-974B-1510A2F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tower of </a:t>
            </a:r>
            <a:r>
              <a:rPr lang="en-US" b="1" u="sng" dirty="0" err="1"/>
              <a:t>hanoi</a:t>
            </a:r>
            <a:endParaRPr lang="en-IN" b="1" u="s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DCAEB1-3CE7-40F0-8A9B-CA72F773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 of Hanoi is a mathematical puzzle (we can say) where we have three rods and n disks . Here ‘n’ is the number of disks.</a:t>
            </a:r>
          </a:p>
          <a:p>
            <a:r>
              <a:rPr lang="en-US" dirty="0"/>
              <a:t>The value of ‘n’ can be any number starting from 1. In our project we have made the menu by which user can enter number of disks . Usually we put the value n=3.</a:t>
            </a:r>
          </a:p>
          <a:p>
            <a:r>
              <a:rPr lang="en-US" dirty="0"/>
              <a:t>The objective of the puzzle is to move the disks from one rod to another rod.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1FC8-12D4-4EC5-87C2-D4CA0428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252" y="127098"/>
            <a:ext cx="8440997" cy="1263291"/>
          </a:xfrm>
        </p:spPr>
        <p:txBody>
          <a:bodyPr/>
          <a:lstStyle/>
          <a:p>
            <a:r>
              <a:rPr lang="en-US" dirty="0"/>
              <a:t>Moving of disks should follow the following rules: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DD834-8CDA-4219-BBFE-60BE6F0D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Disk can move at a time.</a:t>
            </a:r>
          </a:p>
          <a:p>
            <a:r>
              <a:rPr lang="en-US" dirty="0"/>
              <a:t>A Disk can only be moved if it is the uppermost disk on a stack.</a:t>
            </a:r>
          </a:p>
          <a:p>
            <a:r>
              <a:rPr lang="en-US" dirty="0"/>
              <a:t>No disk can be placed on the top of the smaller disk.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9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C64A67-5D58-461A-BD3E-C424CB62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28" y="1777654"/>
            <a:ext cx="10084453" cy="3896637"/>
          </a:xfrm>
        </p:spPr>
        <p:txBody>
          <a:bodyPr>
            <a:normAutofit/>
          </a:bodyPr>
          <a:lstStyle/>
          <a:p>
            <a:r>
              <a:rPr lang="en-US" dirty="0" err="1"/>
              <a:t>towerOfHanoi</a:t>
            </a:r>
            <a:r>
              <a:rPr lang="en-US" dirty="0"/>
              <a:t> (int n ,int </a:t>
            </a:r>
            <a:r>
              <a:rPr lang="en-US" dirty="0" err="1"/>
              <a:t>src</a:t>
            </a:r>
            <a:r>
              <a:rPr lang="en-US" dirty="0"/>
              <a:t> ,int </a:t>
            </a:r>
            <a:r>
              <a:rPr lang="en-US" dirty="0" err="1"/>
              <a:t>dest</a:t>
            </a:r>
            <a:r>
              <a:rPr lang="en-US" dirty="0"/>
              <a:t> ,int temp)</a:t>
            </a:r>
          </a:p>
          <a:p>
            <a:r>
              <a:rPr lang="en-US" dirty="0"/>
              <a:t>‘n’ means number of disks to be moved</a:t>
            </a:r>
          </a:p>
          <a:p>
            <a:r>
              <a:rPr lang="en-US" dirty="0"/>
              <a:t>Int </a:t>
            </a:r>
            <a:r>
              <a:rPr lang="en-US" dirty="0" err="1"/>
              <a:t>src</a:t>
            </a:r>
            <a:r>
              <a:rPr lang="en-US" dirty="0"/>
              <a:t> means rod where disk is present.</a:t>
            </a:r>
          </a:p>
          <a:p>
            <a:r>
              <a:rPr lang="en-US" dirty="0"/>
              <a:t>Int </a:t>
            </a:r>
            <a:r>
              <a:rPr lang="en-US" dirty="0" err="1"/>
              <a:t>dest</a:t>
            </a:r>
            <a:r>
              <a:rPr lang="en-US" dirty="0"/>
              <a:t> means rod where we the disk to be moved.</a:t>
            </a:r>
          </a:p>
          <a:p>
            <a:r>
              <a:rPr lang="en-US" dirty="0"/>
              <a:t>Int temp means the </a:t>
            </a:r>
            <a:r>
              <a:rPr lang="en-US" dirty="0" err="1"/>
              <a:t>auxillary</a:t>
            </a:r>
            <a:r>
              <a:rPr lang="en-US" dirty="0"/>
              <a:t> rod , remaining one.</a:t>
            </a:r>
          </a:p>
          <a:p>
            <a:r>
              <a:rPr lang="en-US" dirty="0"/>
              <a:t>So, tower of Hanoi (3,A,C,B)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EAEC8B0-FF37-407B-A18F-031A3326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40230"/>
            <a:ext cx="9905999" cy="47333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Lets Define a function which will represent the moves required to move the all disks to target rod.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C52BB-8419-46DD-808C-327CB9EE2AE0}"/>
              </a:ext>
            </a:extLst>
          </p:cNvPr>
          <p:cNvSpPr txBox="1"/>
          <p:nvPr/>
        </p:nvSpPr>
        <p:spPr>
          <a:xfrm>
            <a:off x="1202499" y="245434"/>
            <a:ext cx="3144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APPROACH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3576B-8334-4D9E-B5DA-52A1AFA8B04E}"/>
              </a:ext>
            </a:extLst>
          </p:cNvPr>
          <p:cNvSpPr txBox="1"/>
          <p:nvPr/>
        </p:nvSpPr>
        <p:spPr>
          <a:xfrm>
            <a:off x="1202499" y="1164921"/>
            <a:ext cx="41836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an example for 2 disks :</a:t>
            </a:r>
          </a:p>
          <a:p>
            <a:r>
              <a:rPr lang="en-US" sz="2000" dirty="0"/>
              <a:t>Let rod 1 = 'A', rod 2 = 'B', rod 3 = 'C’. </a:t>
            </a:r>
          </a:p>
          <a:p>
            <a:endParaRPr lang="en-US" sz="2000" dirty="0"/>
          </a:p>
          <a:p>
            <a:r>
              <a:rPr lang="en-US" sz="2000" dirty="0"/>
              <a:t>Step 1 : Shift first disk from 'A' to 'B'.</a:t>
            </a:r>
          </a:p>
          <a:p>
            <a:r>
              <a:rPr lang="en-US" sz="2000" dirty="0"/>
              <a:t>Step 2 : Shift second disk from 'A' to 'C'.</a:t>
            </a:r>
          </a:p>
          <a:p>
            <a:r>
              <a:rPr lang="en-US" sz="2000" dirty="0"/>
              <a:t>Step 3 : Shift first disk from 'B' to 'C’.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pattern here is :</a:t>
            </a:r>
          </a:p>
          <a:p>
            <a:r>
              <a:rPr lang="en-US" sz="2000" dirty="0"/>
              <a:t>Shift 'n-1' disks from 'A' to 'B'.</a:t>
            </a:r>
          </a:p>
          <a:p>
            <a:r>
              <a:rPr lang="en-US" sz="2000" dirty="0"/>
              <a:t>Shift last disk from 'A' to 'C'.</a:t>
            </a:r>
          </a:p>
          <a:p>
            <a:r>
              <a:rPr lang="en-US" sz="2000" dirty="0"/>
              <a:t>Shift 'n-1' disks from 'B' to 'C'</a:t>
            </a:r>
          </a:p>
          <a:p>
            <a:endParaRPr lang="en-US" sz="20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004DF-E2FB-4087-936C-1B7F1A9D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87" y="1387001"/>
            <a:ext cx="6120867" cy="3848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3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40249-5BA1-420E-AB0D-E4E8E606788D}"/>
              </a:ext>
            </a:extLst>
          </p:cNvPr>
          <p:cNvSpPr txBox="1"/>
          <p:nvPr/>
        </p:nvSpPr>
        <p:spPr>
          <a:xfrm>
            <a:off x="1265130" y="1565754"/>
            <a:ext cx="36701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Disk 1 moved from A to C</a:t>
            </a:r>
          </a:p>
          <a:p>
            <a:r>
              <a:rPr lang="en-US" sz="2400" dirty="0"/>
              <a:t>2. Disk 2 moved from A to B</a:t>
            </a:r>
          </a:p>
          <a:p>
            <a:r>
              <a:rPr lang="en-US" sz="2400" dirty="0"/>
              <a:t>3. Disk 1 moved from C to B</a:t>
            </a:r>
          </a:p>
          <a:p>
            <a:r>
              <a:rPr lang="en-US" sz="2400" dirty="0"/>
              <a:t>4. Disk 3 moved from A to C</a:t>
            </a:r>
          </a:p>
          <a:p>
            <a:r>
              <a:rPr lang="en-US" sz="2400" dirty="0"/>
              <a:t>5. Disk 1 moved from B to A</a:t>
            </a:r>
          </a:p>
          <a:p>
            <a:r>
              <a:rPr lang="en-US" sz="2400" dirty="0"/>
              <a:t>6. Disk 2 moved from B to C</a:t>
            </a:r>
          </a:p>
          <a:p>
            <a:r>
              <a:rPr lang="en-US" sz="2400" dirty="0"/>
              <a:t>7. Disk 1 moved from A to C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1F7D1-9056-4496-B84A-A3A85F528F66}"/>
              </a:ext>
            </a:extLst>
          </p:cNvPr>
          <p:cNvSpPr txBox="1"/>
          <p:nvPr/>
        </p:nvSpPr>
        <p:spPr>
          <a:xfrm>
            <a:off x="1265130" y="325677"/>
            <a:ext cx="10296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How the entire stacks(3 disks) can be moved totally from tower A to tower C :</a:t>
            </a:r>
          </a:p>
          <a:p>
            <a:r>
              <a:rPr lang="en-US" sz="2400" b="1" u="sng" dirty="0"/>
              <a:t>(For n=3) </a:t>
            </a:r>
            <a:endParaRPr lang="en-IN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F1726-D957-4066-A408-615D7826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36" y="1374475"/>
            <a:ext cx="6516009" cy="4437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761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79</TotalTime>
  <Words>419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Circuit</vt:lpstr>
      <vt:lpstr>Tower of Hanoi visualization</vt:lpstr>
      <vt:lpstr>What is tower of hanoi</vt:lpstr>
      <vt:lpstr>Moving of disks should follow the following rules:</vt:lpstr>
      <vt:lpstr>Lets Define a function which will represent the moves required to move the all disks to target rod.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 visualization</dc:title>
  <dc:creator>BIKRAM BISWAS</dc:creator>
  <cp:lastModifiedBy>BIKRAM BISWAS</cp:lastModifiedBy>
  <cp:revision>12</cp:revision>
  <dcterms:created xsi:type="dcterms:W3CDTF">2021-07-25T10:17:47Z</dcterms:created>
  <dcterms:modified xsi:type="dcterms:W3CDTF">2021-08-11T04:49:51Z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