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Lst>
  <p:notesMasterIdLst>
    <p:notesMasterId r:id="rId35"/>
  </p:notesMasterIdLst>
  <p:sldIdLst>
    <p:sldId id="256" r:id="rId6"/>
    <p:sldId id="257" r:id="rId7"/>
    <p:sldId id="279" r:id="rId8"/>
    <p:sldId id="258" r:id="rId9"/>
    <p:sldId id="259" r:id="rId10"/>
    <p:sldId id="280" r:id="rId11"/>
    <p:sldId id="260" r:id="rId12"/>
    <p:sldId id="261" r:id="rId13"/>
    <p:sldId id="281" r:id="rId14"/>
    <p:sldId id="282" r:id="rId15"/>
    <p:sldId id="264" r:id="rId16"/>
    <p:sldId id="283" r:id="rId17"/>
    <p:sldId id="265" r:id="rId18"/>
    <p:sldId id="267" r:id="rId19"/>
    <p:sldId id="268" r:id="rId20"/>
    <p:sldId id="269" r:id="rId21"/>
    <p:sldId id="285" r:id="rId22"/>
    <p:sldId id="286" r:id="rId23"/>
    <p:sldId id="271" r:id="rId24"/>
    <p:sldId id="287" r:id="rId25"/>
    <p:sldId id="288" r:id="rId26"/>
    <p:sldId id="289" r:id="rId27"/>
    <p:sldId id="293" r:id="rId28"/>
    <p:sldId id="294" r:id="rId29"/>
    <p:sldId id="290" r:id="rId30"/>
    <p:sldId id="291" r:id="rId31"/>
    <p:sldId id="292" r:id="rId32"/>
    <p:sldId id="277" r:id="rId33"/>
    <p:sldId id="278" r:id="rId34"/>
  </p:sldIdLst>
  <p:sldSz cx="9144000" cy="6858000" type="screen4x3"/>
  <p:notesSz cx="6858000" cy="9144000"/>
  <p:defaultTextStyle>
    <a:defPPr>
      <a:defRPr lang="en-US"/>
    </a:defPPr>
    <a:lvl1pPr algn="l" rtl="0" fontAlgn="base">
      <a:spcBef>
        <a:spcPct val="0"/>
      </a:spcBef>
      <a:spcAft>
        <a:spcPct val="0"/>
      </a:spcAft>
      <a:defRPr kern="1200">
        <a:solidFill>
          <a:srgbClr val="000000"/>
        </a:solidFill>
        <a:latin typeface="Arial" pitchFamily="34" charset="0"/>
        <a:ea typeface="ヒラギノ角ゴ ProN W3" charset="0"/>
        <a:cs typeface="ヒラギノ角ゴ ProN W3" charset="0"/>
        <a:sym typeface="Arial" pitchFamily="34" charset="0"/>
      </a:defRPr>
    </a:lvl1pPr>
    <a:lvl2pPr marL="457200" algn="l" rtl="0" fontAlgn="base">
      <a:spcBef>
        <a:spcPct val="0"/>
      </a:spcBef>
      <a:spcAft>
        <a:spcPct val="0"/>
      </a:spcAft>
      <a:defRPr kern="1200">
        <a:solidFill>
          <a:srgbClr val="000000"/>
        </a:solidFill>
        <a:latin typeface="Arial" pitchFamily="34" charset="0"/>
        <a:ea typeface="ヒラギノ角ゴ ProN W3" charset="0"/>
        <a:cs typeface="ヒラギノ角ゴ ProN W3" charset="0"/>
        <a:sym typeface="Arial" pitchFamily="34" charset="0"/>
      </a:defRPr>
    </a:lvl2pPr>
    <a:lvl3pPr marL="914400" algn="l" rtl="0" fontAlgn="base">
      <a:spcBef>
        <a:spcPct val="0"/>
      </a:spcBef>
      <a:spcAft>
        <a:spcPct val="0"/>
      </a:spcAft>
      <a:defRPr kern="1200">
        <a:solidFill>
          <a:srgbClr val="000000"/>
        </a:solidFill>
        <a:latin typeface="Arial" pitchFamily="34" charset="0"/>
        <a:ea typeface="ヒラギノ角ゴ ProN W3" charset="0"/>
        <a:cs typeface="ヒラギノ角ゴ ProN W3" charset="0"/>
        <a:sym typeface="Arial" pitchFamily="34" charset="0"/>
      </a:defRPr>
    </a:lvl3pPr>
    <a:lvl4pPr marL="1371600" algn="l" rtl="0" fontAlgn="base">
      <a:spcBef>
        <a:spcPct val="0"/>
      </a:spcBef>
      <a:spcAft>
        <a:spcPct val="0"/>
      </a:spcAft>
      <a:defRPr kern="1200">
        <a:solidFill>
          <a:srgbClr val="000000"/>
        </a:solidFill>
        <a:latin typeface="Arial" pitchFamily="34" charset="0"/>
        <a:ea typeface="ヒラギノ角ゴ ProN W3" charset="0"/>
        <a:cs typeface="ヒラギノ角ゴ ProN W3" charset="0"/>
        <a:sym typeface="Arial" pitchFamily="34" charset="0"/>
      </a:defRPr>
    </a:lvl4pPr>
    <a:lvl5pPr marL="1828800" algn="l" rtl="0" fontAlgn="base">
      <a:spcBef>
        <a:spcPct val="0"/>
      </a:spcBef>
      <a:spcAft>
        <a:spcPct val="0"/>
      </a:spcAft>
      <a:defRPr kern="1200">
        <a:solidFill>
          <a:srgbClr val="000000"/>
        </a:solidFill>
        <a:latin typeface="Arial" pitchFamily="34" charset="0"/>
        <a:ea typeface="ヒラギノ角ゴ ProN W3" charset="0"/>
        <a:cs typeface="ヒラギノ角ゴ ProN W3" charset="0"/>
        <a:sym typeface="Arial" pitchFamily="34" charset="0"/>
      </a:defRPr>
    </a:lvl5pPr>
    <a:lvl6pPr marL="2286000" algn="l" defTabSz="914400" rtl="0" eaLnBrk="1" latinLnBrk="0" hangingPunct="1">
      <a:defRPr kern="1200">
        <a:solidFill>
          <a:srgbClr val="000000"/>
        </a:solidFill>
        <a:latin typeface="Arial" pitchFamily="34" charset="0"/>
        <a:ea typeface="ヒラギノ角ゴ ProN W3" charset="0"/>
        <a:cs typeface="ヒラギノ角ゴ ProN W3" charset="0"/>
        <a:sym typeface="Arial" pitchFamily="34" charset="0"/>
      </a:defRPr>
    </a:lvl6pPr>
    <a:lvl7pPr marL="2743200" algn="l" defTabSz="914400" rtl="0" eaLnBrk="1" latinLnBrk="0" hangingPunct="1">
      <a:defRPr kern="1200">
        <a:solidFill>
          <a:srgbClr val="000000"/>
        </a:solidFill>
        <a:latin typeface="Arial" pitchFamily="34" charset="0"/>
        <a:ea typeface="ヒラギノ角ゴ ProN W3" charset="0"/>
        <a:cs typeface="ヒラギノ角ゴ ProN W3" charset="0"/>
        <a:sym typeface="Arial" pitchFamily="34" charset="0"/>
      </a:defRPr>
    </a:lvl7pPr>
    <a:lvl8pPr marL="3200400" algn="l" defTabSz="914400" rtl="0" eaLnBrk="1" latinLnBrk="0" hangingPunct="1">
      <a:defRPr kern="1200">
        <a:solidFill>
          <a:srgbClr val="000000"/>
        </a:solidFill>
        <a:latin typeface="Arial" pitchFamily="34" charset="0"/>
        <a:ea typeface="ヒラギノ角ゴ ProN W3" charset="0"/>
        <a:cs typeface="ヒラギノ角ゴ ProN W3" charset="0"/>
        <a:sym typeface="Arial" pitchFamily="34" charset="0"/>
      </a:defRPr>
    </a:lvl8pPr>
    <a:lvl9pPr marL="3657600" algn="l" defTabSz="914400" rtl="0" eaLnBrk="1" latinLnBrk="0" hangingPunct="1">
      <a:defRPr kern="1200">
        <a:solidFill>
          <a:srgbClr val="000000"/>
        </a:solidFill>
        <a:latin typeface="Arial" pitchFamily="34" charset="0"/>
        <a:ea typeface="ヒラギノ角ゴ ProN W3" charset="0"/>
        <a:cs typeface="ヒラギノ角ゴ ProN W3" charset="0"/>
        <a:sym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sym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sym typeface="Arial" charset="0"/>
              </a:defRPr>
            </a:lvl1pPr>
          </a:lstStyle>
          <a:p>
            <a:pPr>
              <a:defRPr/>
            </a:pPr>
            <a:fld id="{EF2E6157-1EBC-4599-B00D-40F415C72064}" type="datetimeFigureOut">
              <a:rPr lang="en-US"/>
              <a:pPr>
                <a:defRPr/>
              </a:pPr>
              <a:t>29-May-18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sym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sym typeface="Arial" charset="0"/>
              </a:defRPr>
            </a:lvl1pPr>
          </a:lstStyle>
          <a:p>
            <a:pPr>
              <a:defRPr/>
            </a:pPr>
            <a:fld id="{F1A68B5B-9A08-4884-BF29-246D50D074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CCF4B3-A6AC-408B-9D9F-32A90223593F}" type="slidenum">
              <a:rPr lang="en-US" smtClean="0">
                <a:latin typeface="Arial" pitchFamily="34" charset="0"/>
                <a:sym typeface="Arial" pitchFamily="34" charset="0"/>
              </a:rPr>
              <a:pPr/>
              <a:t>1</a:t>
            </a:fld>
            <a:endParaRPr lang="en-US" smtClean="0">
              <a:latin typeface="Arial" pitchFamily="34" charset="0"/>
              <a:sym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EB7DE88-6D53-4918-9EBD-9E35DF863DF9}" type="slidenum">
              <a:rPr lang="en-US" smtClean="0">
                <a:latin typeface="Arial" pitchFamily="34" charset="0"/>
                <a:sym typeface="Arial" pitchFamily="34" charset="0"/>
              </a:rPr>
              <a:pPr/>
              <a:t>22</a:t>
            </a:fld>
            <a:endParaRPr lang="en-US" smtClean="0">
              <a:latin typeface="Arial" pitchFamily="34" charset="0"/>
              <a:sym typeface="Arial" pitchFamily="34" charset="0"/>
            </a:endParaRPr>
          </a:p>
        </p:txBody>
      </p:sp>
      <p:sp>
        <p:nvSpPr>
          <p:cNvPr id="47107" name="Rectangle 2"/>
          <p:cNvSpPr>
            <a:spLocks noRo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ChangeArrowheads="1" noTextEdit="1"/>
          </p:cNvSpPr>
          <p:nvPr>
            <p:ph type="sldImg"/>
          </p:nvPr>
        </p:nvSpPr>
        <p:spPr bwMode="auto">
          <a:xfrm>
            <a:off x="1319213" y="876300"/>
            <a:ext cx="4198937" cy="3149600"/>
          </a:xfrm>
          <a:solidFill>
            <a:srgbClr val="FFFFFF"/>
          </a:solidFill>
          <a:ln>
            <a:solidFill>
              <a:srgbClr val="000000"/>
            </a:solidFill>
            <a:miter lim="800000"/>
            <a:headEnd/>
            <a:tailEnd/>
          </a:ln>
        </p:spPr>
      </p:sp>
      <p:sp>
        <p:nvSpPr>
          <p:cNvPr id="38915" name="Rectangle 2"/>
          <p:cNvSpPr>
            <a:spLocks noChangeArrowheads="1"/>
          </p:cNvSpPr>
          <p:nvPr>
            <p:ph type="body" idx="1"/>
          </p:nvPr>
        </p:nvSpPr>
        <p:spPr bwMode="auto">
          <a:xfrm>
            <a:off x="1060450" y="4349750"/>
            <a:ext cx="4724400" cy="3497263"/>
          </a:xfrm>
          <a:noFill/>
        </p:spPr>
        <p:txBody>
          <a:bodyPr wrap="none" numCol="1" anchor="ctr" anchorCtr="0" compatLnSpc="1">
            <a:prstTxWarp prst="textNoShape">
              <a:avLst/>
            </a:prstTxWarp>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16CDE63-343A-4750-9667-EF8BE69F479C}" type="slidenum">
              <a:rPr lang="en-US" smtClean="0">
                <a:latin typeface="Arial" pitchFamily="34" charset="0"/>
                <a:sym typeface="Arial" pitchFamily="34" charset="0"/>
              </a:rPr>
              <a:pPr/>
              <a:t>12</a:t>
            </a:fld>
            <a:endParaRPr lang="en-US" smtClean="0">
              <a:latin typeface="Arial" pitchFamily="34" charset="0"/>
              <a:sym typeface="Arial" pitchFamily="34" charset="0"/>
            </a:endParaRPr>
          </a:p>
        </p:txBody>
      </p:sp>
      <p:sp>
        <p:nvSpPr>
          <p:cNvPr id="41987" name="Rectangle 2"/>
          <p:cNvSpPr>
            <a:spLocks noRo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6F711BE-9492-406E-BDBF-6BA8CA1DACCE}" type="slidenum">
              <a:rPr lang="en-US" smtClean="0">
                <a:latin typeface="Arial" pitchFamily="34" charset="0"/>
                <a:sym typeface="Arial" pitchFamily="34" charset="0"/>
              </a:rPr>
              <a:pPr/>
              <a:t>14</a:t>
            </a:fld>
            <a:endParaRPr lang="en-US" smtClean="0">
              <a:latin typeface="Arial" pitchFamily="34" charset="0"/>
              <a:sym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377C1E4-3848-408F-A0CB-9E5598682F80}" type="slidenum">
              <a:rPr lang="en-US" smtClean="0">
                <a:latin typeface="Arial" pitchFamily="34" charset="0"/>
                <a:sym typeface="Arial" pitchFamily="34" charset="0"/>
              </a:rPr>
              <a:pPr/>
              <a:t>17</a:t>
            </a:fld>
            <a:endParaRPr lang="en-US" smtClean="0">
              <a:latin typeface="Arial" pitchFamily="34" charset="0"/>
              <a:sym typeface="Arial" pitchFamily="34" charset="0"/>
            </a:endParaRPr>
          </a:p>
        </p:txBody>
      </p:sp>
      <p:sp>
        <p:nvSpPr>
          <p:cNvPr id="44035" name="Rectangle 2"/>
          <p:cNvSpPr>
            <a:spLocks noRo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160AEF6-C846-402B-9E36-07C3C5CAD071}" type="slidenum">
              <a:rPr lang="en-US" smtClean="0">
                <a:latin typeface="Arial" pitchFamily="34" charset="0"/>
                <a:sym typeface="Arial" pitchFamily="34" charset="0"/>
              </a:rPr>
              <a:pPr/>
              <a:t>20</a:t>
            </a:fld>
            <a:endParaRPr lang="en-US" smtClean="0">
              <a:latin typeface="Arial" pitchFamily="34" charset="0"/>
              <a:sym typeface="Arial" pitchFamily="34" charset="0"/>
            </a:endParaRPr>
          </a:p>
        </p:txBody>
      </p:sp>
      <p:sp>
        <p:nvSpPr>
          <p:cNvPr id="45059" name="Rectangle 2"/>
          <p:cNvSpPr>
            <a:spLocks noRo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B9AE290-A36E-49CD-AB46-7F4419B21CAB}" type="slidenum">
              <a:rPr lang="en-US" smtClean="0">
                <a:latin typeface="Arial" pitchFamily="34" charset="0"/>
                <a:sym typeface="Arial" pitchFamily="34" charset="0"/>
              </a:rPr>
              <a:pPr/>
              <a:t>21</a:t>
            </a:fld>
            <a:endParaRPr lang="en-US" smtClean="0">
              <a:latin typeface="Arial" pitchFamily="34" charset="0"/>
              <a:sym typeface="Arial" pitchFamily="34" charset="0"/>
            </a:endParaRPr>
          </a:p>
        </p:txBody>
      </p:sp>
      <p:sp>
        <p:nvSpPr>
          <p:cNvPr id="46083" name="Rectangle 2"/>
          <p:cNvSpPr>
            <a:spLocks noRo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ADA19BF5-CFF6-4B97-9456-6DD3FFAB73DB}"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94EFA305-3410-4E22-893E-91CC33419DAE}"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0ECF2895-4F92-4A8B-AE4C-3FCB043F69B4}"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114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114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BD3E3B0D-FC7B-41A7-9315-8D566D42A9DA}"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E7DF7726-EDBD-4DC9-8D84-1673425F81BB}"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165F0BE5-D50C-45BB-A81A-C90E78FC32FF}"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08BC30B-F576-4DA6-BD53-743247DD6656}"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190F1DEE-1F5E-4A9A-8D46-8CACB1083CA0}"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Arial"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3B4C69C-CA98-438A-AF64-24E45DE84684}"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16390EA6-1B1B-4E74-BF6C-D58B6416D4FE}"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62123679-53DC-4D1C-8DFC-2D5FDAE82870}" type="slidenum">
              <a:rPr lang="en-US"/>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568325"/>
            <a:ext cx="7316788" cy="11255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69925" y="1906588"/>
            <a:ext cx="7788275" cy="2181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9925" y="4240213"/>
            <a:ext cx="7788275"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pPr>
              <a:defRPr/>
            </a:pPr>
            <a:fld id="{A78B85B3-6180-4E25-A734-3995E8A9BF32}" type="slidenum">
              <a:rPr lang="en-US"/>
              <a:pPr>
                <a:defRPr/>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pPr>
              <a:defRPr/>
            </a:pPr>
            <a:fld id="{FCE24140-8573-4411-A4D1-C031A5383A07}" type="slidenum">
              <a:rPr lang="en-US"/>
              <a:pPr>
                <a:defRPr/>
              </a:pPr>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pPr>
              <a:defRPr/>
            </a:pPr>
            <a:fld id="{81D062CD-D82C-4B4A-85B8-6EEDFF3FC6F7}" type="slidenum">
              <a:rPr lang="en-US"/>
              <a:pPr>
                <a:defRPr/>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114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114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pPr>
              <a:defRPr/>
            </a:pPr>
            <a:fld id="{EF23A72C-88C0-4B52-A65C-D7F1DC15ED51}" type="slidenum">
              <a:rPr lang="en-US"/>
              <a:pPr>
                <a:defRPr/>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pPr>
              <a:defRPr/>
            </a:pPr>
            <a:fld id="{C1EB6874-272A-4A95-B13A-EACBA7679AE8}" type="slidenum">
              <a:rPr lang="en-US"/>
              <a:pPr>
                <a:defRPr/>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pPr>
              <a:defRPr/>
            </a:pPr>
            <a:fld id="{29AD6092-449F-4E6F-BA60-BA357F6E41BE}"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B88E6596-414E-450A-A5B0-167E776B0EBF}" type="slidenum">
              <a:rPr lang="en-US"/>
              <a:pPr>
                <a:defRPr/>
              </a:pPr>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C0142F9E-6257-492A-BB5D-A19B9690350B}" type="slidenum">
              <a:rPr lang="en-US"/>
              <a:pPr>
                <a:defRPr/>
              </a:pPr>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Arial"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E207F638-E0A7-4442-858D-A40652FB0B5E}" type="slidenum">
              <a:rPr lang="en-US"/>
              <a:pPr>
                <a:defRPr/>
              </a:pPr>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pPr>
              <a:defRPr/>
            </a:pPr>
            <a:fld id="{A602226D-5DFF-4AAC-B2CF-08D21525E813}" type="slidenum">
              <a:rPr lang="en-US"/>
              <a:pPr>
                <a:defRPr/>
              </a:pPr>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pPr>
              <a:defRPr/>
            </a:pPr>
            <a:fld id="{EF1E3984-108C-4388-B4B3-8485A05D8FA6}" type="slidenum">
              <a:rPr lang="en-US"/>
              <a:pPr>
                <a:defRPr/>
              </a:pPr>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45DFD3AB-6F75-4BE4-ABE3-4D5170E1234B}" type="slidenum">
              <a:rPr lang="en-US"/>
              <a:pPr>
                <a:defRPr/>
              </a:pPr>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133307D1-5EB7-4549-A472-989969A39445}" type="slidenum">
              <a:rPr lang="en-US"/>
              <a:pPr>
                <a:defRPr/>
              </a:pPr>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90462EBF-EDF6-4FB9-8186-F1FFAAAF7FBD}" type="slidenum">
              <a:rPr lang="en-US"/>
              <a:pPr>
                <a:defRPr/>
              </a:pPr>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0" y="1828800"/>
            <a:ext cx="3695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1828800"/>
            <a:ext cx="3695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4FE01824-7CE5-48D2-ABBC-7184E71FA1DD}" type="slidenum">
              <a:rPr lang="en-US"/>
              <a:pPr>
                <a:defRPr/>
              </a:pPr>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200A01BF-397B-48D2-8733-B6DD48FF098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114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114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C73CC564-4E9C-449C-83BA-AAA25482A0B8}" type="slidenum">
              <a:rPr lang="en-US"/>
              <a:pPr>
                <a:defRPr/>
              </a:pPr>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E3A66D58-F20E-4EF5-A3C2-AEF2643DF216}" type="slidenum">
              <a:rPr lang="en-US"/>
              <a:pPr>
                <a:defRPr/>
              </a:pPr>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B53D57FC-CD5B-45EF-9410-48B518E302C9}" type="slidenum">
              <a:rPr lang="en-US"/>
              <a:pPr>
                <a:defRPr/>
              </a:pPr>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Times New Roman"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D708A10F-F7D1-450C-908C-6E4177477B5F}" type="slidenum">
              <a:rPr lang="en-US"/>
              <a:pPr>
                <a:defRPr/>
              </a:pPr>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B51125A3-459E-43E5-A7D7-F8F668EF25F5}" type="slidenum">
              <a:rPr lang="en-US"/>
              <a:pPr>
                <a:defRPr/>
              </a:pPr>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0"/>
            <a:ext cx="207645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0"/>
            <a:ext cx="607695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81C10A6-DB27-41F3-A82D-25FE2D303B91}" type="slidenum">
              <a:rPr lang="en-US"/>
              <a:pPr>
                <a:defRPr/>
              </a:pPr>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0" y="1828800"/>
            <a:ext cx="3695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1828800"/>
            <a:ext cx="3695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Times New Roman"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0"/>
            <a:ext cx="207645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0"/>
            <a:ext cx="607695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Arial"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ChangeArrowheads="1"/>
          </p:cNvSpPr>
          <p:nvPr>
            <p:ph type="title"/>
          </p:nvPr>
        </p:nvSpPr>
        <p:spPr bwMode="auto">
          <a:xfrm>
            <a:off x="0" y="0"/>
            <a:ext cx="9144000" cy="1143000"/>
          </a:xfrm>
          <a:prstGeom prst="rect">
            <a:avLst/>
          </a:prstGeom>
          <a:noFill/>
          <a:ln w="12700">
            <a:noFill/>
            <a:miter lim="800000"/>
            <a:headEnd/>
            <a:tailEnd/>
          </a:ln>
        </p:spPr>
        <p:txBody>
          <a:bodyPr vert="horz" wrap="square" lIns="50800" tIns="50800" rIns="91440" bIns="50800" numCol="1" anchor="ctr" anchorCtr="0" compatLnSpc="1">
            <a:prstTxWarp prst="textNoShape">
              <a:avLst/>
            </a:prstTxWarp>
          </a:bodyPr>
          <a:lstStyle/>
          <a:p>
            <a:pPr lvl="0"/>
            <a:r>
              <a:rPr lang="en-US" smtClean="0">
                <a:sym typeface="Arial" pitchFamily="34" charset="0"/>
              </a:rPr>
              <a:t>Click to edit Master title style</a:t>
            </a:r>
          </a:p>
        </p:txBody>
      </p:sp>
      <p:sp>
        <p:nvSpPr>
          <p:cNvPr id="1027" name="Rectangle 2"/>
          <p:cNvSpPr>
            <a:spLocks noChangeArrowheads="1"/>
          </p:cNvSpPr>
          <p:nvPr>
            <p:ph type="body" idx="1"/>
          </p:nvPr>
        </p:nvSpPr>
        <p:spPr bwMode="auto">
          <a:xfrm>
            <a:off x="0" y="5715000"/>
            <a:ext cx="9144000" cy="11430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Times New Roman" pitchFamily="18" charset="0"/>
              </a:rPr>
              <a:t>Third level</a:t>
            </a:r>
          </a:p>
          <a:p>
            <a:pPr lvl="3"/>
            <a:r>
              <a:rPr lang="en-US" smtClean="0">
                <a:sym typeface="Times New Roman" pitchFamily="18" charset="0"/>
              </a:rPr>
              <a:t>Fourth level</a:t>
            </a:r>
          </a:p>
          <a:p>
            <a:pPr lvl="4"/>
            <a:r>
              <a:rPr lang="en-US" smtClean="0">
                <a:sym typeface="Times New Roman" pitchFamily="18" charset="0"/>
              </a:rPr>
              <a:t>Fifth level</a:t>
            </a:r>
          </a:p>
        </p:txBody>
      </p:sp>
    </p:spTree>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Lst>
  <p:transition/>
  <p:txStyles>
    <p:titleStyle>
      <a:lvl1pPr marL="39688" indent="-39688" algn="ctr" rtl="0" eaLnBrk="0" fontAlgn="base" hangingPunct="0">
        <a:spcBef>
          <a:spcPct val="0"/>
        </a:spcBef>
        <a:spcAft>
          <a:spcPct val="0"/>
        </a:spcAft>
        <a:defRPr sz="3600">
          <a:solidFill>
            <a:srgbClr val="FF0000"/>
          </a:solidFill>
          <a:latin typeface="+mj-lt"/>
          <a:ea typeface="+mj-ea"/>
          <a:cs typeface="+mj-cs"/>
          <a:sym typeface="Arial" pitchFamily="34" charset="0"/>
        </a:defRPr>
      </a:lvl1pPr>
      <a:lvl2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2pPr>
      <a:lvl3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3pPr>
      <a:lvl4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4pPr>
      <a:lvl5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5pPr>
      <a:lvl6pPr marL="4968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6pPr>
      <a:lvl7pPr marL="9540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7pPr>
      <a:lvl8pPr marL="14112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8pPr>
      <a:lvl9pPr marL="18684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9pPr>
    </p:titleStyle>
    <p:bodyStyle>
      <a:lvl1pPr marL="649288" indent="-609600" algn="l" rtl="0" eaLnBrk="0" fontAlgn="base" hangingPunct="0">
        <a:spcBef>
          <a:spcPts val="600"/>
        </a:spcBef>
        <a:spcAft>
          <a:spcPct val="0"/>
        </a:spcAft>
        <a:buAutoNum type="alphaLcParenR"/>
        <a:defRPr sz="2400">
          <a:solidFill>
            <a:schemeClr val="tx1"/>
          </a:solidFill>
          <a:latin typeface="+mn-lt"/>
          <a:ea typeface="+mn-ea"/>
          <a:cs typeface="+mn-cs"/>
          <a:sym typeface="Arial" pitchFamily="34" charset="0"/>
        </a:defRPr>
      </a:lvl1pPr>
      <a:lvl2pPr marL="979488" indent="-533400" algn="l" rtl="0" eaLnBrk="0" fontAlgn="base" hangingPunct="0">
        <a:spcBef>
          <a:spcPts val="500"/>
        </a:spcBef>
        <a:spcAft>
          <a:spcPct val="0"/>
        </a:spcAft>
        <a:buClr>
          <a:srgbClr val="3333CC"/>
        </a:buClr>
        <a:buSzPct val="100000"/>
        <a:buFont typeface="Arial" pitchFamily="34" charset="0"/>
        <a:buChar char="–"/>
        <a:defRPr sz="2000">
          <a:solidFill>
            <a:schemeClr val="tx1"/>
          </a:solidFill>
          <a:latin typeface="+mn-lt"/>
          <a:ea typeface="+mn-ea"/>
          <a:cs typeface="+mn-cs"/>
          <a:sym typeface="Arial" pitchFamily="34" charset="0"/>
        </a:defRPr>
      </a:lvl2pPr>
      <a:lvl3pPr marL="1360488" indent="-457200" algn="l" rtl="0" eaLnBrk="0" fontAlgn="base" hangingPunct="0">
        <a:spcBef>
          <a:spcPts val="500"/>
        </a:spcBef>
        <a:spcAft>
          <a:spcPct val="0"/>
        </a:spcAft>
        <a:buClr>
          <a:srgbClr val="3333CC"/>
        </a:buClr>
        <a:buSzPct val="100000"/>
        <a:buFont typeface="Times New Roman" pitchFamily="18" charset="0"/>
        <a:buChar char="•"/>
        <a:defRPr sz="2400">
          <a:solidFill>
            <a:schemeClr val="tx1"/>
          </a:solidFill>
          <a:latin typeface="Times New Roman" charset="0"/>
          <a:ea typeface="ヒラギノ明朝 ProN W3" charset="0"/>
          <a:cs typeface="ヒラギノ明朝 ProN W3" charset="0"/>
          <a:sym typeface="Times New Roman" pitchFamily="18" charset="0"/>
        </a:defRPr>
      </a:lvl3pPr>
      <a:lvl4pPr marL="1741488" indent="-381000" algn="l" rtl="0" eaLnBrk="0" fontAlgn="base" hangingPunct="0">
        <a:spcBef>
          <a:spcPts val="500"/>
        </a:spcBef>
        <a:spcAft>
          <a:spcPct val="0"/>
        </a:spcAft>
        <a:buClr>
          <a:srgbClr val="3333CC"/>
        </a:buClr>
        <a:buSzPct val="100000"/>
        <a:buFont typeface="Times New Roman" pitchFamily="18" charset="0"/>
        <a:buChar char="–"/>
        <a:defRPr sz="2000">
          <a:solidFill>
            <a:schemeClr val="tx1"/>
          </a:solidFill>
          <a:latin typeface="Times New Roman" charset="0"/>
          <a:ea typeface="ヒラギノ明朝 ProN W3" charset="0"/>
          <a:cs typeface="ヒラギノ明朝 ProN W3" charset="0"/>
          <a:sym typeface="Times New Roman" pitchFamily="18" charset="0"/>
        </a:defRPr>
      </a:lvl4pPr>
      <a:lvl5pPr marL="2198688" indent="-381000" algn="l" rtl="0" eaLnBrk="0" fontAlgn="base" hangingPunct="0">
        <a:spcBef>
          <a:spcPts val="500"/>
        </a:spcBef>
        <a:spcAft>
          <a:spcPct val="0"/>
        </a:spcAft>
        <a:buClr>
          <a:srgbClr val="3333CC"/>
        </a:buClr>
        <a:buSzPct val="100000"/>
        <a:buFont typeface="Times New Roman" pitchFamily="18" charset="0"/>
        <a:buChar char="»"/>
        <a:defRPr sz="2000">
          <a:solidFill>
            <a:schemeClr val="tx1"/>
          </a:solidFill>
          <a:latin typeface="Times New Roman" charset="0"/>
          <a:ea typeface="ヒラギノ明朝 ProN W3" charset="0"/>
          <a:cs typeface="ヒラギノ明朝 ProN W3" charset="0"/>
          <a:sym typeface="Times New Roman" pitchFamily="18" charset="0"/>
        </a:defRPr>
      </a:lvl5pPr>
      <a:lvl6pPr marL="26558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6pPr>
      <a:lvl7pPr marL="31130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7pPr>
      <a:lvl8pPr marL="35702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8pPr>
      <a:lvl9pPr marL="40274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ChangeArrowheads="1"/>
          </p:cNvSpPr>
          <p:nvPr>
            <p:ph type="title"/>
          </p:nvPr>
        </p:nvSpPr>
        <p:spPr bwMode="auto">
          <a:xfrm>
            <a:off x="0" y="0"/>
            <a:ext cx="9144000" cy="1143000"/>
          </a:xfrm>
          <a:prstGeom prst="rect">
            <a:avLst/>
          </a:prstGeom>
          <a:noFill/>
          <a:ln w="12700">
            <a:noFill/>
            <a:miter lim="800000"/>
            <a:headEnd/>
            <a:tailEnd/>
          </a:ln>
        </p:spPr>
        <p:txBody>
          <a:bodyPr vert="horz" wrap="square" lIns="50800" tIns="50800" rIns="91440" bIns="50800" numCol="1" anchor="ctr" anchorCtr="0" compatLnSpc="1">
            <a:prstTxWarp prst="textNoShape">
              <a:avLst/>
            </a:prstTxWarp>
          </a:bodyPr>
          <a:lstStyle/>
          <a:p>
            <a:pPr lvl="0"/>
            <a:r>
              <a:rPr lang="en-US" smtClean="0">
                <a:sym typeface="Arial" pitchFamily="34" charset="0"/>
              </a:rPr>
              <a:t>Click to edit Master title style</a:t>
            </a:r>
          </a:p>
        </p:txBody>
      </p:sp>
      <p:sp>
        <p:nvSpPr>
          <p:cNvPr id="2051" name="Rectangle 2"/>
          <p:cNvSpPr>
            <a:spLocks noChangeArrowheads="1"/>
          </p:cNvSpPr>
          <p:nvPr>
            <p:ph type="body" idx="1"/>
          </p:nvPr>
        </p:nvSpPr>
        <p:spPr bwMode="auto">
          <a:xfrm>
            <a:off x="0" y="5715000"/>
            <a:ext cx="9144000" cy="11430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Times New Roman" pitchFamily="18" charset="0"/>
              </a:rPr>
              <a:t>Third level</a:t>
            </a:r>
          </a:p>
          <a:p>
            <a:pPr lvl="3"/>
            <a:r>
              <a:rPr lang="en-US" smtClean="0">
                <a:sym typeface="Times New Roman" pitchFamily="18" charset="0"/>
              </a:rPr>
              <a:t>Fourth level</a:t>
            </a:r>
          </a:p>
          <a:p>
            <a:pPr lvl="4"/>
            <a:r>
              <a:rPr lang="en-US" smtClean="0">
                <a:sym typeface="Times New Roman" pitchFamily="18" charset="0"/>
              </a:rPr>
              <a:t>Fifth level</a:t>
            </a:r>
          </a:p>
        </p:txBody>
      </p:sp>
      <p:sp>
        <p:nvSpPr>
          <p:cNvPr id="2" name="Text Box 3"/>
          <p:cNvSpPr txBox="1">
            <a:spLocks noGrp="1" noChangeArrowheads="1"/>
          </p:cNvSpPr>
          <p:nvPr>
            <p:ph type="sldNum" sz="quarter" idx="4"/>
          </p:nvPr>
        </p:nvSpPr>
        <p:spPr bwMode="auto">
          <a:xfrm>
            <a:off x="7319963" y="6248400"/>
            <a:ext cx="369887" cy="3556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a:defRPr>
                <a:solidFill>
                  <a:schemeClr val="tx1"/>
                </a:solidFill>
                <a:latin typeface="Arial" charset="0"/>
                <a:cs typeface="Arial" charset="0"/>
                <a:sym typeface="Arial" charset="0"/>
              </a:defRPr>
            </a:lvl1pPr>
          </a:lstStyle>
          <a:p>
            <a:pPr>
              <a:defRPr/>
            </a:pPr>
            <a:fld id="{4AF3274F-11FA-498F-B839-31DFD5B2BF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78" r:id="rId12"/>
  </p:sldLayoutIdLst>
  <p:transition/>
  <p:hf hdr="0" ftr="0" dt="0"/>
  <p:txStyles>
    <p:titleStyle>
      <a:lvl1pPr marL="39688" indent="-39688" algn="ctr" rtl="0" eaLnBrk="0" fontAlgn="base" hangingPunct="0">
        <a:spcBef>
          <a:spcPct val="0"/>
        </a:spcBef>
        <a:spcAft>
          <a:spcPct val="0"/>
        </a:spcAft>
        <a:defRPr sz="3600">
          <a:solidFill>
            <a:srgbClr val="FF0000"/>
          </a:solidFill>
          <a:latin typeface="+mj-lt"/>
          <a:ea typeface="+mj-ea"/>
          <a:cs typeface="+mj-cs"/>
          <a:sym typeface="Arial" pitchFamily="34" charset="0"/>
        </a:defRPr>
      </a:lvl1pPr>
      <a:lvl2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2pPr>
      <a:lvl3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3pPr>
      <a:lvl4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4pPr>
      <a:lvl5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5pPr>
      <a:lvl6pPr marL="4968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6pPr>
      <a:lvl7pPr marL="9540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7pPr>
      <a:lvl8pPr marL="14112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8pPr>
      <a:lvl9pPr marL="18684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9pPr>
    </p:titleStyle>
    <p:bodyStyle>
      <a:lvl1pPr marL="649288" indent="-609600" algn="l" rtl="0" eaLnBrk="0" fontAlgn="base" hangingPunct="0">
        <a:spcBef>
          <a:spcPts val="600"/>
        </a:spcBef>
        <a:spcAft>
          <a:spcPct val="0"/>
        </a:spcAft>
        <a:buAutoNum type="alphaLcParenR"/>
        <a:defRPr sz="2400">
          <a:solidFill>
            <a:schemeClr val="tx1"/>
          </a:solidFill>
          <a:latin typeface="+mn-lt"/>
          <a:ea typeface="+mn-ea"/>
          <a:cs typeface="+mn-cs"/>
          <a:sym typeface="Arial" pitchFamily="34" charset="0"/>
        </a:defRPr>
      </a:lvl1pPr>
      <a:lvl2pPr marL="979488" indent="-533400" algn="l" rtl="0" eaLnBrk="0" fontAlgn="base" hangingPunct="0">
        <a:spcBef>
          <a:spcPts val="500"/>
        </a:spcBef>
        <a:spcAft>
          <a:spcPct val="0"/>
        </a:spcAft>
        <a:buClr>
          <a:srgbClr val="3333CC"/>
        </a:buClr>
        <a:buSzPct val="100000"/>
        <a:buFont typeface="Arial" pitchFamily="34" charset="0"/>
        <a:buChar char="–"/>
        <a:defRPr sz="2000">
          <a:solidFill>
            <a:schemeClr val="tx1"/>
          </a:solidFill>
          <a:latin typeface="+mn-lt"/>
          <a:ea typeface="+mn-ea"/>
          <a:cs typeface="+mn-cs"/>
          <a:sym typeface="Arial" pitchFamily="34" charset="0"/>
        </a:defRPr>
      </a:lvl2pPr>
      <a:lvl3pPr marL="1360488" indent="-457200" algn="l" rtl="0" eaLnBrk="0" fontAlgn="base" hangingPunct="0">
        <a:spcBef>
          <a:spcPts val="500"/>
        </a:spcBef>
        <a:spcAft>
          <a:spcPct val="0"/>
        </a:spcAft>
        <a:buClr>
          <a:srgbClr val="3333CC"/>
        </a:buClr>
        <a:buSzPct val="100000"/>
        <a:buFont typeface="Times New Roman" pitchFamily="18" charset="0"/>
        <a:buChar char="•"/>
        <a:defRPr sz="2400">
          <a:solidFill>
            <a:schemeClr val="tx1"/>
          </a:solidFill>
          <a:latin typeface="Times New Roman" charset="0"/>
          <a:ea typeface="ヒラギノ明朝 ProN W3" charset="0"/>
          <a:cs typeface="ヒラギノ明朝 ProN W3" charset="0"/>
          <a:sym typeface="Times New Roman" pitchFamily="18" charset="0"/>
        </a:defRPr>
      </a:lvl3pPr>
      <a:lvl4pPr marL="1741488" indent="-381000" algn="l" rtl="0" eaLnBrk="0" fontAlgn="base" hangingPunct="0">
        <a:spcBef>
          <a:spcPts val="500"/>
        </a:spcBef>
        <a:spcAft>
          <a:spcPct val="0"/>
        </a:spcAft>
        <a:buClr>
          <a:srgbClr val="3333CC"/>
        </a:buClr>
        <a:buSzPct val="100000"/>
        <a:buFont typeface="Times New Roman" pitchFamily="18" charset="0"/>
        <a:buChar char="–"/>
        <a:defRPr sz="2000">
          <a:solidFill>
            <a:schemeClr val="tx1"/>
          </a:solidFill>
          <a:latin typeface="Times New Roman" charset="0"/>
          <a:ea typeface="ヒラギノ明朝 ProN W3" charset="0"/>
          <a:cs typeface="ヒラギノ明朝 ProN W3" charset="0"/>
          <a:sym typeface="Times New Roman" pitchFamily="18" charset="0"/>
        </a:defRPr>
      </a:lvl4pPr>
      <a:lvl5pPr marL="2198688" indent="-381000" algn="l" rtl="0" eaLnBrk="0" fontAlgn="base" hangingPunct="0">
        <a:spcBef>
          <a:spcPts val="500"/>
        </a:spcBef>
        <a:spcAft>
          <a:spcPct val="0"/>
        </a:spcAft>
        <a:buClr>
          <a:srgbClr val="3333CC"/>
        </a:buClr>
        <a:buSzPct val="100000"/>
        <a:buFont typeface="Times New Roman" pitchFamily="18" charset="0"/>
        <a:buChar char="»"/>
        <a:defRPr sz="2000">
          <a:solidFill>
            <a:schemeClr val="tx1"/>
          </a:solidFill>
          <a:latin typeface="Times New Roman" charset="0"/>
          <a:ea typeface="ヒラギノ明朝 ProN W3" charset="0"/>
          <a:cs typeface="ヒラギノ明朝 ProN W3" charset="0"/>
          <a:sym typeface="Times New Roman" pitchFamily="18" charset="0"/>
        </a:defRPr>
      </a:lvl5pPr>
      <a:lvl6pPr marL="26558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6pPr>
      <a:lvl7pPr marL="31130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7pPr>
      <a:lvl8pPr marL="35702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8pPr>
      <a:lvl9pPr marL="40274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p:cNvSpPr>
          <p:nvPr/>
        </p:nvSpPr>
        <p:spPr bwMode="auto">
          <a:xfrm>
            <a:off x="0" y="6629400"/>
            <a:ext cx="9156700" cy="279400"/>
          </a:xfrm>
          <a:prstGeom prst="rect">
            <a:avLst/>
          </a:prstGeom>
          <a:noFill/>
          <a:ln w="12700" cap="flat">
            <a:noFill/>
            <a:miter lim="800000"/>
            <a:headEnd type="none" w="med" len="med"/>
            <a:tailEnd type="none" w="med" len="med"/>
          </a:ln>
        </p:spPr>
        <p:txBody>
          <a:bodyPr lIns="0" tIns="0" rIns="40639" bIns="0"/>
          <a:lstStyle/>
          <a:p>
            <a:pPr marL="39688" algn="ctr">
              <a:defRPr/>
            </a:pPr>
            <a:r>
              <a:rPr lang="en-US" sz="1200">
                <a:solidFill>
                  <a:srgbClr val="3333CC"/>
                </a:solidFill>
                <a:latin typeface="Arial Italic" charset="0"/>
                <a:cs typeface="Arial Italic" charset="0"/>
                <a:sym typeface="Arial Italic" charset="0"/>
              </a:rPr>
              <a:t>Computer Networks</a:t>
            </a:r>
            <a:r>
              <a:rPr lang="en-US" sz="1200">
                <a:solidFill>
                  <a:srgbClr val="3333CC"/>
                </a:solidFill>
                <a:latin typeface="Arial" charset="0"/>
                <a:cs typeface="Arial" charset="0"/>
                <a:sym typeface="Arial" charset="0"/>
              </a:rPr>
              <a:t>, Fifth Edition by Andrew Tanenbaum and David Wetherall, © Pearson Education-Prentice Hall, 2011</a:t>
            </a:r>
          </a:p>
        </p:txBody>
      </p:sp>
      <p:sp>
        <p:nvSpPr>
          <p:cNvPr id="3075" name="Rectangle 2"/>
          <p:cNvSpPr>
            <a:spLocks noChangeArrowheads="1"/>
          </p:cNvSpPr>
          <p:nvPr>
            <p:ph type="title"/>
          </p:nvPr>
        </p:nvSpPr>
        <p:spPr bwMode="auto">
          <a:xfrm>
            <a:off x="0" y="0"/>
            <a:ext cx="9144000" cy="1143000"/>
          </a:xfrm>
          <a:prstGeom prst="rect">
            <a:avLst/>
          </a:prstGeom>
          <a:noFill/>
          <a:ln w="12700">
            <a:noFill/>
            <a:miter lim="800000"/>
            <a:headEnd/>
            <a:tailEnd/>
          </a:ln>
        </p:spPr>
        <p:txBody>
          <a:bodyPr vert="horz" wrap="square" lIns="50800" tIns="50800" rIns="91440" bIns="50800" numCol="1" anchor="ctr" anchorCtr="0" compatLnSpc="1">
            <a:prstTxWarp prst="textNoShape">
              <a:avLst/>
            </a:prstTxWarp>
          </a:bodyPr>
          <a:lstStyle/>
          <a:p>
            <a:pPr lvl="0"/>
            <a:r>
              <a:rPr lang="en-US" smtClean="0">
                <a:sym typeface="Arial" pitchFamily="34" charset="0"/>
              </a:rPr>
              <a:t>Click to edit Master title style</a:t>
            </a:r>
          </a:p>
        </p:txBody>
      </p:sp>
      <p:sp>
        <p:nvSpPr>
          <p:cNvPr id="3076" name="Rectangle 3"/>
          <p:cNvSpPr>
            <a:spLocks noChangeArrowheads="1"/>
          </p:cNvSpPr>
          <p:nvPr>
            <p:ph type="body" idx="1"/>
          </p:nvPr>
        </p:nvSpPr>
        <p:spPr bwMode="auto">
          <a:xfrm>
            <a:off x="0" y="5715000"/>
            <a:ext cx="9144000" cy="11430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Times New Roman" pitchFamily="18" charset="0"/>
              </a:rPr>
              <a:t>Third level</a:t>
            </a:r>
          </a:p>
          <a:p>
            <a:pPr lvl="3"/>
            <a:r>
              <a:rPr lang="en-US" smtClean="0">
                <a:sym typeface="Times New Roman" pitchFamily="18" charset="0"/>
              </a:rPr>
              <a:t>Fourth level</a:t>
            </a:r>
          </a:p>
          <a:p>
            <a:pPr lvl="4"/>
            <a:r>
              <a:rPr lang="en-US" smtClean="0">
                <a:sym typeface="Times New Roman" pitchFamily="18" charset="0"/>
              </a:rPr>
              <a:t>Fifth level</a:t>
            </a:r>
          </a:p>
        </p:txBody>
      </p:sp>
      <p:sp>
        <p:nvSpPr>
          <p:cNvPr id="2" name="Text Box 4"/>
          <p:cNvSpPr txBox="1">
            <a:spLocks noGrp="1" noChangeArrowheads="1"/>
          </p:cNvSpPr>
          <p:nvPr>
            <p:ph type="sldNum" sz="quarter" idx="4"/>
          </p:nvPr>
        </p:nvSpPr>
        <p:spPr bwMode="auto">
          <a:xfrm>
            <a:off x="7319963" y="6248400"/>
            <a:ext cx="369887" cy="3556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a:defRPr>
                <a:solidFill>
                  <a:schemeClr val="tx1"/>
                </a:solidFill>
                <a:latin typeface="Arial" charset="0"/>
                <a:cs typeface="Arial" charset="0"/>
                <a:sym typeface="Arial" charset="0"/>
              </a:defRPr>
            </a:lvl1pPr>
          </a:lstStyle>
          <a:p>
            <a:pPr>
              <a:defRPr/>
            </a:pPr>
            <a:fld id="{5D9B934D-38EC-4B13-9F0C-ACBDAF9392A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5" r:id="rId1"/>
    <p:sldLayoutId id="2147484246" r:id="rId2"/>
    <p:sldLayoutId id="2147484247" r:id="rId3"/>
    <p:sldLayoutId id="2147484248" r:id="rId4"/>
    <p:sldLayoutId id="2147484249" r:id="rId5"/>
    <p:sldLayoutId id="2147484250" r:id="rId6"/>
    <p:sldLayoutId id="2147484251" r:id="rId7"/>
    <p:sldLayoutId id="2147484252" r:id="rId8"/>
    <p:sldLayoutId id="2147484253" r:id="rId9"/>
    <p:sldLayoutId id="2147484254" r:id="rId10"/>
    <p:sldLayoutId id="2147484255" r:id="rId11"/>
  </p:sldLayoutIdLst>
  <p:transition/>
  <p:hf hdr="0" ftr="0" dt="0"/>
  <p:txStyles>
    <p:titleStyle>
      <a:lvl1pPr marL="39688" indent="-39688" algn="ctr" rtl="0" eaLnBrk="0" fontAlgn="base" hangingPunct="0">
        <a:spcBef>
          <a:spcPct val="0"/>
        </a:spcBef>
        <a:spcAft>
          <a:spcPct val="0"/>
        </a:spcAft>
        <a:defRPr sz="3600">
          <a:solidFill>
            <a:srgbClr val="FF0000"/>
          </a:solidFill>
          <a:latin typeface="+mj-lt"/>
          <a:ea typeface="+mj-ea"/>
          <a:cs typeface="+mj-cs"/>
          <a:sym typeface="Arial" pitchFamily="34" charset="0"/>
        </a:defRPr>
      </a:lvl1pPr>
      <a:lvl2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2pPr>
      <a:lvl3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3pPr>
      <a:lvl4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4pPr>
      <a:lvl5pPr marL="39688" indent="-39688" algn="ctr" rtl="0" eaLnBrk="0" fontAlgn="base" hangingPunct="0">
        <a:spcBef>
          <a:spcPct val="0"/>
        </a:spcBef>
        <a:spcAft>
          <a:spcPct val="0"/>
        </a:spcAft>
        <a:defRPr sz="3600">
          <a:solidFill>
            <a:srgbClr val="FF0000"/>
          </a:solidFill>
          <a:latin typeface="Arial" charset="0"/>
          <a:ea typeface="ヒラギノ角ゴ ProN W3" charset="0"/>
          <a:cs typeface="ヒラギノ角ゴ ProN W3" charset="0"/>
          <a:sym typeface="Arial" pitchFamily="34" charset="0"/>
        </a:defRPr>
      </a:lvl5pPr>
      <a:lvl6pPr marL="4968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6pPr>
      <a:lvl7pPr marL="9540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7pPr>
      <a:lvl8pPr marL="14112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8pPr>
      <a:lvl9pPr marL="1868488" algn="ctr" rtl="0" fontAlgn="base">
        <a:spcBef>
          <a:spcPct val="0"/>
        </a:spcBef>
        <a:spcAft>
          <a:spcPct val="0"/>
        </a:spcAft>
        <a:defRPr sz="3600">
          <a:solidFill>
            <a:srgbClr val="FF0000"/>
          </a:solidFill>
          <a:latin typeface="Arial" charset="0"/>
          <a:ea typeface="ヒラギノ角ゴ ProN W3" charset="0"/>
          <a:cs typeface="ヒラギノ角ゴ ProN W3" charset="0"/>
          <a:sym typeface="Arial" charset="0"/>
        </a:defRPr>
      </a:lvl9pPr>
    </p:titleStyle>
    <p:bodyStyle>
      <a:lvl1pPr marL="649288" indent="-609600" algn="l" rtl="0" eaLnBrk="0" fontAlgn="base" hangingPunct="0">
        <a:spcBef>
          <a:spcPts val="600"/>
        </a:spcBef>
        <a:spcAft>
          <a:spcPct val="0"/>
        </a:spcAft>
        <a:buAutoNum type="alphaLcParenR"/>
        <a:defRPr sz="2400">
          <a:solidFill>
            <a:schemeClr val="tx1"/>
          </a:solidFill>
          <a:latin typeface="+mn-lt"/>
          <a:ea typeface="+mn-ea"/>
          <a:cs typeface="+mn-cs"/>
          <a:sym typeface="Arial" pitchFamily="34" charset="0"/>
        </a:defRPr>
      </a:lvl1pPr>
      <a:lvl2pPr marL="979488" indent="-533400" algn="l" rtl="0" eaLnBrk="0" fontAlgn="base" hangingPunct="0">
        <a:spcBef>
          <a:spcPts val="500"/>
        </a:spcBef>
        <a:spcAft>
          <a:spcPct val="0"/>
        </a:spcAft>
        <a:buClr>
          <a:srgbClr val="3333CC"/>
        </a:buClr>
        <a:buSzPct val="100000"/>
        <a:buFont typeface="Arial" pitchFamily="34" charset="0"/>
        <a:buChar char="–"/>
        <a:defRPr sz="2000">
          <a:solidFill>
            <a:schemeClr val="tx1"/>
          </a:solidFill>
          <a:latin typeface="+mn-lt"/>
          <a:ea typeface="+mn-ea"/>
          <a:cs typeface="+mn-cs"/>
          <a:sym typeface="Arial" pitchFamily="34" charset="0"/>
        </a:defRPr>
      </a:lvl2pPr>
      <a:lvl3pPr marL="1360488" indent="-457200" algn="l" rtl="0" eaLnBrk="0" fontAlgn="base" hangingPunct="0">
        <a:spcBef>
          <a:spcPts val="500"/>
        </a:spcBef>
        <a:spcAft>
          <a:spcPct val="0"/>
        </a:spcAft>
        <a:buClr>
          <a:srgbClr val="3333CC"/>
        </a:buClr>
        <a:buSzPct val="100000"/>
        <a:buFont typeface="Times New Roman" pitchFamily="18" charset="0"/>
        <a:buChar char="•"/>
        <a:defRPr sz="2400">
          <a:solidFill>
            <a:schemeClr val="tx1"/>
          </a:solidFill>
          <a:latin typeface="Times New Roman" charset="0"/>
          <a:ea typeface="ヒラギノ明朝 ProN W3" charset="0"/>
          <a:cs typeface="ヒラギノ明朝 ProN W3" charset="0"/>
          <a:sym typeface="Times New Roman" pitchFamily="18" charset="0"/>
        </a:defRPr>
      </a:lvl3pPr>
      <a:lvl4pPr marL="1741488" indent="-381000" algn="l" rtl="0" eaLnBrk="0" fontAlgn="base" hangingPunct="0">
        <a:spcBef>
          <a:spcPts val="500"/>
        </a:spcBef>
        <a:spcAft>
          <a:spcPct val="0"/>
        </a:spcAft>
        <a:buClr>
          <a:srgbClr val="3333CC"/>
        </a:buClr>
        <a:buSzPct val="100000"/>
        <a:buFont typeface="Times New Roman" pitchFamily="18" charset="0"/>
        <a:buChar char="–"/>
        <a:defRPr sz="2000">
          <a:solidFill>
            <a:schemeClr val="tx1"/>
          </a:solidFill>
          <a:latin typeface="Times New Roman" charset="0"/>
          <a:ea typeface="ヒラギノ明朝 ProN W3" charset="0"/>
          <a:cs typeface="ヒラギノ明朝 ProN W3" charset="0"/>
          <a:sym typeface="Times New Roman" pitchFamily="18" charset="0"/>
        </a:defRPr>
      </a:lvl4pPr>
      <a:lvl5pPr marL="2198688" indent="-381000" algn="l" rtl="0" eaLnBrk="0" fontAlgn="base" hangingPunct="0">
        <a:spcBef>
          <a:spcPts val="500"/>
        </a:spcBef>
        <a:spcAft>
          <a:spcPct val="0"/>
        </a:spcAft>
        <a:buClr>
          <a:srgbClr val="3333CC"/>
        </a:buClr>
        <a:buSzPct val="100000"/>
        <a:buFont typeface="Times New Roman" pitchFamily="18" charset="0"/>
        <a:buChar char="»"/>
        <a:defRPr sz="2000">
          <a:solidFill>
            <a:schemeClr val="tx1"/>
          </a:solidFill>
          <a:latin typeface="Times New Roman" charset="0"/>
          <a:ea typeface="ヒラギノ明朝 ProN W3" charset="0"/>
          <a:cs typeface="ヒラギノ明朝 ProN W3" charset="0"/>
          <a:sym typeface="Times New Roman" pitchFamily="18" charset="0"/>
        </a:defRPr>
      </a:lvl5pPr>
      <a:lvl6pPr marL="26558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6pPr>
      <a:lvl7pPr marL="31130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7pPr>
      <a:lvl8pPr marL="35702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8pPr>
      <a:lvl9pPr marL="4027488" indent="-381000" algn="l" rtl="0" fontAlgn="base">
        <a:spcBef>
          <a:spcPts val="500"/>
        </a:spcBef>
        <a:spcAft>
          <a:spcPct val="0"/>
        </a:spcAft>
        <a:buClr>
          <a:srgbClr val="3333CC"/>
        </a:buClr>
        <a:buSzPct val="100000"/>
        <a:buFont typeface="Times New Roman" charset="0"/>
        <a:buChar char="»"/>
        <a:defRPr sz="2000">
          <a:solidFill>
            <a:schemeClr val="tx1"/>
          </a:solidFill>
          <a:latin typeface="Times New Roman" charset="0"/>
          <a:ea typeface="ヒラギノ明朝 ProN W3" charset="0"/>
          <a:cs typeface="ヒラギノ明朝 ProN W3" charset="0"/>
          <a:sym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ChangeArrowheads="1"/>
          </p:cNvSpPr>
          <p:nvPr>
            <p:ph type="title"/>
          </p:nvPr>
        </p:nvSpPr>
        <p:spPr bwMode="auto">
          <a:xfrm>
            <a:off x="381000" y="0"/>
            <a:ext cx="8229600" cy="1676400"/>
          </a:xfrm>
          <a:prstGeom prst="rect">
            <a:avLst/>
          </a:prstGeom>
          <a:noFill/>
          <a:ln w="12700">
            <a:noFill/>
            <a:miter lim="800000"/>
            <a:headEnd/>
            <a:tailEnd/>
          </a:ln>
        </p:spPr>
        <p:txBody>
          <a:bodyPr vert="horz" wrap="square" lIns="50800" tIns="50800" rIns="91440" bIns="50800" numCol="1" anchor="ctr" anchorCtr="0" compatLnSpc="1">
            <a:prstTxWarp prst="textNoShape">
              <a:avLst/>
            </a:prstTxWarp>
          </a:bodyPr>
          <a:lstStyle/>
          <a:p>
            <a:pPr lvl="0"/>
            <a:r>
              <a:rPr lang="en-US" smtClean="0">
                <a:sym typeface="Times New Roman" pitchFamily="18" charset="0"/>
              </a:rPr>
              <a:t>Click to edit Master title style</a:t>
            </a:r>
          </a:p>
        </p:txBody>
      </p:sp>
      <p:sp>
        <p:nvSpPr>
          <p:cNvPr id="4099" name="Rectangle 2"/>
          <p:cNvSpPr>
            <a:spLocks noChangeArrowheads="1"/>
          </p:cNvSpPr>
          <p:nvPr>
            <p:ph type="body" idx="1"/>
          </p:nvPr>
        </p:nvSpPr>
        <p:spPr bwMode="auto">
          <a:xfrm>
            <a:off x="1143000" y="1828800"/>
            <a:ext cx="7543800" cy="50292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smtClean="0">
                <a:sym typeface="Times New Roman" pitchFamily="18"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p>
        </p:txBody>
      </p:sp>
      <p:sp>
        <p:nvSpPr>
          <p:cNvPr id="2" name="Text Box 3"/>
          <p:cNvSpPr txBox="1">
            <a:spLocks noGrp="1" noChangeArrowheads="1"/>
          </p:cNvSpPr>
          <p:nvPr>
            <p:ph type="sldNum" sz="quarter" idx="4"/>
          </p:nvPr>
        </p:nvSpPr>
        <p:spPr bwMode="auto">
          <a:xfrm>
            <a:off x="7477125" y="6399213"/>
            <a:ext cx="284163" cy="2794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ctr">
              <a:defRPr sz="1200">
                <a:solidFill>
                  <a:srgbClr val="898989"/>
                </a:solidFill>
                <a:latin typeface="Arial" charset="0"/>
                <a:cs typeface="Arial" charset="0"/>
                <a:sym typeface="Arial" charset="0"/>
              </a:defRPr>
            </a:lvl1pPr>
          </a:lstStyle>
          <a:p>
            <a:pPr>
              <a:defRPr/>
            </a:pPr>
            <a:fld id="{3A565500-6EC6-446E-B2BD-917D85851E1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Lst>
  <p:transition/>
  <p:hf hdr="0" ftr="0" dt="0"/>
  <p:txStyles>
    <p:titleStyle>
      <a:lvl1pPr marL="39688" indent="-39688" algn="ctr" rtl="0" eaLnBrk="0" fontAlgn="base" hangingPunct="0">
        <a:spcBef>
          <a:spcPct val="0"/>
        </a:spcBef>
        <a:spcAft>
          <a:spcPct val="0"/>
        </a:spcAft>
        <a:defRPr sz="3600">
          <a:solidFill>
            <a:srgbClr val="FF0000"/>
          </a:solidFill>
          <a:latin typeface="+mj-lt"/>
          <a:ea typeface="+mj-ea"/>
          <a:cs typeface="+mj-cs"/>
          <a:sym typeface="Times New Roman" pitchFamily="18" charset="0"/>
        </a:defRPr>
      </a:lvl1pPr>
      <a:lvl2pPr marL="39688" indent="-39688" algn="ctr" rtl="0" eaLnBrk="0" fontAlgn="base" hangingPunct="0">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pitchFamily="18" charset="0"/>
        </a:defRPr>
      </a:lvl2pPr>
      <a:lvl3pPr marL="39688" indent="-39688" algn="ctr" rtl="0" eaLnBrk="0" fontAlgn="base" hangingPunct="0">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pitchFamily="18" charset="0"/>
        </a:defRPr>
      </a:lvl3pPr>
      <a:lvl4pPr marL="39688" indent="-39688" algn="ctr" rtl="0" eaLnBrk="0" fontAlgn="base" hangingPunct="0">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pitchFamily="18" charset="0"/>
        </a:defRPr>
      </a:lvl4pPr>
      <a:lvl5pPr marL="39688" indent="-39688" algn="ctr" rtl="0" eaLnBrk="0" fontAlgn="base" hangingPunct="0">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pitchFamily="18" charset="0"/>
        </a:defRPr>
      </a:lvl5pPr>
      <a:lvl6pPr marL="496888" algn="ctr" rtl="0" fontAlgn="base">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charset="0"/>
        </a:defRPr>
      </a:lvl6pPr>
      <a:lvl7pPr marL="954088" algn="ctr" rtl="0" fontAlgn="base">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charset="0"/>
        </a:defRPr>
      </a:lvl7pPr>
      <a:lvl8pPr marL="1411288" algn="ctr" rtl="0" fontAlgn="base">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charset="0"/>
        </a:defRPr>
      </a:lvl8pPr>
      <a:lvl9pPr marL="1868488" algn="ctr" rtl="0" fontAlgn="base">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charset="0"/>
        </a:defRPr>
      </a:lvl9pPr>
    </p:titleStyle>
    <p:bodyStyle>
      <a:lvl1pPr marL="382588" indent="-342900" algn="l" rtl="0" eaLnBrk="0" fontAlgn="base" hangingPunct="0">
        <a:spcBef>
          <a:spcPts val="700"/>
        </a:spcBef>
        <a:spcAft>
          <a:spcPct val="0"/>
        </a:spcAft>
        <a:buClr>
          <a:srgbClr val="0000CC"/>
        </a:buClr>
        <a:buSzPct val="100000"/>
        <a:buFont typeface="Arial" pitchFamily="34" charset="0"/>
        <a:buChar char="•"/>
        <a:defRPr sz="3200">
          <a:solidFill>
            <a:schemeClr val="tx1"/>
          </a:solidFill>
          <a:latin typeface="+mn-lt"/>
          <a:ea typeface="+mn-ea"/>
          <a:cs typeface="+mn-cs"/>
          <a:sym typeface="Times New Roman" pitchFamily="18" charset="0"/>
        </a:defRPr>
      </a:lvl1pPr>
      <a:lvl2pPr marL="731838" indent="-285750" algn="l" rtl="0" eaLnBrk="0" fontAlgn="base" hangingPunct="0">
        <a:spcBef>
          <a:spcPts val="700"/>
        </a:spcBef>
        <a:spcAft>
          <a:spcPct val="0"/>
        </a:spcAft>
        <a:buClr>
          <a:srgbClr val="000000"/>
        </a:buClr>
        <a:buSzPct val="100000"/>
        <a:buFont typeface="Arial" pitchFamily="34" charset="0"/>
        <a:buChar char="–"/>
        <a:defRPr sz="2800">
          <a:solidFill>
            <a:schemeClr val="tx1"/>
          </a:solidFill>
          <a:latin typeface="Lucida Grande" charset="0"/>
          <a:ea typeface="ヒラギノ角ゴ ProN W3" charset="0"/>
          <a:cs typeface="ヒラギノ角ゴ ProN W3" charset="0"/>
          <a:sym typeface="Lucida Grande" charset="0"/>
        </a:defRPr>
      </a:lvl2pPr>
      <a:lvl3pPr marL="1131888" indent="-228600" algn="l" rtl="0" eaLnBrk="0" fontAlgn="base" hangingPunct="0">
        <a:spcBef>
          <a:spcPts val="600"/>
        </a:spcBef>
        <a:spcAft>
          <a:spcPct val="0"/>
        </a:spcAft>
        <a:buClr>
          <a:srgbClr val="000000"/>
        </a:buClr>
        <a:buSzPct val="100000"/>
        <a:buFont typeface="Arial" pitchFamily="34" charset="0"/>
        <a:buChar char="•"/>
        <a:defRPr sz="2400">
          <a:solidFill>
            <a:schemeClr val="tx1"/>
          </a:solidFill>
          <a:latin typeface="Lucida Grande" charset="0"/>
          <a:ea typeface="ヒラギノ角ゴ ProN W3" charset="0"/>
          <a:cs typeface="ヒラギノ角ゴ ProN W3" charset="0"/>
          <a:sym typeface="Lucida Grande" charset="0"/>
        </a:defRPr>
      </a:lvl3pPr>
      <a:lvl4pPr marL="1589088" indent="-228600" algn="l" rtl="0" eaLnBrk="0" fontAlgn="base" hangingPunct="0">
        <a:spcBef>
          <a:spcPts val="500"/>
        </a:spcBef>
        <a:spcAft>
          <a:spcPct val="0"/>
        </a:spcAft>
        <a:buClr>
          <a:srgbClr val="000000"/>
        </a:buClr>
        <a:buSzPct val="100000"/>
        <a:buFont typeface="Arial" pitchFamily="34" charset="0"/>
        <a:buChar char="–"/>
        <a:defRPr sz="2000">
          <a:solidFill>
            <a:schemeClr val="tx1"/>
          </a:solidFill>
          <a:latin typeface="Lucida Grande" charset="0"/>
          <a:ea typeface="ヒラギノ角ゴ ProN W3" charset="0"/>
          <a:cs typeface="ヒラギノ角ゴ ProN W3" charset="0"/>
          <a:sym typeface="Lucida Grande" charset="0"/>
        </a:defRPr>
      </a:lvl4pPr>
      <a:lvl5pPr marL="2046288" indent="-228600" algn="l" rtl="0" eaLnBrk="0" fontAlgn="base" hangingPunct="0">
        <a:spcBef>
          <a:spcPts val="500"/>
        </a:spcBef>
        <a:spcAft>
          <a:spcPct val="0"/>
        </a:spcAft>
        <a:buClr>
          <a:srgbClr val="000000"/>
        </a:buClr>
        <a:buSzPct val="100000"/>
        <a:buFont typeface="Arial" pitchFamily="34" charset="0"/>
        <a:buChar char="»"/>
        <a:defRPr sz="2000">
          <a:solidFill>
            <a:schemeClr val="tx1"/>
          </a:solidFill>
          <a:latin typeface="Lucida Grande" charset="0"/>
          <a:ea typeface="ヒラギノ角ゴ ProN W3" charset="0"/>
          <a:cs typeface="ヒラギノ角ゴ ProN W3" charset="0"/>
          <a:sym typeface="Lucida Grande" charset="0"/>
        </a:defRPr>
      </a:lvl5pPr>
      <a:lvl6pPr marL="2503488" indent="-228600" algn="l" rtl="0" fontAlgn="base">
        <a:spcBef>
          <a:spcPts val="500"/>
        </a:spcBef>
        <a:spcAft>
          <a:spcPct val="0"/>
        </a:spcAft>
        <a:buClr>
          <a:srgbClr val="000000"/>
        </a:buClr>
        <a:buSzPct val="100000"/>
        <a:buFont typeface="Arial" charset="0"/>
        <a:buChar char="»"/>
        <a:defRPr sz="2000">
          <a:solidFill>
            <a:schemeClr val="tx1"/>
          </a:solidFill>
          <a:latin typeface="Lucida Grande" charset="0"/>
          <a:ea typeface="ヒラギノ角ゴ ProN W3" charset="0"/>
          <a:cs typeface="ヒラギノ角ゴ ProN W3" charset="0"/>
          <a:sym typeface="Lucida Grande" charset="0"/>
        </a:defRPr>
      </a:lvl6pPr>
      <a:lvl7pPr marL="2960688" indent="-228600" algn="l" rtl="0" fontAlgn="base">
        <a:spcBef>
          <a:spcPts val="500"/>
        </a:spcBef>
        <a:spcAft>
          <a:spcPct val="0"/>
        </a:spcAft>
        <a:buClr>
          <a:srgbClr val="000000"/>
        </a:buClr>
        <a:buSzPct val="100000"/>
        <a:buFont typeface="Arial" charset="0"/>
        <a:buChar char="»"/>
        <a:defRPr sz="2000">
          <a:solidFill>
            <a:schemeClr val="tx1"/>
          </a:solidFill>
          <a:latin typeface="Lucida Grande" charset="0"/>
          <a:ea typeface="ヒラギノ角ゴ ProN W3" charset="0"/>
          <a:cs typeface="ヒラギノ角ゴ ProN W3" charset="0"/>
          <a:sym typeface="Lucida Grande" charset="0"/>
        </a:defRPr>
      </a:lvl7pPr>
      <a:lvl8pPr marL="3417888" indent="-228600" algn="l" rtl="0" fontAlgn="base">
        <a:spcBef>
          <a:spcPts val="500"/>
        </a:spcBef>
        <a:spcAft>
          <a:spcPct val="0"/>
        </a:spcAft>
        <a:buClr>
          <a:srgbClr val="000000"/>
        </a:buClr>
        <a:buSzPct val="100000"/>
        <a:buFont typeface="Arial" charset="0"/>
        <a:buChar char="»"/>
        <a:defRPr sz="2000">
          <a:solidFill>
            <a:schemeClr val="tx1"/>
          </a:solidFill>
          <a:latin typeface="Lucida Grande" charset="0"/>
          <a:ea typeface="ヒラギノ角ゴ ProN W3" charset="0"/>
          <a:cs typeface="ヒラギノ角ゴ ProN W3" charset="0"/>
          <a:sym typeface="Lucida Grande" charset="0"/>
        </a:defRPr>
      </a:lvl8pPr>
      <a:lvl9pPr marL="3875088" indent="-228600" algn="l" rtl="0" fontAlgn="base">
        <a:spcBef>
          <a:spcPts val="500"/>
        </a:spcBef>
        <a:spcAft>
          <a:spcPct val="0"/>
        </a:spcAft>
        <a:buClr>
          <a:srgbClr val="000000"/>
        </a:buClr>
        <a:buSzPct val="100000"/>
        <a:buFont typeface="Arial" charset="0"/>
        <a:buChar char="»"/>
        <a:defRPr sz="2000">
          <a:solidFill>
            <a:schemeClr val="tx1"/>
          </a:solidFill>
          <a:latin typeface="Lucida Grande" charset="0"/>
          <a:ea typeface="ヒラギノ角ゴ ProN W3" charset="0"/>
          <a:cs typeface="ヒラギノ角ゴ ProN W3" charset="0"/>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ChangeArrowheads="1"/>
          </p:cNvSpPr>
          <p:nvPr>
            <p:ph type="title"/>
          </p:nvPr>
        </p:nvSpPr>
        <p:spPr bwMode="auto">
          <a:xfrm>
            <a:off x="381000" y="0"/>
            <a:ext cx="8229600" cy="1676400"/>
          </a:xfrm>
          <a:prstGeom prst="rect">
            <a:avLst/>
          </a:prstGeom>
          <a:noFill/>
          <a:ln w="12700">
            <a:noFill/>
            <a:miter lim="800000"/>
            <a:headEnd/>
            <a:tailEnd/>
          </a:ln>
        </p:spPr>
        <p:txBody>
          <a:bodyPr vert="horz" wrap="square" lIns="50800" tIns="50800" rIns="91440" bIns="50800" numCol="1" anchor="ctr" anchorCtr="0" compatLnSpc="1">
            <a:prstTxWarp prst="textNoShape">
              <a:avLst/>
            </a:prstTxWarp>
          </a:bodyPr>
          <a:lstStyle/>
          <a:p>
            <a:pPr lvl="0"/>
            <a:r>
              <a:rPr lang="en-US" smtClean="0">
                <a:sym typeface="Times New Roman" pitchFamily="18" charset="0"/>
              </a:rPr>
              <a:t>Click to edit Master title style</a:t>
            </a:r>
          </a:p>
        </p:txBody>
      </p:sp>
      <p:sp>
        <p:nvSpPr>
          <p:cNvPr id="5123" name="Rectangle 2"/>
          <p:cNvSpPr>
            <a:spLocks noChangeArrowheads="1"/>
          </p:cNvSpPr>
          <p:nvPr>
            <p:ph type="body" idx="1"/>
          </p:nvPr>
        </p:nvSpPr>
        <p:spPr bwMode="auto">
          <a:xfrm>
            <a:off x="1143000" y="1828800"/>
            <a:ext cx="7543800" cy="50292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smtClean="0">
                <a:sym typeface="Times New Roman" pitchFamily="18"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p>
        </p:txBody>
      </p:sp>
    </p:spTree>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transition/>
  <p:txStyles>
    <p:titleStyle>
      <a:lvl1pPr marL="39688" indent="-39688" algn="ctr" rtl="0" eaLnBrk="0" fontAlgn="base" hangingPunct="0">
        <a:spcBef>
          <a:spcPct val="0"/>
        </a:spcBef>
        <a:spcAft>
          <a:spcPct val="0"/>
        </a:spcAft>
        <a:defRPr sz="3600">
          <a:solidFill>
            <a:srgbClr val="FF0000"/>
          </a:solidFill>
          <a:latin typeface="+mj-lt"/>
          <a:ea typeface="+mj-ea"/>
          <a:cs typeface="+mj-cs"/>
          <a:sym typeface="Times New Roman" pitchFamily="18" charset="0"/>
        </a:defRPr>
      </a:lvl1pPr>
      <a:lvl2pPr marL="39688" indent="-39688" algn="ctr" rtl="0" eaLnBrk="0" fontAlgn="base" hangingPunct="0">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pitchFamily="18" charset="0"/>
        </a:defRPr>
      </a:lvl2pPr>
      <a:lvl3pPr marL="39688" indent="-39688" algn="ctr" rtl="0" eaLnBrk="0" fontAlgn="base" hangingPunct="0">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pitchFamily="18" charset="0"/>
        </a:defRPr>
      </a:lvl3pPr>
      <a:lvl4pPr marL="39688" indent="-39688" algn="ctr" rtl="0" eaLnBrk="0" fontAlgn="base" hangingPunct="0">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pitchFamily="18" charset="0"/>
        </a:defRPr>
      </a:lvl4pPr>
      <a:lvl5pPr marL="39688" indent="-39688" algn="ctr" rtl="0" eaLnBrk="0" fontAlgn="base" hangingPunct="0">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pitchFamily="18" charset="0"/>
        </a:defRPr>
      </a:lvl5pPr>
      <a:lvl6pPr marL="496888" algn="ctr" rtl="0" fontAlgn="base">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charset="0"/>
        </a:defRPr>
      </a:lvl6pPr>
      <a:lvl7pPr marL="954088" algn="ctr" rtl="0" fontAlgn="base">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charset="0"/>
        </a:defRPr>
      </a:lvl7pPr>
      <a:lvl8pPr marL="1411288" algn="ctr" rtl="0" fontAlgn="base">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charset="0"/>
        </a:defRPr>
      </a:lvl8pPr>
      <a:lvl9pPr marL="1868488" algn="ctr" rtl="0" fontAlgn="base">
        <a:spcBef>
          <a:spcPct val="0"/>
        </a:spcBef>
        <a:spcAft>
          <a:spcPct val="0"/>
        </a:spcAft>
        <a:defRPr sz="3600">
          <a:solidFill>
            <a:srgbClr val="FF0000"/>
          </a:solidFill>
          <a:latin typeface="Times New Roman" charset="0"/>
          <a:ea typeface="ヒラギノ明朝 ProN W3" charset="0"/>
          <a:cs typeface="ヒラギノ明朝 ProN W3" charset="0"/>
          <a:sym typeface="Times New Roman" charset="0"/>
        </a:defRPr>
      </a:lvl9pPr>
    </p:titleStyle>
    <p:bodyStyle>
      <a:lvl1pPr marL="382588" indent="-342900" algn="l" rtl="0" eaLnBrk="0" fontAlgn="base" hangingPunct="0">
        <a:spcBef>
          <a:spcPts val="700"/>
        </a:spcBef>
        <a:spcAft>
          <a:spcPct val="0"/>
        </a:spcAft>
        <a:buClr>
          <a:srgbClr val="0000CC"/>
        </a:buClr>
        <a:buSzPct val="100000"/>
        <a:buFont typeface="Arial" pitchFamily="34" charset="0"/>
        <a:buChar char="•"/>
        <a:defRPr sz="3200">
          <a:solidFill>
            <a:schemeClr val="tx1"/>
          </a:solidFill>
          <a:latin typeface="+mn-lt"/>
          <a:ea typeface="+mn-ea"/>
          <a:cs typeface="+mn-cs"/>
          <a:sym typeface="Times New Roman" pitchFamily="18" charset="0"/>
        </a:defRPr>
      </a:lvl1pPr>
      <a:lvl2pPr marL="731838" indent="-285750" algn="l" rtl="0" eaLnBrk="0" fontAlgn="base" hangingPunct="0">
        <a:spcBef>
          <a:spcPts val="700"/>
        </a:spcBef>
        <a:spcAft>
          <a:spcPct val="0"/>
        </a:spcAft>
        <a:buClr>
          <a:srgbClr val="000000"/>
        </a:buClr>
        <a:buSzPct val="100000"/>
        <a:buFont typeface="Arial" pitchFamily="34" charset="0"/>
        <a:buChar char="–"/>
        <a:defRPr sz="2800">
          <a:solidFill>
            <a:schemeClr val="tx1"/>
          </a:solidFill>
          <a:latin typeface="Lucida Grande" charset="0"/>
          <a:ea typeface="ヒラギノ角ゴ ProN W3" charset="0"/>
          <a:cs typeface="ヒラギノ角ゴ ProN W3" charset="0"/>
          <a:sym typeface="Lucida Grande" charset="0"/>
        </a:defRPr>
      </a:lvl2pPr>
      <a:lvl3pPr marL="1131888" indent="-228600" algn="l" rtl="0" eaLnBrk="0" fontAlgn="base" hangingPunct="0">
        <a:spcBef>
          <a:spcPts val="600"/>
        </a:spcBef>
        <a:spcAft>
          <a:spcPct val="0"/>
        </a:spcAft>
        <a:buClr>
          <a:srgbClr val="000000"/>
        </a:buClr>
        <a:buSzPct val="100000"/>
        <a:buFont typeface="Arial" pitchFamily="34" charset="0"/>
        <a:buChar char="•"/>
        <a:defRPr sz="2400">
          <a:solidFill>
            <a:schemeClr val="tx1"/>
          </a:solidFill>
          <a:latin typeface="Lucida Grande" charset="0"/>
          <a:ea typeface="ヒラギノ角ゴ ProN W3" charset="0"/>
          <a:cs typeface="ヒラギノ角ゴ ProN W3" charset="0"/>
          <a:sym typeface="Lucida Grande" charset="0"/>
        </a:defRPr>
      </a:lvl3pPr>
      <a:lvl4pPr marL="1589088" indent="-228600" algn="l" rtl="0" eaLnBrk="0" fontAlgn="base" hangingPunct="0">
        <a:spcBef>
          <a:spcPts val="500"/>
        </a:spcBef>
        <a:spcAft>
          <a:spcPct val="0"/>
        </a:spcAft>
        <a:buClr>
          <a:srgbClr val="000000"/>
        </a:buClr>
        <a:buSzPct val="100000"/>
        <a:buFont typeface="Arial" pitchFamily="34" charset="0"/>
        <a:buChar char="–"/>
        <a:defRPr sz="2000">
          <a:solidFill>
            <a:schemeClr val="tx1"/>
          </a:solidFill>
          <a:latin typeface="Lucida Grande" charset="0"/>
          <a:ea typeface="ヒラギノ角ゴ ProN W3" charset="0"/>
          <a:cs typeface="ヒラギノ角ゴ ProN W3" charset="0"/>
          <a:sym typeface="Lucida Grande" charset="0"/>
        </a:defRPr>
      </a:lvl4pPr>
      <a:lvl5pPr marL="2046288" indent="-228600" algn="l" rtl="0" eaLnBrk="0" fontAlgn="base" hangingPunct="0">
        <a:spcBef>
          <a:spcPts val="500"/>
        </a:spcBef>
        <a:spcAft>
          <a:spcPct val="0"/>
        </a:spcAft>
        <a:buClr>
          <a:srgbClr val="000000"/>
        </a:buClr>
        <a:buSzPct val="100000"/>
        <a:buFont typeface="Arial" pitchFamily="34" charset="0"/>
        <a:buChar char="»"/>
        <a:defRPr sz="2000">
          <a:solidFill>
            <a:schemeClr val="tx1"/>
          </a:solidFill>
          <a:latin typeface="Lucida Grande" charset="0"/>
          <a:ea typeface="ヒラギノ角ゴ ProN W3" charset="0"/>
          <a:cs typeface="ヒラギノ角ゴ ProN W3" charset="0"/>
          <a:sym typeface="Lucida Grande" charset="0"/>
        </a:defRPr>
      </a:lvl5pPr>
      <a:lvl6pPr marL="2503488" indent="-228600" algn="l" rtl="0" fontAlgn="base">
        <a:spcBef>
          <a:spcPts val="500"/>
        </a:spcBef>
        <a:spcAft>
          <a:spcPct val="0"/>
        </a:spcAft>
        <a:buClr>
          <a:srgbClr val="000000"/>
        </a:buClr>
        <a:buSzPct val="100000"/>
        <a:buFont typeface="Arial" charset="0"/>
        <a:buChar char="»"/>
        <a:defRPr sz="2000">
          <a:solidFill>
            <a:schemeClr val="tx1"/>
          </a:solidFill>
          <a:latin typeface="Lucida Grande" charset="0"/>
          <a:ea typeface="ヒラギノ角ゴ ProN W3" charset="0"/>
          <a:cs typeface="ヒラギノ角ゴ ProN W3" charset="0"/>
          <a:sym typeface="Lucida Grande" charset="0"/>
        </a:defRPr>
      </a:lvl6pPr>
      <a:lvl7pPr marL="2960688" indent="-228600" algn="l" rtl="0" fontAlgn="base">
        <a:spcBef>
          <a:spcPts val="500"/>
        </a:spcBef>
        <a:spcAft>
          <a:spcPct val="0"/>
        </a:spcAft>
        <a:buClr>
          <a:srgbClr val="000000"/>
        </a:buClr>
        <a:buSzPct val="100000"/>
        <a:buFont typeface="Arial" charset="0"/>
        <a:buChar char="»"/>
        <a:defRPr sz="2000">
          <a:solidFill>
            <a:schemeClr val="tx1"/>
          </a:solidFill>
          <a:latin typeface="Lucida Grande" charset="0"/>
          <a:ea typeface="ヒラギノ角ゴ ProN W3" charset="0"/>
          <a:cs typeface="ヒラギノ角ゴ ProN W3" charset="0"/>
          <a:sym typeface="Lucida Grande" charset="0"/>
        </a:defRPr>
      </a:lvl7pPr>
      <a:lvl8pPr marL="3417888" indent="-228600" algn="l" rtl="0" fontAlgn="base">
        <a:spcBef>
          <a:spcPts val="500"/>
        </a:spcBef>
        <a:spcAft>
          <a:spcPct val="0"/>
        </a:spcAft>
        <a:buClr>
          <a:srgbClr val="000000"/>
        </a:buClr>
        <a:buSzPct val="100000"/>
        <a:buFont typeface="Arial" charset="0"/>
        <a:buChar char="»"/>
        <a:defRPr sz="2000">
          <a:solidFill>
            <a:schemeClr val="tx1"/>
          </a:solidFill>
          <a:latin typeface="Lucida Grande" charset="0"/>
          <a:ea typeface="ヒラギノ角ゴ ProN W3" charset="0"/>
          <a:cs typeface="ヒラギノ角ゴ ProN W3" charset="0"/>
          <a:sym typeface="Lucida Grande" charset="0"/>
        </a:defRPr>
      </a:lvl8pPr>
      <a:lvl9pPr marL="3875088" indent="-228600" algn="l" rtl="0" fontAlgn="base">
        <a:spcBef>
          <a:spcPts val="500"/>
        </a:spcBef>
        <a:spcAft>
          <a:spcPct val="0"/>
        </a:spcAft>
        <a:buClr>
          <a:srgbClr val="000000"/>
        </a:buClr>
        <a:buSzPct val="100000"/>
        <a:buFont typeface="Arial" charset="0"/>
        <a:buChar char="»"/>
        <a:defRPr sz="2000">
          <a:solidFill>
            <a:schemeClr val="tx1"/>
          </a:solidFill>
          <a:latin typeface="Lucida Grande" charset="0"/>
          <a:ea typeface="ヒラギノ角ゴ ProN W3" charset="0"/>
          <a:cs typeface="ヒラギノ角ゴ ProN W3" charset="0"/>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E-mail_client"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hyperlink" Target="http://en.wikipedia.org/wiki/Internet_Message_Access_Protocol" TargetMode="External"/><Relationship Id="rId4" Type="http://schemas.openxmlformats.org/officeDocument/2006/relationships/hyperlink" Target="http://en.wikipedia.org/wiki/Post_Office_Protoco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emf"/><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ph type="title"/>
          </p:nvPr>
        </p:nvSpPr>
        <p:spPr>
          <a:xfrm>
            <a:off x="685800" y="1844675"/>
            <a:ext cx="7772400" cy="2041525"/>
          </a:xfrm>
        </p:spPr>
        <p:txBody>
          <a:bodyPr rIns="132080"/>
          <a:lstStyle/>
          <a:p>
            <a:pPr indent="0" eaLnBrk="1" hangingPunct="1"/>
            <a:r>
              <a:rPr lang="en-US" smtClean="0"/>
              <a:t>The Application Layer</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ea typeface="SimSun" pitchFamily="2" charset="-122"/>
              </a:rPr>
              <a:t>Name Servers and Zones</a:t>
            </a:r>
          </a:p>
        </p:txBody>
      </p:sp>
      <p:sp>
        <p:nvSpPr>
          <p:cNvPr id="16387" name="AutoShape 3"/>
          <p:cNvSpPr>
            <a:spLocks noChangeArrowheads="1"/>
          </p:cNvSpPr>
          <p:nvPr/>
        </p:nvSpPr>
        <p:spPr bwMode="auto">
          <a:xfrm>
            <a:off x="3194050" y="2195513"/>
            <a:ext cx="1704975" cy="1071562"/>
          </a:xfrm>
          <a:prstGeom prst="cube">
            <a:avLst>
              <a:gd name="adj" fmla="val 25000"/>
            </a:avLst>
          </a:prstGeom>
          <a:solidFill>
            <a:srgbClr val="C0C0C0"/>
          </a:solidFill>
          <a:ln w="9525">
            <a:solidFill>
              <a:schemeClr val="tx1"/>
            </a:solidFill>
            <a:miter lim="800000"/>
            <a:headEnd/>
            <a:tailEnd/>
          </a:ln>
        </p:spPr>
        <p:txBody>
          <a:bodyPr wrap="none" lIns="82058" tIns="41029" rIns="82058" bIns="41029" anchor="ctr"/>
          <a:lstStyle/>
          <a:p>
            <a:pPr algn="ctr" defTabSz="820738" eaLnBrk="0" hangingPunct="0"/>
            <a:r>
              <a:rPr lang="en-US" altLang="zh-CN" sz="1600">
                <a:ea typeface="SimSun" pitchFamily="2" charset="-122"/>
              </a:rPr>
              <a:t>128.8.10.5</a:t>
            </a:r>
          </a:p>
        </p:txBody>
      </p:sp>
      <p:sp>
        <p:nvSpPr>
          <p:cNvPr id="16388" name="AutoShape 4"/>
          <p:cNvSpPr>
            <a:spLocks noChangeArrowheads="1"/>
          </p:cNvSpPr>
          <p:nvPr/>
        </p:nvSpPr>
        <p:spPr bwMode="auto">
          <a:xfrm>
            <a:off x="7258050" y="2460625"/>
            <a:ext cx="984250" cy="1071563"/>
          </a:xfrm>
          <a:prstGeom prst="can">
            <a:avLst>
              <a:gd name="adj" fmla="val 27218"/>
            </a:avLst>
          </a:prstGeom>
          <a:solidFill>
            <a:srgbClr val="C0C0C0"/>
          </a:solidFill>
          <a:ln w="9525">
            <a:solidFill>
              <a:schemeClr val="tx1"/>
            </a:solidFill>
            <a:round/>
            <a:headEnd/>
            <a:tailEnd/>
          </a:ln>
        </p:spPr>
        <p:txBody>
          <a:bodyPr wrap="none" lIns="82058" tIns="41029" rIns="82058" bIns="41029" anchor="ctr"/>
          <a:lstStyle/>
          <a:p>
            <a:pPr algn="ctr" defTabSz="820738" eaLnBrk="0" hangingPunct="0"/>
            <a:r>
              <a:rPr lang="en-US" altLang="zh-CN" sz="2200">
                <a:ea typeface="SimSun" pitchFamily="2" charset="-122"/>
              </a:rPr>
              <a:t>nominum.com</a:t>
            </a:r>
          </a:p>
        </p:txBody>
      </p:sp>
      <p:sp>
        <p:nvSpPr>
          <p:cNvPr id="16389" name="AutoShape 5"/>
          <p:cNvSpPr>
            <a:spLocks noChangeArrowheads="1"/>
          </p:cNvSpPr>
          <p:nvPr/>
        </p:nvSpPr>
        <p:spPr bwMode="auto">
          <a:xfrm>
            <a:off x="3206750" y="5019675"/>
            <a:ext cx="1692275" cy="1071563"/>
          </a:xfrm>
          <a:prstGeom prst="cube">
            <a:avLst>
              <a:gd name="adj" fmla="val 25000"/>
            </a:avLst>
          </a:prstGeom>
          <a:solidFill>
            <a:srgbClr val="C0C0C0"/>
          </a:solidFill>
          <a:ln w="9525">
            <a:solidFill>
              <a:schemeClr val="tx1"/>
            </a:solidFill>
            <a:miter lim="800000"/>
            <a:headEnd/>
            <a:tailEnd/>
          </a:ln>
        </p:spPr>
        <p:txBody>
          <a:bodyPr wrap="none" lIns="82058" tIns="41029" rIns="82058" bIns="41029" anchor="ctr"/>
          <a:lstStyle/>
          <a:p>
            <a:pPr algn="ctr" defTabSz="820738" eaLnBrk="0" hangingPunct="0"/>
            <a:r>
              <a:rPr lang="en-US" altLang="zh-CN" sz="1600">
                <a:ea typeface="SimSun" pitchFamily="2" charset="-122"/>
              </a:rPr>
              <a:t>204.152.187.11</a:t>
            </a:r>
          </a:p>
        </p:txBody>
      </p:sp>
      <p:sp>
        <p:nvSpPr>
          <p:cNvPr id="16390" name="AutoShape 6"/>
          <p:cNvSpPr>
            <a:spLocks noChangeArrowheads="1"/>
          </p:cNvSpPr>
          <p:nvPr/>
        </p:nvSpPr>
        <p:spPr bwMode="auto">
          <a:xfrm>
            <a:off x="3194050" y="3540125"/>
            <a:ext cx="1704975" cy="1071563"/>
          </a:xfrm>
          <a:prstGeom prst="cube">
            <a:avLst>
              <a:gd name="adj" fmla="val 25000"/>
            </a:avLst>
          </a:prstGeom>
          <a:solidFill>
            <a:srgbClr val="C0C0C0"/>
          </a:solidFill>
          <a:ln w="9525">
            <a:solidFill>
              <a:schemeClr val="tx1"/>
            </a:solidFill>
            <a:miter lim="800000"/>
            <a:headEnd/>
            <a:tailEnd/>
          </a:ln>
        </p:spPr>
        <p:txBody>
          <a:bodyPr wrap="none" lIns="82058" tIns="41029" rIns="82058" bIns="41029" anchor="ctr"/>
          <a:lstStyle/>
          <a:p>
            <a:pPr algn="ctr" defTabSz="820738" eaLnBrk="0" hangingPunct="0"/>
            <a:r>
              <a:rPr lang="en-US" altLang="zh-CN" sz="1600">
                <a:ea typeface="SimSun" pitchFamily="2" charset="-122"/>
              </a:rPr>
              <a:t>202.12.28.129</a:t>
            </a:r>
          </a:p>
        </p:txBody>
      </p:sp>
      <p:sp>
        <p:nvSpPr>
          <p:cNvPr id="16391" name="Text Box 7"/>
          <p:cNvSpPr txBox="1">
            <a:spLocks noChangeArrowheads="1"/>
          </p:cNvSpPr>
          <p:nvPr/>
        </p:nvSpPr>
        <p:spPr bwMode="auto">
          <a:xfrm>
            <a:off x="3448050" y="1728788"/>
            <a:ext cx="2027238" cy="417512"/>
          </a:xfrm>
          <a:prstGeom prst="rect">
            <a:avLst/>
          </a:prstGeom>
          <a:noFill/>
          <a:ln w="9525">
            <a:noFill/>
            <a:miter lim="800000"/>
            <a:headEnd/>
            <a:tailEnd/>
          </a:ln>
        </p:spPr>
        <p:txBody>
          <a:bodyPr wrap="none" lIns="82058" tIns="41029" rIns="82058" bIns="41029">
            <a:spAutoFit/>
          </a:bodyPr>
          <a:lstStyle/>
          <a:p>
            <a:pPr defTabSz="820738" eaLnBrk="0" hangingPunct="0"/>
            <a:r>
              <a:rPr lang="en-US" altLang="zh-CN" sz="2200" b="1">
                <a:ea typeface="SimSun" pitchFamily="2" charset="-122"/>
              </a:rPr>
              <a:t>Name Servers</a:t>
            </a:r>
          </a:p>
        </p:txBody>
      </p:sp>
      <p:sp>
        <p:nvSpPr>
          <p:cNvPr id="16392" name="AutoShape 8"/>
          <p:cNvSpPr>
            <a:spLocks noChangeArrowheads="1"/>
          </p:cNvSpPr>
          <p:nvPr/>
        </p:nvSpPr>
        <p:spPr bwMode="auto">
          <a:xfrm>
            <a:off x="7258050" y="4010025"/>
            <a:ext cx="984250" cy="1071563"/>
          </a:xfrm>
          <a:prstGeom prst="can">
            <a:avLst>
              <a:gd name="adj" fmla="val 27218"/>
            </a:avLst>
          </a:prstGeom>
          <a:solidFill>
            <a:srgbClr val="C0C0C0"/>
          </a:solidFill>
          <a:ln w="9525">
            <a:solidFill>
              <a:schemeClr val="tx1"/>
            </a:solidFill>
            <a:round/>
            <a:headEnd/>
            <a:tailEnd/>
          </a:ln>
        </p:spPr>
        <p:txBody>
          <a:bodyPr wrap="none" lIns="82058" tIns="41029" rIns="82058" bIns="41029" anchor="ctr"/>
          <a:lstStyle/>
          <a:p>
            <a:pPr algn="ctr" defTabSz="820738" eaLnBrk="0" hangingPunct="0"/>
            <a:r>
              <a:rPr lang="en-US" altLang="zh-CN" sz="2200">
                <a:ea typeface="SimSun" pitchFamily="2" charset="-122"/>
              </a:rPr>
              <a:t>isc.org</a:t>
            </a:r>
          </a:p>
        </p:txBody>
      </p:sp>
      <p:sp>
        <p:nvSpPr>
          <p:cNvPr id="16393" name="Text Box 9"/>
          <p:cNvSpPr txBox="1">
            <a:spLocks noChangeArrowheads="1"/>
          </p:cNvSpPr>
          <p:nvPr/>
        </p:nvSpPr>
        <p:spPr bwMode="auto">
          <a:xfrm>
            <a:off x="7151688" y="1765300"/>
            <a:ext cx="990600" cy="417513"/>
          </a:xfrm>
          <a:prstGeom prst="rect">
            <a:avLst/>
          </a:prstGeom>
          <a:noFill/>
          <a:ln w="9525">
            <a:noFill/>
            <a:miter lim="800000"/>
            <a:headEnd/>
            <a:tailEnd/>
          </a:ln>
        </p:spPr>
        <p:txBody>
          <a:bodyPr wrap="none" lIns="82058" tIns="41029" rIns="82058" bIns="41029">
            <a:spAutoFit/>
          </a:bodyPr>
          <a:lstStyle/>
          <a:p>
            <a:pPr defTabSz="820738" eaLnBrk="0" hangingPunct="0"/>
            <a:r>
              <a:rPr lang="en-US" altLang="zh-CN" sz="2200" b="1">
                <a:ea typeface="SimSun" pitchFamily="2" charset="-122"/>
              </a:rPr>
              <a:t>Zones</a:t>
            </a:r>
          </a:p>
        </p:txBody>
      </p:sp>
      <p:sp>
        <p:nvSpPr>
          <p:cNvPr id="16394" name="Line 10"/>
          <p:cNvSpPr>
            <a:spLocks noChangeShapeType="1"/>
          </p:cNvSpPr>
          <p:nvPr/>
        </p:nvSpPr>
        <p:spPr bwMode="auto">
          <a:xfrm>
            <a:off x="5041900" y="2662238"/>
            <a:ext cx="2147888" cy="201612"/>
          </a:xfrm>
          <a:prstGeom prst="line">
            <a:avLst/>
          </a:prstGeom>
          <a:noFill/>
          <a:ln w="9525">
            <a:solidFill>
              <a:schemeClr val="tx1"/>
            </a:solidFill>
            <a:round/>
            <a:headEnd/>
            <a:tailEnd/>
          </a:ln>
        </p:spPr>
        <p:txBody>
          <a:bodyPr wrap="none" anchor="ctr"/>
          <a:lstStyle/>
          <a:p>
            <a:endParaRPr lang="en-US"/>
          </a:p>
        </p:txBody>
      </p:sp>
      <p:sp>
        <p:nvSpPr>
          <p:cNvPr id="16395" name="Line 11"/>
          <p:cNvSpPr>
            <a:spLocks noChangeShapeType="1"/>
          </p:cNvSpPr>
          <p:nvPr/>
        </p:nvSpPr>
        <p:spPr bwMode="auto">
          <a:xfrm>
            <a:off x="5041900" y="2662238"/>
            <a:ext cx="2008188" cy="1681162"/>
          </a:xfrm>
          <a:prstGeom prst="line">
            <a:avLst/>
          </a:prstGeom>
          <a:noFill/>
          <a:ln w="9525">
            <a:solidFill>
              <a:schemeClr val="tx1"/>
            </a:solidFill>
            <a:round/>
            <a:headEnd/>
            <a:tailEnd/>
          </a:ln>
        </p:spPr>
        <p:txBody>
          <a:bodyPr wrap="none" anchor="ctr"/>
          <a:lstStyle/>
          <a:p>
            <a:endParaRPr lang="en-US"/>
          </a:p>
        </p:txBody>
      </p:sp>
      <p:sp>
        <p:nvSpPr>
          <p:cNvPr id="16396" name="Line 12"/>
          <p:cNvSpPr>
            <a:spLocks noChangeShapeType="1"/>
          </p:cNvSpPr>
          <p:nvPr/>
        </p:nvSpPr>
        <p:spPr bwMode="auto">
          <a:xfrm flipV="1">
            <a:off x="5041900" y="3200400"/>
            <a:ext cx="1731963" cy="873125"/>
          </a:xfrm>
          <a:prstGeom prst="line">
            <a:avLst/>
          </a:prstGeom>
          <a:noFill/>
          <a:ln w="9525">
            <a:solidFill>
              <a:schemeClr val="tx1"/>
            </a:solidFill>
            <a:round/>
            <a:headEnd/>
            <a:tailEnd/>
          </a:ln>
        </p:spPr>
        <p:txBody>
          <a:bodyPr wrap="none" anchor="ctr"/>
          <a:lstStyle/>
          <a:p>
            <a:endParaRPr lang="en-US"/>
          </a:p>
        </p:txBody>
      </p:sp>
      <p:sp>
        <p:nvSpPr>
          <p:cNvPr id="16397" name="Line 13"/>
          <p:cNvSpPr>
            <a:spLocks noChangeShapeType="1"/>
          </p:cNvSpPr>
          <p:nvPr/>
        </p:nvSpPr>
        <p:spPr bwMode="auto">
          <a:xfrm flipV="1">
            <a:off x="5180013" y="4813300"/>
            <a:ext cx="1870075" cy="604838"/>
          </a:xfrm>
          <a:prstGeom prst="line">
            <a:avLst/>
          </a:prstGeom>
          <a:noFill/>
          <a:ln w="9525">
            <a:solidFill>
              <a:schemeClr val="tx1"/>
            </a:solidFill>
            <a:round/>
            <a:headEnd/>
            <a:tailEnd/>
          </a:ln>
        </p:spPr>
        <p:txBody>
          <a:bodyPr wrap="none" anchor="ctr"/>
          <a:lstStyle/>
          <a:p>
            <a:endParaRPr lang="en-US"/>
          </a:p>
        </p:txBody>
      </p:sp>
      <p:sp>
        <p:nvSpPr>
          <p:cNvPr id="16398" name="AutoShape 14"/>
          <p:cNvSpPr>
            <a:spLocks noChangeArrowheads="1"/>
          </p:cNvSpPr>
          <p:nvPr/>
        </p:nvSpPr>
        <p:spPr bwMode="auto">
          <a:xfrm>
            <a:off x="250825" y="1643063"/>
            <a:ext cx="2128838" cy="1377950"/>
          </a:xfrm>
          <a:prstGeom prst="wedgeRoundRectCallout">
            <a:avLst>
              <a:gd name="adj1" fmla="val 86986"/>
              <a:gd name="adj2" fmla="val 37903"/>
              <a:gd name="adj3" fmla="val 16667"/>
            </a:avLst>
          </a:prstGeom>
          <a:solidFill>
            <a:schemeClr val="hlink"/>
          </a:solidFill>
          <a:ln w="9525">
            <a:solidFill>
              <a:schemeClr val="tx1"/>
            </a:solidFill>
            <a:miter lim="800000"/>
            <a:headEnd/>
            <a:tailEnd/>
          </a:ln>
        </p:spPr>
        <p:txBody>
          <a:bodyPr/>
          <a:lstStyle/>
          <a:p>
            <a:pPr algn="ctr"/>
            <a:r>
              <a:rPr lang="en-US" altLang="zh-CN" sz="1600">
                <a:ea typeface="SimSun" pitchFamily="2" charset="-122"/>
              </a:rPr>
              <a:t>128.8.10.5 serves data for both nominum.com and isc.org </a:t>
            </a:r>
            <a:r>
              <a:rPr lang="en-US" altLang="zh-CN" sz="2000">
                <a:ea typeface="SimSun" pitchFamily="2" charset="-122"/>
              </a:rPr>
              <a:t>zones</a:t>
            </a:r>
          </a:p>
        </p:txBody>
      </p:sp>
      <p:sp>
        <p:nvSpPr>
          <p:cNvPr id="16399" name="AutoShape 15"/>
          <p:cNvSpPr>
            <a:spLocks noChangeArrowheads="1"/>
          </p:cNvSpPr>
          <p:nvPr/>
        </p:nvSpPr>
        <p:spPr bwMode="auto">
          <a:xfrm>
            <a:off x="501650" y="3306763"/>
            <a:ext cx="1803400" cy="1377950"/>
          </a:xfrm>
          <a:prstGeom prst="wedgeRoundRectCallout">
            <a:avLst>
              <a:gd name="adj1" fmla="val 99208"/>
              <a:gd name="adj2" fmla="val 11519"/>
              <a:gd name="adj3" fmla="val 16667"/>
            </a:avLst>
          </a:prstGeom>
          <a:solidFill>
            <a:schemeClr val="hlink"/>
          </a:solidFill>
          <a:ln w="9525">
            <a:solidFill>
              <a:schemeClr val="tx1"/>
            </a:solidFill>
            <a:miter lim="800000"/>
            <a:headEnd/>
            <a:tailEnd/>
          </a:ln>
        </p:spPr>
        <p:txBody>
          <a:bodyPr/>
          <a:lstStyle/>
          <a:p>
            <a:pPr algn="ctr"/>
            <a:r>
              <a:rPr lang="en-US" altLang="zh-CN" sz="1600">
                <a:ea typeface="SimSun" pitchFamily="2" charset="-122"/>
              </a:rPr>
              <a:t>202.12.28.129 serves data for nominum.com zone only</a:t>
            </a:r>
          </a:p>
        </p:txBody>
      </p:sp>
      <p:sp>
        <p:nvSpPr>
          <p:cNvPr id="16400" name="AutoShape 16"/>
          <p:cNvSpPr>
            <a:spLocks noChangeArrowheads="1"/>
          </p:cNvSpPr>
          <p:nvPr/>
        </p:nvSpPr>
        <p:spPr bwMode="auto">
          <a:xfrm>
            <a:off x="352425" y="4983163"/>
            <a:ext cx="2203450" cy="1127125"/>
          </a:xfrm>
          <a:prstGeom prst="wedgeRoundRectCallout">
            <a:avLst>
              <a:gd name="adj1" fmla="val 80042"/>
              <a:gd name="adj2" fmla="val 10704"/>
              <a:gd name="adj3" fmla="val 16667"/>
            </a:avLst>
          </a:prstGeom>
          <a:solidFill>
            <a:schemeClr val="hlink"/>
          </a:solidFill>
          <a:ln w="9525">
            <a:solidFill>
              <a:schemeClr val="tx1"/>
            </a:solidFill>
            <a:miter lim="800000"/>
            <a:headEnd/>
            <a:tailEnd/>
          </a:ln>
        </p:spPr>
        <p:txBody>
          <a:bodyPr/>
          <a:lstStyle/>
          <a:p>
            <a:pPr algn="ctr"/>
            <a:r>
              <a:rPr lang="en-US" altLang="zh-CN" sz="1600">
                <a:ea typeface="SimSun" pitchFamily="2" charset="-122"/>
              </a:rPr>
              <a:t>204.152.187.11 serves data for isc.org zone only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ph type="title"/>
          </p:nvPr>
        </p:nvSpPr>
        <p:spPr>
          <a:xfrm>
            <a:off x="0" y="0"/>
            <a:ext cx="9144000" cy="1771650"/>
          </a:xfrm>
        </p:spPr>
        <p:txBody>
          <a:bodyPr rIns="132080"/>
          <a:lstStyle/>
          <a:p>
            <a:pPr indent="0" eaLnBrk="1" hangingPunct="1"/>
            <a:r>
              <a:rPr lang="en-US" sz="4000" b="1" smtClean="0">
                <a:latin typeface="Times New Roman" pitchFamily="18" charset="0"/>
                <a:cs typeface="Times New Roman" pitchFamily="18" charset="0"/>
              </a:rPr>
              <a:t>Electronic Mail</a:t>
            </a:r>
          </a:p>
        </p:txBody>
      </p:sp>
      <p:sp>
        <p:nvSpPr>
          <p:cNvPr id="17411" name="Rectangle 3"/>
          <p:cNvSpPr>
            <a:spLocks noChangeArrowheads="1"/>
          </p:cNvSpPr>
          <p:nvPr>
            <p:ph type="body" idx="1"/>
          </p:nvPr>
        </p:nvSpPr>
        <p:spPr>
          <a:xfrm>
            <a:off x="1116013" y="2033588"/>
            <a:ext cx="6599237" cy="3181350"/>
          </a:xfrm>
        </p:spPr>
        <p:txBody>
          <a:bodyPr rIns="132080"/>
          <a:lstStyle/>
          <a:p>
            <a:pPr eaLnBrk="1" hangingPunct="1">
              <a:buClr>
                <a:srgbClr val="3333CC"/>
              </a:buClr>
              <a:buFont typeface="Wingdings" pitchFamily="2" charset="2"/>
              <a:buChar char="Ø"/>
            </a:pPr>
            <a:r>
              <a:rPr lang="en-US" sz="3200" smtClean="0">
                <a:latin typeface="Times New Roman" pitchFamily="18" charset="0"/>
                <a:cs typeface="Times New Roman" pitchFamily="18" charset="0"/>
              </a:rPr>
              <a:t>Format Of Electronic Mail</a:t>
            </a:r>
          </a:p>
          <a:p>
            <a:pPr eaLnBrk="1" hangingPunct="1">
              <a:buClr>
                <a:srgbClr val="3333CC"/>
              </a:buClr>
              <a:buFont typeface="Wingdings" pitchFamily="2" charset="2"/>
              <a:buChar char="Ø"/>
            </a:pPr>
            <a:r>
              <a:rPr lang="en-US" sz="3200" smtClean="0">
                <a:latin typeface="Times New Roman" pitchFamily="18" charset="0"/>
                <a:cs typeface="Times New Roman" pitchFamily="18" charset="0"/>
              </a:rPr>
              <a:t>Architecture and services</a:t>
            </a:r>
          </a:p>
          <a:p>
            <a:pPr eaLnBrk="1" hangingPunct="1">
              <a:buClr>
                <a:srgbClr val="3333CC"/>
              </a:buClr>
              <a:buFont typeface="Wingdings" pitchFamily="2" charset="2"/>
              <a:buChar char="Ø"/>
            </a:pPr>
            <a:r>
              <a:rPr lang="en-US" sz="3200" smtClean="0">
                <a:latin typeface="Times New Roman" pitchFamily="18" charset="0"/>
                <a:cs typeface="Times New Roman" pitchFamily="18" charset="0"/>
              </a:rPr>
              <a:t>The user agent</a:t>
            </a:r>
          </a:p>
          <a:p>
            <a:pPr eaLnBrk="1" hangingPunct="1">
              <a:buClr>
                <a:srgbClr val="3333CC"/>
              </a:buClr>
              <a:buFont typeface="Wingdings" pitchFamily="2" charset="2"/>
              <a:buChar char="Ø"/>
            </a:pPr>
            <a:r>
              <a:rPr lang="en-US" sz="3200" smtClean="0">
                <a:latin typeface="Times New Roman" pitchFamily="18" charset="0"/>
                <a:cs typeface="Times New Roman" pitchFamily="18" charset="0"/>
              </a:rPr>
              <a:t>Message formats</a:t>
            </a:r>
          </a:p>
          <a:p>
            <a:pPr eaLnBrk="1" hangingPunct="1">
              <a:buClr>
                <a:srgbClr val="3333CC"/>
              </a:buClr>
              <a:buFont typeface="Wingdings" pitchFamily="2" charset="2"/>
              <a:buChar char="Ø"/>
            </a:pPr>
            <a:r>
              <a:rPr lang="en-US" sz="3200" smtClean="0">
                <a:latin typeface="Times New Roman" pitchFamily="18" charset="0"/>
                <a:cs typeface="Times New Roman" pitchFamily="18" charset="0"/>
              </a:rPr>
              <a:t>Message transfer</a:t>
            </a:r>
          </a:p>
          <a:p>
            <a:pPr eaLnBrk="1" hangingPunct="1">
              <a:buClr>
                <a:srgbClr val="3333CC"/>
              </a:buClr>
              <a:buFont typeface="Wingdings" pitchFamily="2" charset="2"/>
              <a:buChar char="Ø"/>
            </a:pPr>
            <a:r>
              <a:rPr lang="en-US" sz="3200" smtClean="0">
                <a:latin typeface="Times New Roman" pitchFamily="18" charset="0"/>
                <a:cs typeface="Times New Roman" pitchFamily="18" charset="0"/>
              </a:rPr>
              <a:t>Final delivery</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90600" y="-71438"/>
            <a:ext cx="5715000" cy="646113"/>
          </a:xfrm>
          <a:prstGeom prst="rect">
            <a:avLst/>
          </a:prstGeom>
          <a:noFill/>
          <a:ln w="9525">
            <a:noFill/>
            <a:miter lim="800000"/>
            <a:headEnd/>
            <a:tailEnd/>
          </a:ln>
        </p:spPr>
        <p:txBody>
          <a:bodyPr>
            <a:spAutoFit/>
          </a:bodyPr>
          <a:lstStyle/>
          <a:p>
            <a:r>
              <a:rPr lang="en-US" altLang="en-US" sz="3600" b="1">
                <a:solidFill>
                  <a:srgbClr val="FF0000"/>
                </a:solidFill>
                <a:latin typeface="Times New Roman" pitchFamily="18" charset="0"/>
              </a:rPr>
              <a:t>    Format of an email</a:t>
            </a:r>
          </a:p>
        </p:txBody>
      </p:sp>
      <p:pic>
        <p:nvPicPr>
          <p:cNvPr id="18435" name="Picture 11"/>
          <p:cNvPicPr>
            <a:picLocks noChangeAspect="1" noChangeArrowheads="1"/>
          </p:cNvPicPr>
          <p:nvPr/>
        </p:nvPicPr>
        <p:blipFill>
          <a:blip r:embed="rId3"/>
          <a:srcRect/>
          <a:stretch>
            <a:fillRect/>
          </a:stretch>
        </p:blipFill>
        <p:spPr bwMode="auto">
          <a:xfrm>
            <a:off x="685800" y="642938"/>
            <a:ext cx="2914650" cy="4691062"/>
          </a:xfrm>
          <a:prstGeom prst="rect">
            <a:avLst/>
          </a:prstGeom>
          <a:noFill/>
          <a:ln w="9525">
            <a:noFill/>
            <a:miter lim="800000"/>
            <a:headEnd/>
            <a:tailEnd/>
          </a:ln>
        </p:spPr>
      </p:pic>
      <p:pic>
        <p:nvPicPr>
          <p:cNvPr id="18436" name="Picture 12"/>
          <p:cNvPicPr>
            <a:picLocks noChangeAspect="1" noChangeArrowheads="1"/>
          </p:cNvPicPr>
          <p:nvPr/>
        </p:nvPicPr>
        <p:blipFill>
          <a:blip r:embed="rId4"/>
          <a:srcRect/>
          <a:stretch>
            <a:fillRect/>
          </a:stretch>
        </p:blipFill>
        <p:spPr bwMode="auto">
          <a:xfrm>
            <a:off x="4338638" y="928688"/>
            <a:ext cx="4297362" cy="4108450"/>
          </a:xfrm>
          <a:prstGeom prst="rect">
            <a:avLst/>
          </a:prstGeom>
          <a:noFill/>
          <a:ln w="9525">
            <a:noFill/>
            <a:miter lim="800000"/>
            <a:headEnd/>
            <a:tailEnd/>
          </a:ln>
        </p:spPr>
      </p:pic>
      <p:pic>
        <p:nvPicPr>
          <p:cNvPr id="18437" name="Picture 10"/>
          <p:cNvPicPr>
            <a:picLocks noChangeAspect="1" noChangeArrowheads="1"/>
          </p:cNvPicPr>
          <p:nvPr/>
        </p:nvPicPr>
        <p:blipFill>
          <a:blip r:embed="rId5"/>
          <a:srcRect/>
          <a:stretch>
            <a:fillRect/>
          </a:stretch>
        </p:blipFill>
        <p:spPr bwMode="auto">
          <a:xfrm>
            <a:off x="642938" y="5989638"/>
            <a:ext cx="7496175" cy="796925"/>
          </a:xfrm>
          <a:prstGeom prst="rect">
            <a:avLst/>
          </a:prstGeom>
          <a:noFill/>
          <a:ln w="9525">
            <a:noFill/>
            <a:miter lim="800000"/>
            <a:headEnd/>
            <a:tailEnd/>
          </a:ln>
        </p:spPr>
      </p:pic>
      <p:sp>
        <p:nvSpPr>
          <p:cNvPr id="18438" name="Text Box 2"/>
          <p:cNvSpPr txBox="1">
            <a:spLocks noChangeArrowheads="1"/>
          </p:cNvSpPr>
          <p:nvPr/>
        </p:nvSpPr>
        <p:spPr bwMode="auto">
          <a:xfrm>
            <a:off x="1285875" y="5429250"/>
            <a:ext cx="5715000" cy="584200"/>
          </a:xfrm>
          <a:prstGeom prst="rect">
            <a:avLst/>
          </a:prstGeom>
          <a:noFill/>
          <a:ln w="9525">
            <a:noFill/>
            <a:miter lim="800000"/>
            <a:headEnd/>
            <a:tailEnd/>
          </a:ln>
        </p:spPr>
        <p:txBody>
          <a:bodyPr>
            <a:spAutoFit/>
          </a:bodyPr>
          <a:lstStyle/>
          <a:p>
            <a:r>
              <a:rPr lang="en-US" altLang="en-US" sz="3200" b="1">
                <a:solidFill>
                  <a:srgbClr val="FF0000"/>
                </a:solidFill>
                <a:latin typeface="Times New Roman" pitchFamily="18" charset="0"/>
              </a:rPr>
              <a:t>Email Address</a:t>
            </a: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ph type="title"/>
          </p:nvPr>
        </p:nvSpPr>
        <p:spPr/>
        <p:txBody>
          <a:bodyPr rIns="132080"/>
          <a:lstStyle/>
          <a:p>
            <a:pPr indent="0" eaLnBrk="1" hangingPunct="1"/>
            <a:r>
              <a:rPr lang="en-US" smtClean="0"/>
              <a:t>Architecture and Services </a:t>
            </a:r>
          </a:p>
        </p:txBody>
      </p:sp>
      <p:sp>
        <p:nvSpPr>
          <p:cNvPr id="19459" name="Rectangle 3"/>
          <p:cNvSpPr>
            <a:spLocks noChangeArrowheads="1"/>
          </p:cNvSpPr>
          <p:nvPr>
            <p:ph type="body" idx="1"/>
          </p:nvPr>
        </p:nvSpPr>
        <p:spPr>
          <a:xfrm>
            <a:off x="287338" y="5072063"/>
            <a:ext cx="8856662" cy="1143000"/>
          </a:xfrm>
        </p:spPr>
        <p:txBody>
          <a:bodyPr rIns="132080"/>
          <a:lstStyle/>
          <a:p>
            <a:pPr algn="ctr" eaLnBrk="1" hangingPunct="1">
              <a:buFontTx/>
              <a:buNone/>
            </a:pPr>
            <a:r>
              <a:rPr lang="en-US" smtClean="0"/>
              <a:t>Architecture of the email system</a:t>
            </a:r>
          </a:p>
        </p:txBody>
      </p:sp>
      <p:pic>
        <p:nvPicPr>
          <p:cNvPr id="19460" name="Picture 4"/>
          <p:cNvPicPr>
            <a:picLocks noChangeArrowheads="1"/>
          </p:cNvPicPr>
          <p:nvPr/>
        </p:nvPicPr>
        <p:blipFill>
          <a:blip r:embed="rId2"/>
          <a:srcRect/>
          <a:stretch>
            <a:fillRect/>
          </a:stretch>
        </p:blipFill>
        <p:spPr bwMode="auto">
          <a:xfrm>
            <a:off x="192088" y="1679575"/>
            <a:ext cx="8951912" cy="2974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ph type="title"/>
          </p:nvPr>
        </p:nvSpPr>
        <p:spPr>
          <a:xfrm>
            <a:off x="0" y="-285750"/>
            <a:ext cx="9144000" cy="1143000"/>
          </a:xfrm>
        </p:spPr>
        <p:txBody>
          <a:bodyPr rIns="132080"/>
          <a:lstStyle/>
          <a:p>
            <a:pPr indent="0" eaLnBrk="1" hangingPunct="1"/>
            <a:r>
              <a:rPr lang="en-US" smtClean="0"/>
              <a:t>The User Agent</a:t>
            </a:r>
          </a:p>
        </p:txBody>
      </p:sp>
      <p:sp>
        <p:nvSpPr>
          <p:cNvPr id="20483" name="Rectangle 3"/>
          <p:cNvSpPr>
            <a:spLocks noChangeArrowheads="1"/>
          </p:cNvSpPr>
          <p:nvPr>
            <p:ph type="body" idx="1"/>
          </p:nvPr>
        </p:nvSpPr>
        <p:spPr>
          <a:xfrm>
            <a:off x="287338" y="6207125"/>
            <a:ext cx="8856662" cy="936625"/>
          </a:xfrm>
        </p:spPr>
        <p:txBody>
          <a:bodyPr rIns="132080"/>
          <a:lstStyle/>
          <a:p>
            <a:pPr algn="ctr" eaLnBrk="1" hangingPunct="1">
              <a:buFontTx/>
              <a:buNone/>
            </a:pPr>
            <a:r>
              <a:rPr lang="en-US" smtClean="0"/>
              <a:t>Typical elements of the user agent interface</a:t>
            </a:r>
          </a:p>
        </p:txBody>
      </p:sp>
      <p:pic>
        <p:nvPicPr>
          <p:cNvPr id="20484" name="Picture 4"/>
          <p:cNvPicPr>
            <a:picLocks noChangeArrowheads="1"/>
          </p:cNvPicPr>
          <p:nvPr/>
        </p:nvPicPr>
        <p:blipFill>
          <a:blip r:embed="rId3"/>
          <a:srcRect/>
          <a:stretch>
            <a:fillRect/>
          </a:stretch>
        </p:blipFill>
        <p:spPr bwMode="auto">
          <a:xfrm>
            <a:off x="322263" y="2428875"/>
            <a:ext cx="8107362" cy="3857625"/>
          </a:xfrm>
          <a:prstGeom prst="rect">
            <a:avLst/>
          </a:prstGeom>
          <a:noFill/>
          <a:ln w="9525">
            <a:noFill/>
            <a:miter lim="800000"/>
            <a:headEnd/>
            <a:tailEnd/>
          </a:ln>
        </p:spPr>
      </p:pic>
      <p:sp>
        <p:nvSpPr>
          <p:cNvPr id="20485" name="Rectangle 5"/>
          <p:cNvSpPr>
            <a:spLocks noChangeArrowheads="1"/>
          </p:cNvSpPr>
          <p:nvPr/>
        </p:nvSpPr>
        <p:spPr bwMode="auto">
          <a:xfrm>
            <a:off x="609600" y="557213"/>
            <a:ext cx="8105775" cy="1800225"/>
          </a:xfrm>
          <a:prstGeom prst="rect">
            <a:avLst/>
          </a:prstGeom>
          <a:noFill/>
          <a:ln w="9525">
            <a:noFill/>
            <a:miter lim="800000"/>
            <a:headEnd/>
            <a:tailEnd/>
          </a:ln>
        </p:spPr>
        <p:txBody>
          <a:bodyPr>
            <a:spAutoFit/>
          </a:bodyPr>
          <a:lstStyle/>
          <a:p>
            <a:pPr algn="just"/>
            <a:r>
              <a:rPr lang="en-US" sz="2800">
                <a:latin typeface="Arial Unicode MS" pitchFamily="34" charset="-128"/>
              </a:rPr>
              <a:t>The first component of an electronic mail system is the user agent (UA). It provides service to the user to make the process of sending and receiving a message easier.</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ph type="title"/>
          </p:nvPr>
        </p:nvSpPr>
        <p:spPr/>
        <p:txBody>
          <a:bodyPr rIns="132080"/>
          <a:lstStyle/>
          <a:p>
            <a:pPr indent="0" eaLnBrk="1" hangingPunct="1"/>
            <a:r>
              <a:rPr lang="en-US" smtClean="0"/>
              <a:t>Message Formats</a:t>
            </a:r>
          </a:p>
        </p:txBody>
      </p:sp>
      <p:sp>
        <p:nvSpPr>
          <p:cNvPr id="21507" name="Rectangle 3"/>
          <p:cNvSpPr>
            <a:spLocks noChangeArrowheads="1"/>
          </p:cNvSpPr>
          <p:nvPr>
            <p:ph type="body" idx="1"/>
          </p:nvPr>
        </p:nvSpPr>
        <p:spPr>
          <a:xfrm>
            <a:off x="287338" y="5429250"/>
            <a:ext cx="8856662" cy="1143000"/>
          </a:xfrm>
        </p:spPr>
        <p:txBody>
          <a:bodyPr rIns="132080"/>
          <a:lstStyle/>
          <a:p>
            <a:pPr algn="ctr" eaLnBrk="1" hangingPunct="1">
              <a:buFontTx/>
              <a:buNone/>
            </a:pPr>
            <a:r>
              <a:rPr lang="en-US" smtClean="0"/>
              <a:t>RFC 5322 header fields related to message transport.</a:t>
            </a:r>
          </a:p>
        </p:txBody>
      </p:sp>
      <p:pic>
        <p:nvPicPr>
          <p:cNvPr id="21508" name="Picture 4"/>
          <p:cNvPicPr>
            <a:picLocks noChangeArrowheads="1"/>
          </p:cNvPicPr>
          <p:nvPr/>
        </p:nvPicPr>
        <p:blipFill>
          <a:blip r:embed="rId2"/>
          <a:srcRect/>
          <a:stretch>
            <a:fillRect/>
          </a:stretch>
        </p:blipFill>
        <p:spPr bwMode="auto">
          <a:xfrm>
            <a:off x="369888" y="1544638"/>
            <a:ext cx="8550275" cy="3613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ph type="title"/>
          </p:nvPr>
        </p:nvSpPr>
        <p:spPr/>
        <p:txBody>
          <a:bodyPr rIns="132080"/>
          <a:lstStyle/>
          <a:p>
            <a:pPr indent="0" eaLnBrk="1" hangingPunct="1"/>
            <a:r>
              <a:rPr lang="en-US" smtClean="0"/>
              <a:t>Message Formats </a:t>
            </a:r>
          </a:p>
        </p:txBody>
      </p:sp>
      <p:sp>
        <p:nvSpPr>
          <p:cNvPr id="22531" name="Rectangle 3"/>
          <p:cNvSpPr>
            <a:spLocks noChangeArrowheads="1"/>
          </p:cNvSpPr>
          <p:nvPr>
            <p:ph type="body" idx="1"/>
          </p:nvPr>
        </p:nvSpPr>
        <p:spPr>
          <a:xfrm>
            <a:off x="287338" y="5286375"/>
            <a:ext cx="8856662" cy="1143000"/>
          </a:xfrm>
        </p:spPr>
        <p:txBody>
          <a:bodyPr rIns="132080"/>
          <a:lstStyle/>
          <a:p>
            <a:pPr algn="ctr" eaLnBrk="1" hangingPunct="1">
              <a:buFontTx/>
              <a:buNone/>
            </a:pPr>
            <a:r>
              <a:rPr lang="en-US" smtClean="0"/>
              <a:t>Some fields used in the RFC 5322 message header.</a:t>
            </a:r>
          </a:p>
        </p:txBody>
      </p:sp>
      <p:pic>
        <p:nvPicPr>
          <p:cNvPr id="22532" name="Picture 4"/>
          <p:cNvPicPr>
            <a:picLocks noChangeArrowheads="1"/>
          </p:cNvPicPr>
          <p:nvPr/>
        </p:nvPicPr>
        <p:blipFill>
          <a:blip r:embed="rId2"/>
          <a:srcRect/>
          <a:stretch>
            <a:fillRect/>
          </a:stretch>
        </p:blipFill>
        <p:spPr bwMode="auto">
          <a:xfrm>
            <a:off x="284163" y="1679575"/>
            <a:ext cx="8694737" cy="3267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890" name="Rectangle 2"/>
          <p:cNvSpPr>
            <a:spLocks noChangeArrowheads="1"/>
          </p:cNvSpPr>
          <p:nvPr/>
        </p:nvSpPr>
        <p:spPr bwMode="auto">
          <a:xfrm>
            <a:off x="0" y="0"/>
            <a:ext cx="9144000" cy="13716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endParaRPr lang="en-US" sz="3200">
              <a:effectLst>
                <a:outerShdw blurRad="38100" dist="38100" dir="2700000" algn="tl">
                  <a:srgbClr val="FFFFFF"/>
                </a:outerShdw>
              </a:effectLst>
              <a:latin typeface="Times New Roman" pitchFamily="18" charset="0"/>
            </a:endParaRPr>
          </a:p>
        </p:txBody>
      </p:sp>
      <p:sp>
        <p:nvSpPr>
          <p:cNvPr id="39941" name="Text Box 3"/>
          <p:cNvSpPr txBox="1">
            <a:spLocks noChangeArrowheads="1"/>
          </p:cNvSpPr>
          <p:nvPr/>
        </p:nvSpPr>
        <p:spPr bwMode="auto">
          <a:xfrm>
            <a:off x="142875" y="344488"/>
            <a:ext cx="8702675" cy="5842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en-US" sz="3200" dirty="0">
                <a:solidFill>
                  <a:srgbClr val="FF0000"/>
                </a:solidFill>
                <a:latin typeface="Times" pitchFamily="18" charset="0"/>
              </a:rPr>
              <a:t> </a:t>
            </a:r>
            <a:r>
              <a:rPr lang="en-US" sz="3200" dirty="0">
                <a:solidFill>
                  <a:srgbClr val="FF0000"/>
                </a:solidFill>
                <a:latin typeface="Arial Unicode MS" pitchFamily="34" charset="-128"/>
              </a:rPr>
              <a:t>Multipurpose Internet Mail Extensions (</a:t>
            </a:r>
            <a:r>
              <a:rPr lang="en-US" sz="3200" dirty="0">
                <a:solidFill>
                  <a:srgbClr val="FF0000"/>
                </a:solidFill>
                <a:latin typeface="Times" pitchFamily="18" charset="0"/>
              </a:rPr>
              <a:t>MIME)</a:t>
            </a:r>
          </a:p>
        </p:txBody>
      </p:sp>
      <p:sp>
        <p:nvSpPr>
          <p:cNvPr id="2355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23557" name="Rectangle 5"/>
          <p:cNvSpPr>
            <a:spLocks noChangeArrowheads="1"/>
          </p:cNvSpPr>
          <p:nvPr/>
        </p:nvSpPr>
        <p:spPr bwMode="auto">
          <a:xfrm>
            <a:off x="357188" y="1282700"/>
            <a:ext cx="8429625" cy="4400550"/>
          </a:xfrm>
          <a:prstGeom prst="rect">
            <a:avLst/>
          </a:prstGeom>
          <a:noFill/>
          <a:ln w="9525">
            <a:noFill/>
            <a:miter lim="800000"/>
            <a:headEnd/>
            <a:tailEnd/>
          </a:ln>
        </p:spPr>
        <p:txBody>
          <a:bodyPr>
            <a:spAutoFit/>
          </a:bodyPr>
          <a:lstStyle/>
          <a:p>
            <a:pPr algn="just"/>
            <a:r>
              <a:rPr lang="en-US" sz="2800">
                <a:latin typeface="Arial Unicode MS" pitchFamily="34" charset="-128"/>
              </a:rPr>
              <a:t>Electronic mail can send messages only in NVT 7-bit ASCII format. In other words, it has some limitations. Multipurpose Internet Mail Extensions (MIME) is a supplementary protocol that allows non-ASCII data to be sent through e-mail. MIME transforms non-ASCII data at the sender site to NVT ASCII data and delivers it to the client MTA to be sent through the Internet. The message at the receiving site is transformed back to the original data.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
          <p:cNvPicPr>
            <a:picLocks noChangeAspect="1" noChangeArrowheads="1"/>
          </p:cNvPicPr>
          <p:nvPr/>
        </p:nvPicPr>
        <p:blipFill>
          <a:blip r:embed="rId2"/>
          <a:srcRect/>
          <a:stretch>
            <a:fillRect/>
          </a:stretch>
        </p:blipFill>
        <p:spPr bwMode="auto">
          <a:xfrm>
            <a:off x="785813" y="3857625"/>
            <a:ext cx="7194550" cy="2203450"/>
          </a:xfrm>
          <a:prstGeom prst="rect">
            <a:avLst/>
          </a:prstGeom>
          <a:noFill/>
          <a:ln w="9525">
            <a:noFill/>
            <a:miter lim="800000"/>
            <a:headEnd/>
            <a:tailEnd/>
          </a:ln>
        </p:spPr>
      </p:pic>
      <p:pic>
        <p:nvPicPr>
          <p:cNvPr id="4" name="Picture 10"/>
          <p:cNvPicPr>
            <a:picLocks noChangeAspect="1" noChangeArrowheads="1"/>
          </p:cNvPicPr>
          <p:nvPr/>
        </p:nvPicPr>
        <p:blipFill>
          <a:blip r:embed="rId3"/>
          <a:srcRect/>
          <a:stretch>
            <a:fillRect/>
          </a:stretch>
        </p:blipFill>
        <p:spPr bwMode="auto">
          <a:xfrm>
            <a:off x="357188" y="1000125"/>
            <a:ext cx="8556625" cy="16891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rrowheads="1"/>
          </p:cNvPicPr>
          <p:nvPr/>
        </p:nvPicPr>
        <p:blipFill>
          <a:blip r:embed="rId2"/>
          <a:srcRect/>
          <a:stretch>
            <a:fillRect/>
          </a:stretch>
        </p:blipFill>
        <p:spPr bwMode="auto">
          <a:xfrm>
            <a:off x="120650" y="1447800"/>
            <a:ext cx="8874125" cy="3470275"/>
          </a:xfrm>
          <a:prstGeom prst="rect">
            <a:avLst/>
          </a:prstGeom>
          <a:noFill/>
          <a:ln w="9525">
            <a:noFill/>
            <a:miter lim="800000"/>
            <a:headEnd/>
            <a:tailEnd/>
          </a:ln>
        </p:spPr>
      </p:pic>
      <p:sp>
        <p:nvSpPr>
          <p:cNvPr id="25603" name="Title 4"/>
          <p:cNvSpPr>
            <a:spLocks noGrp="1"/>
          </p:cNvSpPr>
          <p:nvPr>
            <p:ph type="title"/>
          </p:nvPr>
        </p:nvSpPr>
        <p:spPr>
          <a:xfrm>
            <a:off x="0" y="357188"/>
            <a:ext cx="9144000" cy="1143000"/>
          </a:xfrm>
        </p:spPr>
        <p:txBody>
          <a:bodyPr/>
          <a:lstStyle/>
          <a:p>
            <a:r>
              <a:rPr lang="en-US" sz="3200" smtClean="0"/>
              <a:t>MIME content types and subtypes</a:t>
            </a:r>
            <a:br>
              <a:rPr lang="en-US" sz="3200" smtClean="0"/>
            </a:br>
            <a:endParaRPr lang="en-US" sz="320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a:xfrm>
            <a:off x="0" y="357188"/>
            <a:ext cx="9144000" cy="928687"/>
          </a:xfrm>
        </p:spPr>
        <p:txBody>
          <a:bodyPr rIns="132080"/>
          <a:lstStyle/>
          <a:p>
            <a:pPr indent="0" eaLnBrk="1" hangingPunct="1"/>
            <a:r>
              <a:rPr lang="en-US" smtClean="0"/>
              <a:t>DNS – The Domain Name System</a:t>
            </a:r>
          </a:p>
        </p:txBody>
      </p:sp>
      <p:sp>
        <p:nvSpPr>
          <p:cNvPr id="4" name="Rectangle 2"/>
          <p:cNvSpPr txBox="1">
            <a:spLocks noChangeArrowheads="1"/>
          </p:cNvSpPr>
          <p:nvPr/>
        </p:nvSpPr>
        <p:spPr bwMode="auto">
          <a:xfrm>
            <a:off x="428625" y="1143000"/>
            <a:ext cx="8572500" cy="5572125"/>
          </a:xfrm>
          <a:prstGeom prst="rect">
            <a:avLst/>
          </a:prstGeom>
          <a:noFill/>
          <a:ln w="12700">
            <a:noFill/>
            <a:miter lim="800000"/>
            <a:headEnd/>
            <a:tailEnd/>
          </a:ln>
        </p:spPr>
        <p:txBody>
          <a:bodyPr lIns="50800" tIns="50800" bIns="50800"/>
          <a:lstStyle/>
          <a:p>
            <a:pPr algn="just">
              <a:buFont typeface="Wingdings" pitchFamily="2" charset="2"/>
              <a:buChar char="Ø"/>
              <a:defRPr/>
            </a:pPr>
            <a:r>
              <a:rPr lang="en-US" altLang="zh-CN" sz="2400" dirty="0">
                <a:latin typeface="Arial" charset="0"/>
                <a:ea typeface="SimSun" pitchFamily="2" charset="-122"/>
                <a:sym typeface="Arial" charset="0"/>
              </a:rPr>
              <a:t>The mechanism by which Internet software translates names to attributes such as addresses.</a:t>
            </a:r>
          </a:p>
          <a:p>
            <a:pPr marL="519113" indent="-519113" algn="just" eaLnBrk="0" hangingPunct="0">
              <a:spcBef>
                <a:spcPts val="600"/>
              </a:spcBef>
              <a:buSzPct val="45000"/>
              <a:buFont typeface="Wingdings"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sz="2400" kern="0" dirty="0">
                <a:solidFill>
                  <a:schemeClr val="tx1"/>
                </a:solidFill>
                <a:latin typeface="+mn-lt"/>
                <a:ea typeface="+mn-ea"/>
                <a:cs typeface="+mn-cs"/>
                <a:sym typeface="Arial" charset="0"/>
              </a:rPr>
              <a:t>To map a name onto an IP address, an application program:</a:t>
            </a:r>
          </a:p>
          <a:p>
            <a:pPr marL="1206500" lvl="1" indent="-461963" algn="just" eaLnBrk="0" hangingPunct="0">
              <a:spcBef>
                <a:spcPts val="500"/>
              </a:spcBef>
              <a:buClr>
                <a:srgbClr val="3333CC"/>
              </a:buClr>
              <a:buSzPct val="45000"/>
              <a:buFont typeface="Wingdings"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sz="2400" kern="0" dirty="0">
                <a:solidFill>
                  <a:schemeClr val="tx1"/>
                </a:solidFill>
                <a:latin typeface="+mn-lt"/>
                <a:ea typeface="+mn-ea"/>
                <a:cs typeface="+mn-cs"/>
                <a:sym typeface="Arial" charset="0"/>
              </a:rPr>
              <a:t>Calls a library procedure called the </a:t>
            </a:r>
            <a:r>
              <a:rPr lang="en-US" sz="2400" b="1" i="1" kern="0" dirty="0">
                <a:solidFill>
                  <a:schemeClr val="tx1"/>
                </a:solidFill>
                <a:latin typeface="+mn-lt"/>
                <a:ea typeface="+mn-ea"/>
                <a:cs typeface="+mn-cs"/>
                <a:sym typeface="Arial" charset="0"/>
              </a:rPr>
              <a:t>resolver</a:t>
            </a:r>
            <a:r>
              <a:rPr lang="en-US" sz="2400" kern="0" dirty="0">
                <a:solidFill>
                  <a:schemeClr val="tx1"/>
                </a:solidFill>
                <a:latin typeface="+mn-lt"/>
                <a:ea typeface="+mn-ea"/>
                <a:cs typeface="+mn-cs"/>
                <a:sym typeface="Arial" charset="0"/>
              </a:rPr>
              <a:t>, passing it the name as a parameter</a:t>
            </a:r>
          </a:p>
          <a:p>
            <a:pPr marL="1206500" lvl="1" indent="-461963" algn="just" eaLnBrk="0" hangingPunct="0">
              <a:spcBef>
                <a:spcPts val="500"/>
              </a:spcBef>
              <a:buClr>
                <a:srgbClr val="3333CC"/>
              </a:buClr>
              <a:buSzPct val="45000"/>
              <a:buFont typeface="Wingdings"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sz="2400" kern="0" dirty="0">
                <a:solidFill>
                  <a:schemeClr val="tx1"/>
                </a:solidFill>
                <a:latin typeface="+mn-lt"/>
                <a:ea typeface="+mn-ea"/>
                <a:cs typeface="+mn-cs"/>
                <a:sym typeface="Arial" charset="0"/>
              </a:rPr>
              <a:t>The resolver sends a UDP packet to a local DNS server</a:t>
            </a:r>
          </a:p>
          <a:p>
            <a:pPr marL="1206500" lvl="1" indent="-461963" algn="just" eaLnBrk="0" hangingPunct="0">
              <a:spcBef>
                <a:spcPts val="500"/>
              </a:spcBef>
              <a:buClr>
                <a:srgbClr val="3333CC"/>
              </a:buClr>
              <a:buSzPct val="45000"/>
              <a:buFont typeface="Wingdings"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sz="2400" kern="0" dirty="0">
                <a:solidFill>
                  <a:schemeClr val="tx1"/>
                </a:solidFill>
                <a:latin typeface="+mn-lt"/>
                <a:ea typeface="+mn-ea"/>
                <a:cs typeface="+mn-cs"/>
                <a:sym typeface="Arial" charset="0"/>
              </a:rPr>
              <a:t>DNS server looks up the name and returns the IP address to the resolver</a:t>
            </a:r>
          </a:p>
          <a:p>
            <a:pPr marL="1206500" lvl="1" indent="-461963" algn="just" eaLnBrk="0" hangingPunct="0">
              <a:spcBef>
                <a:spcPts val="500"/>
              </a:spcBef>
              <a:buClr>
                <a:srgbClr val="3333CC"/>
              </a:buClr>
              <a:buSzPct val="45000"/>
              <a:buFont typeface="Wingdings"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sz="2400" kern="0" dirty="0">
                <a:solidFill>
                  <a:schemeClr val="tx1"/>
                </a:solidFill>
                <a:latin typeface="+mn-lt"/>
                <a:ea typeface="+mn-ea"/>
                <a:cs typeface="+mn-cs"/>
                <a:sym typeface="Arial" charset="0"/>
              </a:rPr>
              <a:t>Resolver returns it to the application</a:t>
            </a:r>
          </a:p>
          <a:p>
            <a:pPr marL="1206500" lvl="1" indent="-461963" algn="just" eaLnBrk="0" hangingPunct="0">
              <a:spcBef>
                <a:spcPts val="500"/>
              </a:spcBef>
              <a:buClr>
                <a:srgbClr val="3333CC"/>
              </a:buClr>
              <a:buSzPct val="45000"/>
              <a:buFont typeface="Wingdings" charset="2"/>
              <a:buChar char=""/>
              <a:tabLst>
                <a:tab pos="519113" algn="l"/>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a:pPr>
            <a:r>
              <a:rPr lang="en-US" sz="2400" kern="0" dirty="0">
                <a:solidFill>
                  <a:schemeClr val="tx1"/>
                </a:solidFill>
                <a:latin typeface="+mn-lt"/>
                <a:ea typeface="+mn-ea"/>
                <a:cs typeface="+mn-cs"/>
                <a:sym typeface="Arial" charset="0"/>
              </a:rPr>
              <a:t>The program can then establish a TCP connection with the destination or send it UDP packets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1507" name="Text Box 3"/>
          <p:cNvSpPr txBox="1">
            <a:spLocks noChangeArrowheads="1"/>
          </p:cNvSpPr>
          <p:nvPr/>
        </p:nvSpPr>
        <p:spPr bwMode="auto">
          <a:xfrm>
            <a:off x="1090613" y="355600"/>
            <a:ext cx="6767512" cy="64611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en-US" sz="3600" b="1" dirty="0">
                <a:solidFill>
                  <a:srgbClr val="FF0000"/>
                </a:solidFill>
                <a:latin typeface="Times New Roman" pitchFamily="18" charset="0"/>
                <a:cs typeface="Times New Roman" pitchFamily="18" charset="0"/>
              </a:rPr>
              <a:t>MESSAGE TRANSFER AGENT</a:t>
            </a:r>
          </a:p>
        </p:txBody>
      </p:sp>
      <p:sp>
        <p:nvSpPr>
          <p:cNvPr id="2662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26628" name="Rectangle 5"/>
          <p:cNvSpPr>
            <a:spLocks noChangeArrowheads="1"/>
          </p:cNvSpPr>
          <p:nvPr/>
        </p:nvSpPr>
        <p:spPr bwMode="auto">
          <a:xfrm>
            <a:off x="642938" y="1371600"/>
            <a:ext cx="7929562" cy="3108325"/>
          </a:xfrm>
          <a:prstGeom prst="rect">
            <a:avLst/>
          </a:prstGeom>
          <a:noFill/>
          <a:ln w="9525">
            <a:noFill/>
            <a:miter lim="800000"/>
            <a:headEnd/>
            <a:tailEnd/>
          </a:ln>
        </p:spPr>
        <p:txBody>
          <a:bodyPr>
            <a:spAutoFit/>
          </a:bodyPr>
          <a:lstStyle/>
          <a:p>
            <a:pPr algn="just"/>
            <a:r>
              <a:rPr lang="en-US" sz="2800">
                <a:latin typeface="Arial Unicode MS" pitchFamily="34" charset="-128"/>
              </a:rPr>
              <a:t>The actual mail transfer is done through message transfer agents (MTAs). To send mail, a system must have the client MTA, and to receive mail, a system must have a server MTA. The formal protocol that defines the MTA client and server in the Internet is called Simple Mail Transfer Protocol (SMTP).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1507" name="Text Box 3"/>
          <p:cNvSpPr txBox="1">
            <a:spLocks noChangeArrowheads="1"/>
          </p:cNvSpPr>
          <p:nvPr/>
        </p:nvSpPr>
        <p:spPr bwMode="auto">
          <a:xfrm>
            <a:off x="857250" y="355600"/>
            <a:ext cx="8083550" cy="64611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en-US" sz="3600" dirty="0">
                <a:solidFill>
                  <a:srgbClr val="FF0000"/>
                </a:solidFill>
                <a:latin typeface="Arial Unicode MS" pitchFamily="34" charset="-128"/>
              </a:rPr>
              <a:t>Simple Mail Transfer Protocol (SMTP)</a:t>
            </a:r>
            <a:endParaRPr lang="en-US" sz="3600" b="1" dirty="0">
              <a:solidFill>
                <a:srgbClr val="FF0000"/>
              </a:solidFill>
              <a:latin typeface="Times New Roman" pitchFamily="18" charset="0"/>
              <a:cs typeface="Times New Roman" pitchFamily="18" charset="0"/>
            </a:endParaRPr>
          </a:p>
        </p:txBody>
      </p:sp>
      <p:sp>
        <p:nvSpPr>
          <p:cNvPr id="2765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21508" name="Rectangle 5"/>
          <p:cNvSpPr>
            <a:spLocks noChangeArrowheads="1"/>
          </p:cNvSpPr>
          <p:nvPr/>
        </p:nvSpPr>
        <p:spPr bwMode="auto">
          <a:xfrm>
            <a:off x="642938" y="1285875"/>
            <a:ext cx="7929562" cy="5268913"/>
          </a:xfrm>
          <a:prstGeom prst="rect">
            <a:avLst/>
          </a:prstGeom>
          <a:noFill/>
          <a:ln w="9525">
            <a:noFill/>
            <a:miter lim="800000"/>
            <a:headEnd/>
            <a:tailEnd/>
          </a:ln>
        </p:spPr>
        <p:txBody>
          <a:bodyPr>
            <a:spAutoFit/>
          </a:bodyPr>
          <a:lstStyle/>
          <a:p>
            <a:pPr algn="just">
              <a:lnSpc>
                <a:spcPct val="90000"/>
              </a:lnSpc>
              <a:buFont typeface="Wingdings" pitchFamily="2" charset="2"/>
              <a:buChar char="Ø"/>
              <a:defRPr/>
            </a:pPr>
            <a:r>
              <a:rPr lang="en-US" sz="2800" dirty="0"/>
              <a:t>Simple Mail Transfer Protocol (SMTP) is the   standard protocol for sending emails across the Internet. </a:t>
            </a:r>
          </a:p>
          <a:p>
            <a:pPr algn="just">
              <a:lnSpc>
                <a:spcPct val="90000"/>
              </a:lnSpc>
              <a:defRPr/>
            </a:pPr>
            <a:endParaRPr lang="en-US" sz="2800" dirty="0"/>
          </a:p>
          <a:p>
            <a:pPr algn="just">
              <a:lnSpc>
                <a:spcPct val="90000"/>
              </a:lnSpc>
              <a:buFont typeface="Wingdings" pitchFamily="2" charset="2"/>
              <a:buChar char="Ø"/>
              <a:defRPr/>
            </a:pPr>
            <a:r>
              <a:rPr lang="en-US" sz="2800" dirty="0"/>
              <a:t>SMTP uses TCP port 25 or 2525</a:t>
            </a:r>
          </a:p>
          <a:p>
            <a:pPr marL="469900" indent="-469900" algn="just">
              <a:spcBef>
                <a:spcPct val="20000"/>
              </a:spcBef>
              <a:buClr>
                <a:srgbClr val="660000"/>
              </a:buClr>
              <a:buSzPct val="70000"/>
              <a:buFont typeface="Wingdings" pitchFamily="2" charset="2"/>
              <a:buChar char="Ø"/>
              <a:defRPr/>
            </a:pPr>
            <a:r>
              <a:rPr lang="en-US" sz="2800" dirty="0"/>
              <a:t>SMTP is a "push" protocol that does not allow one to "pull" messages from a remote server on demand</a:t>
            </a:r>
          </a:p>
          <a:p>
            <a:pPr marL="908050" lvl="1" indent="-436563" algn="just">
              <a:spcBef>
                <a:spcPct val="20000"/>
              </a:spcBef>
              <a:buClr>
                <a:srgbClr val="999966"/>
              </a:buClr>
              <a:buSzPct val="75000"/>
              <a:buFont typeface="Wingdings" pitchFamily="2" charset="2"/>
              <a:buChar char="n"/>
              <a:defRPr/>
            </a:pPr>
            <a:r>
              <a:rPr lang="en-US" sz="2800" dirty="0"/>
              <a:t>That is it sends only</a:t>
            </a:r>
          </a:p>
          <a:p>
            <a:pPr marL="469900" indent="-469900" algn="just">
              <a:spcBef>
                <a:spcPct val="20000"/>
              </a:spcBef>
              <a:buClr>
                <a:srgbClr val="660000"/>
              </a:buClr>
              <a:buSzPct val="70000"/>
              <a:buFont typeface="Wingdings" pitchFamily="2" charset="2"/>
              <a:buChar char="Ø"/>
              <a:defRPr/>
            </a:pPr>
            <a:r>
              <a:rPr lang="en-US" sz="2800" dirty="0"/>
              <a:t>To do a pull (i.e. receive) a </a:t>
            </a:r>
            <a:r>
              <a:rPr lang="en-US" sz="2800" dirty="0">
                <a:hlinkClick r:id="rId3" tooltip="E-mail client"/>
              </a:rPr>
              <a:t>mail client</a:t>
            </a:r>
            <a:r>
              <a:rPr lang="en-US" sz="2800" dirty="0"/>
              <a:t> must use </a:t>
            </a:r>
            <a:r>
              <a:rPr lang="en-US" sz="2800" dirty="0">
                <a:hlinkClick r:id="rId4" tooltip="Post Office Protocol"/>
              </a:rPr>
              <a:t>POP3</a:t>
            </a:r>
            <a:r>
              <a:rPr lang="en-US" sz="2800" dirty="0"/>
              <a:t> or </a:t>
            </a:r>
            <a:r>
              <a:rPr lang="en-US" sz="2800" dirty="0">
                <a:hlinkClick r:id="rId5" tooltip="Internet Message Access Protocol"/>
              </a:rPr>
              <a:t>IMAP</a:t>
            </a:r>
            <a:endParaRPr lang="en-US" sz="2800" dirty="0"/>
          </a:p>
          <a:p>
            <a:pPr algn="just">
              <a:lnSpc>
                <a:spcPct val="90000"/>
              </a:lnSpc>
              <a:buFont typeface="Wingdings" pitchFamily="2" charset="2"/>
              <a:buChar char="Ø"/>
              <a:defRPr/>
            </a:pP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28625" y="1571625"/>
            <a:ext cx="9144000" cy="1143000"/>
          </a:xfrm>
        </p:spPr>
        <p:txBody>
          <a:bodyPr/>
          <a:lstStyle/>
          <a:p>
            <a:pPr>
              <a:defRPr/>
            </a:pPr>
            <a:r>
              <a:rPr lang="en-US" sz="3200" u="sng" dirty="0">
                <a:effectLst>
                  <a:outerShdw blurRad="38100" dist="38100" dir="2700000" algn="tl">
                    <a:srgbClr val="FFFFFF"/>
                  </a:outerShdw>
                </a:effectLst>
              </a:rPr>
              <a:t>Commands of SMTP</a:t>
            </a:r>
          </a:p>
        </p:txBody>
      </p:sp>
      <p:sp>
        <p:nvSpPr>
          <p:cNvPr id="62467" name="Rectangle 3"/>
          <p:cNvSpPr>
            <a:spLocks noGrp="1" noChangeArrowheads="1"/>
          </p:cNvSpPr>
          <p:nvPr>
            <p:ph type="body" idx="1"/>
          </p:nvPr>
        </p:nvSpPr>
        <p:spPr>
          <a:xfrm>
            <a:off x="1071563" y="2357438"/>
            <a:ext cx="7715250" cy="4143375"/>
          </a:xfrm>
        </p:spPr>
        <p:txBody>
          <a:bodyPr/>
          <a:lstStyle/>
          <a:p>
            <a:pPr>
              <a:buFont typeface="Wingdings" pitchFamily="2" charset="2"/>
              <a:buNone/>
            </a:pPr>
            <a:endParaRPr lang="en-US" sz="1800" b="1" smtClean="0">
              <a:effectLst>
                <a:outerShdw blurRad="38100" dist="38100" dir="2700000" algn="tl">
                  <a:srgbClr val="C0C0C0"/>
                </a:outerShdw>
              </a:effectLst>
            </a:endParaRPr>
          </a:p>
          <a:p>
            <a:pPr>
              <a:buFont typeface="Wingdings" pitchFamily="2" charset="2"/>
              <a:buNone/>
            </a:pPr>
            <a:r>
              <a:rPr lang="en-US" sz="1800" b="1" smtClean="0">
                <a:effectLst>
                  <a:outerShdw blurRad="38100" dist="38100" dir="2700000" algn="tl">
                    <a:srgbClr val="C0C0C0"/>
                  </a:outerShdw>
                </a:effectLst>
              </a:rPr>
              <a:t>HELO </a:t>
            </a:r>
            <a:r>
              <a:rPr lang="en-US" sz="1800" smtClean="0">
                <a:effectLst>
                  <a:outerShdw blurRad="38100" dist="38100" dir="2700000" algn="tl">
                    <a:srgbClr val="C0C0C0"/>
                  </a:outerShdw>
                </a:effectLst>
              </a:rPr>
              <a:t>          : </a:t>
            </a:r>
            <a:r>
              <a:rPr lang="en-US" sz="1800" b="1" smtClean="0">
                <a:effectLst>
                  <a:outerShdw blurRad="38100" dist="38100" dir="2700000" algn="tl">
                    <a:srgbClr val="C0C0C0"/>
                  </a:outerShdw>
                </a:effectLst>
              </a:rPr>
              <a:t>Request to initiate SMTP session</a:t>
            </a:r>
          </a:p>
          <a:p>
            <a:pPr>
              <a:buFont typeface="Wingdings" pitchFamily="2" charset="2"/>
              <a:buNone/>
            </a:pPr>
            <a:r>
              <a:rPr lang="en-US" sz="1800" b="1" smtClean="0">
                <a:effectLst>
                  <a:outerShdw blurRad="38100" dist="38100" dir="2700000" algn="tl">
                    <a:srgbClr val="C0C0C0"/>
                  </a:outerShdw>
                </a:effectLst>
              </a:rPr>
              <a:t>MAIL FROM : Sender’s E-Mail address</a:t>
            </a:r>
          </a:p>
          <a:p>
            <a:pPr>
              <a:buFont typeface="Wingdings" pitchFamily="2" charset="2"/>
              <a:buNone/>
            </a:pPr>
            <a:r>
              <a:rPr lang="en-US" sz="1800" b="1" smtClean="0">
                <a:effectLst>
                  <a:outerShdw blurRad="38100" dist="38100" dir="2700000" algn="tl">
                    <a:srgbClr val="C0C0C0"/>
                  </a:outerShdw>
                </a:effectLst>
              </a:rPr>
              <a:t>RCPT TO      : Receiver’s E-Mail address</a:t>
            </a:r>
          </a:p>
          <a:p>
            <a:pPr>
              <a:buFont typeface="Wingdings" pitchFamily="2" charset="2"/>
              <a:buNone/>
            </a:pPr>
            <a:r>
              <a:rPr lang="en-US" sz="1800" b="1" smtClean="0">
                <a:effectLst>
                  <a:outerShdw blurRad="38100" dist="38100" dir="2700000" algn="tl">
                    <a:srgbClr val="C0C0C0"/>
                  </a:outerShdw>
                </a:effectLst>
              </a:rPr>
              <a:t>DATA           : Body of message</a:t>
            </a:r>
          </a:p>
          <a:p>
            <a:pPr>
              <a:buFont typeface="Wingdings" pitchFamily="2" charset="2"/>
              <a:buNone/>
            </a:pPr>
            <a:r>
              <a:rPr lang="en-US" sz="1800" b="1" smtClean="0">
                <a:effectLst>
                  <a:outerShdw blurRad="38100" dist="38100" dir="2700000" algn="tl">
                    <a:srgbClr val="C0C0C0"/>
                  </a:outerShdw>
                </a:effectLst>
              </a:rPr>
              <a:t>QUIT           : Terminates SMTP connection</a:t>
            </a:r>
          </a:p>
          <a:p>
            <a:pPr>
              <a:buFont typeface="Wingdings" pitchFamily="2" charset="2"/>
              <a:buNone/>
            </a:pPr>
            <a:r>
              <a:rPr lang="en-US" sz="1800" b="1" smtClean="0">
                <a:effectLst>
                  <a:outerShdw blurRad="38100" dist="38100" dir="2700000" algn="tl">
                    <a:srgbClr val="C0C0C0"/>
                  </a:outerShdw>
                </a:effectLst>
              </a:rPr>
              <a:t>RSET           : Aborts mail transaction</a:t>
            </a:r>
          </a:p>
          <a:p>
            <a:pPr>
              <a:buFont typeface="Wingdings" pitchFamily="2" charset="2"/>
              <a:buNone/>
            </a:pPr>
            <a:r>
              <a:rPr lang="en-US" sz="1800" b="1" smtClean="0">
                <a:effectLst>
                  <a:outerShdw blurRad="38100" dist="38100" dir="2700000" algn="tl">
                    <a:srgbClr val="C0C0C0"/>
                  </a:outerShdw>
                </a:effectLst>
              </a:rPr>
              <a:t>VRFY           : Asks receiver to verify the validity of the mailbox</a:t>
            </a:r>
          </a:p>
          <a:p>
            <a:pPr>
              <a:buFont typeface="Wingdings" pitchFamily="2" charset="2"/>
              <a:buNone/>
            </a:pPr>
            <a:r>
              <a:rPr lang="en-US" sz="1800" b="1" smtClean="0">
                <a:effectLst>
                  <a:outerShdw blurRad="38100" dist="38100" dir="2700000" algn="tl">
                    <a:srgbClr val="C0C0C0"/>
                  </a:outerShdw>
                </a:effectLst>
              </a:rPr>
              <a:t>EXPN           : Asks receiver to identify mailing list</a:t>
            </a:r>
          </a:p>
          <a:p>
            <a:pPr>
              <a:buFont typeface="Wingdings" pitchFamily="2" charset="2"/>
              <a:buNone/>
            </a:pPr>
            <a:r>
              <a:rPr lang="en-US" sz="1800" b="1" smtClean="0">
                <a:effectLst>
                  <a:outerShdw blurRad="38100" dist="38100" dir="2700000" algn="tl">
                    <a:srgbClr val="C0C0C0"/>
                  </a:outerShdw>
                </a:effectLst>
              </a:rPr>
              <a:t>HELP           : Causes receiver to send help information</a:t>
            </a:r>
          </a:p>
          <a:p>
            <a:pPr>
              <a:buFont typeface="Wingdings" pitchFamily="2" charset="2"/>
              <a:buNone/>
            </a:pPr>
            <a:r>
              <a:rPr lang="en-US" sz="1800" b="1" smtClean="0">
                <a:effectLst>
                  <a:outerShdw blurRad="38100" dist="38100" dir="2700000" algn="tl">
                    <a:srgbClr val="C0C0C0"/>
                  </a:outerShdw>
                </a:effectLst>
              </a:rPr>
              <a:t>NOOP          : Forces server to verify the communication with SMTP  </a:t>
            </a:r>
          </a:p>
          <a:p>
            <a:pPr>
              <a:buFont typeface="Wingdings" pitchFamily="2" charset="2"/>
              <a:buNone/>
            </a:pPr>
            <a:r>
              <a:rPr lang="en-US" sz="1800" b="1" smtClean="0">
                <a:effectLst>
                  <a:outerShdw blurRad="38100" dist="38100" dir="2700000" algn="tl">
                    <a:srgbClr val="C0C0C0"/>
                  </a:outerShdw>
                </a:effectLst>
              </a:rPr>
              <a:t>                      receiver</a:t>
            </a:r>
          </a:p>
          <a:p>
            <a:pPr>
              <a:buFont typeface="Wingdings" pitchFamily="2" charset="2"/>
              <a:buNone/>
            </a:pPr>
            <a:endParaRPr lang="en-US" b="1" smtClean="0">
              <a:effectLst>
                <a:outerShdw blurRad="38100" dist="38100" dir="2700000" algn="tl">
                  <a:srgbClr val="C0C0C0"/>
                </a:outerShdw>
              </a:effectLst>
            </a:endParaRPr>
          </a:p>
          <a:p>
            <a:pPr>
              <a:buFont typeface="Wingdings" pitchFamily="2" charset="2"/>
              <a:buNone/>
            </a:pPr>
            <a:r>
              <a:rPr lang="en-US" sz="2000" smtClean="0">
                <a:effectLst>
                  <a:outerShdw blurRad="38100" dist="38100" dir="2700000" algn="tl">
                    <a:srgbClr val="C0C0C0"/>
                  </a:outerShdw>
                </a:effectLst>
              </a:rPr>
              <a:t>                                               </a:t>
            </a:r>
          </a:p>
          <a:p>
            <a:pPr>
              <a:buFont typeface="Wingdings" pitchFamily="2" charset="2"/>
              <a:buNone/>
            </a:pPr>
            <a:r>
              <a:rPr lang="en-US" sz="2000" smtClean="0">
                <a:effectLst>
                  <a:outerShdw blurRad="38100" dist="38100" dir="2700000" algn="tl">
                    <a:srgbClr val="C0C0C0"/>
                  </a:outerShdw>
                </a:effectLst>
              </a:rPr>
              <a:t>                                     </a:t>
            </a:r>
          </a:p>
          <a:p>
            <a:pPr>
              <a:buFont typeface="Wingdings" pitchFamily="2" charset="2"/>
              <a:buNone/>
            </a:pPr>
            <a:r>
              <a:rPr lang="en-US" sz="2000" smtClean="0">
                <a:effectLst>
                  <a:outerShdw blurRad="38100" dist="38100" dir="2700000" algn="tl">
                    <a:srgbClr val="C0C0C0"/>
                  </a:outerShdw>
                </a:effectLst>
              </a:rPr>
              <a:t>                                      </a:t>
            </a:r>
          </a:p>
        </p:txBody>
      </p:sp>
      <p:pic>
        <p:nvPicPr>
          <p:cNvPr id="28676" name="Picture 10"/>
          <p:cNvPicPr>
            <a:picLocks noChangeAspect="1" noChangeArrowheads="1"/>
          </p:cNvPicPr>
          <p:nvPr/>
        </p:nvPicPr>
        <p:blipFill>
          <a:blip r:embed="rId3"/>
          <a:srcRect/>
          <a:stretch>
            <a:fillRect/>
          </a:stretch>
        </p:blipFill>
        <p:spPr bwMode="auto">
          <a:xfrm>
            <a:off x="1527175" y="357188"/>
            <a:ext cx="6188075" cy="9350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75"/>
            <a:ext cx="9144000" cy="1143000"/>
          </a:xfrm>
        </p:spPr>
        <p:txBody>
          <a:bodyPr/>
          <a:lstStyle/>
          <a:p>
            <a:pPr>
              <a:defRPr/>
            </a:pPr>
            <a:r>
              <a:rPr lang="en-US" u="sng" dirty="0" smtClean="0">
                <a:effectLst>
                  <a:outerShdw blurRad="38100" dist="38100" dir="2700000" algn="tl">
                    <a:srgbClr val="FFFFFF"/>
                  </a:outerShdw>
                </a:effectLst>
              </a:rPr>
              <a:t>Responses of SMTP</a:t>
            </a:r>
            <a:endParaRPr lang="en-US" u="sng" dirty="0"/>
          </a:p>
        </p:txBody>
      </p:sp>
      <p:pic>
        <p:nvPicPr>
          <p:cNvPr id="29699" name="Picture 6" descr="C:\Users\user\Desktop\Untitled.jpg"/>
          <p:cNvPicPr>
            <a:picLocks noChangeAspect="1" noChangeArrowheads="1"/>
          </p:cNvPicPr>
          <p:nvPr/>
        </p:nvPicPr>
        <p:blipFill>
          <a:blip r:embed="rId2"/>
          <a:srcRect/>
          <a:stretch>
            <a:fillRect/>
          </a:stretch>
        </p:blipFill>
        <p:spPr bwMode="auto">
          <a:xfrm>
            <a:off x="1362075" y="703263"/>
            <a:ext cx="7067550" cy="5921375"/>
          </a:xfrm>
          <a:prstGeom prst="rect">
            <a:avLst/>
          </a:prstGeom>
          <a:noFill/>
          <a:ln w="9525">
            <a:noFill/>
            <a:miter lim="800000"/>
            <a:headEnd/>
            <a:tailEnd/>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214313"/>
            <a:ext cx="9144000" cy="714375"/>
          </a:xfrm>
        </p:spPr>
        <p:txBody>
          <a:bodyPr/>
          <a:lstStyle/>
          <a:p>
            <a:r>
              <a:rPr lang="en-US" altLang="en-US" i="1" smtClean="0">
                <a:latin typeface="Times New Roman" pitchFamily="18" charset="0"/>
              </a:rPr>
              <a:t>Message transfer</a:t>
            </a:r>
            <a:br>
              <a:rPr lang="en-US" altLang="en-US" i="1" smtClean="0">
                <a:latin typeface="Times New Roman" pitchFamily="18" charset="0"/>
              </a:rPr>
            </a:br>
            <a:endParaRPr lang="en-US" smtClean="0"/>
          </a:p>
        </p:txBody>
      </p:sp>
      <p:pic>
        <p:nvPicPr>
          <p:cNvPr id="5" name="Picture 10"/>
          <p:cNvPicPr>
            <a:picLocks noChangeAspect="1" noChangeArrowheads="1"/>
          </p:cNvPicPr>
          <p:nvPr/>
        </p:nvPicPr>
        <p:blipFill>
          <a:blip r:embed="rId2"/>
          <a:srcRect/>
          <a:stretch>
            <a:fillRect/>
          </a:stretch>
        </p:blipFill>
        <p:spPr bwMode="auto">
          <a:xfrm>
            <a:off x="1714500" y="571500"/>
            <a:ext cx="5902325" cy="4572000"/>
          </a:xfrm>
          <a:prstGeom prst="rect">
            <a:avLst/>
          </a:prstGeom>
          <a:noFill/>
          <a:ln w="9525">
            <a:noFill/>
            <a:miter lim="800000"/>
            <a:headEnd/>
            <a:tailEnd/>
          </a:ln>
        </p:spPr>
      </p:pic>
      <p:pic>
        <p:nvPicPr>
          <p:cNvPr id="30724" name="Picture 11"/>
          <p:cNvPicPr>
            <a:picLocks noChangeAspect="1" noChangeArrowheads="1"/>
          </p:cNvPicPr>
          <p:nvPr/>
        </p:nvPicPr>
        <p:blipFill>
          <a:blip r:embed="rId3"/>
          <a:srcRect/>
          <a:stretch>
            <a:fillRect/>
          </a:stretch>
        </p:blipFill>
        <p:spPr bwMode="auto">
          <a:xfrm>
            <a:off x="2214563" y="5154613"/>
            <a:ext cx="5033962" cy="1703387"/>
          </a:xfrm>
          <a:prstGeom prst="rect">
            <a:avLst/>
          </a:prstGeom>
          <a:noFill/>
          <a:ln w="9525">
            <a:noFill/>
            <a:miter lim="800000"/>
            <a:headEnd/>
            <a:tailEnd/>
          </a:ln>
        </p:spPr>
      </p:pic>
      <p:pic>
        <p:nvPicPr>
          <p:cNvPr id="8" name="Picture 12"/>
          <p:cNvPicPr>
            <a:picLocks noChangeAspect="1" noChangeArrowheads="1"/>
          </p:cNvPicPr>
          <p:nvPr/>
        </p:nvPicPr>
        <p:blipFill>
          <a:blip r:embed="rId4"/>
          <a:srcRect/>
          <a:stretch>
            <a:fillRect/>
          </a:stretch>
        </p:blipFill>
        <p:spPr bwMode="auto">
          <a:xfrm>
            <a:off x="2346325" y="5929313"/>
            <a:ext cx="4583113" cy="193675"/>
          </a:xfrm>
          <a:prstGeom prst="rect">
            <a:avLst/>
          </a:prstGeom>
          <a:noFill/>
          <a:ln w="9525">
            <a:noFill/>
            <a:miter lim="800000"/>
            <a:headEnd/>
            <a:tailEnd/>
          </a:ln>
        </p:spPr>
      </p:pic>
      <p:pic>
        <p:nvPicPr>
          <p:cNvPr id="9" name="Picture 13"/>
          <p:cNvPicPr>
            <a:picLocks noChangeAspect="1" noChangeArrowheads="1"/>
          </p:cNvPicPr>
          <p:nvPr/>
        </p:nvPicPr>
        <p:blipFill>
          <a:blip r:embed="rId5"/>
          <a:srcRect/>
          <a:stretch>
            <a:fillRect/>
          </a:stretch>
        </p:blipFill>
        <p:spPr bwMode="auto">
          <a:xfrm>
            <a:off x="2417763" y="6343650"/>
            <a:ext cx="4583112" cy="2095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Post Office Protocol</a:t>
            </a:r>
          </a:p>
        </p:txBody>
      </p:sp>
      <p:sp>
        <p:nvSpPr>
          <p:cNvPr id="29699" name="Rectangle 3"/>
          <p:cNvSpPr>
            <a:spLocks noGrp="1" noChangeArrowheads="1"/>
          </p:cNvSpPr>
          <p:nvPr>
            <p:ph type="body" idx="1"/>
          </p:nvPr>
        </p:nvSpPr>
        <p:spPr>
          <a:xfrm>
            <a:off x="571500" y="1357313"/>
            <a:ext cx="8001000" cy="4500562"/>
          </a:xfrm>
        </p:spPr>
        <p:txBody>
          <a:bodyPr/>
          <a:lstStyle/>
          <a:p>
            <a:pPr algn="just">
              <a:lnSpc>
                <a:spcPct val="90000"/>
              </a:lnSpc>
              <a:buFont typeface="Wingdings" pitchFamily="2" charset="2"/>
              <a:buChar char="Ø"/>
              <a:defRPr/>
            </a:pPr>
            <a:r>
              <a:rPr lang="en-US" sz="2800" dirty="0" smtClean="0"/>
              <a:t>Protocol to transfer e-mail messages from mailbox to local computer.</a:t>
            </a:r>
          </a:p>
          <a:p>
            <a:pPr algn="just">
              <a:lnSpc>
                <a:spcPct val="90000"/>
              </a:lnSpc>
              <a:buFont typeface="Wingdings" pitchFamily="2" charset="2"/>
              <a:buChar char="Ø"/>
              <a:defRPr/>
            </a:pPr>
            <a:r>
              <a:rPr lang="en-US" sz="2800" dirty="0" smtClean="0"/>
              <a:t>User invokes a POP3 client, which creates a TCP connection to a POP3 server on the  mailbox computer. </a:t>
            </a:r>
          </a:p>
          <a:p>
            <a:pPr marL="649288" lvl="2" indent="-609600" algn="just">
              <a:lnSpc>
                <a:spcPct val="90000"/>
              </a:lnSpc>
              <a:spcBef>
                <a:spcPts val="600"/>
              </a:spcBef>
              <a:buClrTx/>
              <a:buSzTx/>
              <a:buFont typeface="Wingdings" pitchFamily="2" charset="2"/>
              <a:buChar char="Ø"/>
              <a:defRPr/>
            </a:pPr>
            <a:r>
              <a:rPr lang="en-US" sz="2800" dirty="0" smtClean="0">
                <a:latin typeface="+mn-lt"/>
                <a:ea typeface="+mn-ea"/>
                <a:cs typeface="+mn-cs"/>
                <a:sym typeface="Arial" pitchFamily="34" charset="0"/>
              </a:rPr>
              <a:t>POP3 uses Port 110</a:t>
            </a:r>
          </a:p>
          <a:p>
            <a:pPr algn="just">
              <a:lnSpc>
                <a:spcPct val="90000"/>
              </a:lnSpc>
              <a:buFont typeface="Wingdings" pitchFamily="2" charset="2"/>
              <a:buChar char="Ø"/>
              <a:defRPr/>
            </a:pPr>
            <a:r>
              <a:rPr lang="en-US" sz="2800" dirty="0" smtClean="0"/>
              <a:t>Computer with permanent mailbox must run 2 servers- </a:t>
            </a:r>
          </a:p>
          <a:p>
            <a:pPr lvl="1" algn="just">
              <a:lnSpc>
                <a:spcPct val="90000"/>
              </a:lnSpc>
              <a:defRPr/>
            </a:pPr>
            <a:r>
              <a:rPr lang="en-US" sz="2400" dirty="0" smtClean="0"/>
              <a:t>SMTP( Accepts mail sent to user) </a:t>
            </a:r>
          </a:p>
          <a:p>
            <a:pPr lvl="1" algn="just">
              <a:lnSpc>
                <a:spcPct val="90000"/>
              </a:lnSpc>
              <a:defRPr/>
            </a:pPr>
            <a:r>
              <a:rPr lang="en-US" sz="2400" dirty="0" smtClean="0"/>
              <a:t>POP3 (Allows to extract messages from mailbox).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IMAP4</a:t>
            </a:r>
          </a:p>
        </p:txBody>
      </p:sp>
      <p:sp>
        <p:nvSpPr>
          <p:cNvPr id="30723" name="Rectangle 3"/>
          <p:cNvSpPr>
            <a:spLocks noGrp="1" noChangeArrowheads="1"/>
          </p:cNvSpPr>
          <p:nvPr>
            <p:ph type="body" idx="1"/>
          </p:nvPr>
        </p:nvSpPr>
        <p:spPr>
          <a:xfrm>
            <a:off x="785813" y="1357313"/>
            <a:ext cx="7929562" cy="2143125"/>
          </a:xfrm>
        </p:spPr>
        <p:txBody>
          <a:bodyPr/>
          <a:lstStyle/>
          <a:p>
            <a:pPr algn="just">
              <a:buFont typeface="Wingdings" pitchFamily="2" charset="2"/>
              <a:buChar char="Ø"/>
              <a:defRPr/>
            </a:pPr>
            <a:r>
              <a:rPr lang="en-US" i="1" dirty="0" smtClean="0"/>
              <a:t>Internet Message Access Protocol</a:t>
            </a:r>
            <a:r>
              <a:rPr lang="en-US" dirty="0" smtClean="0"/>
              <a:t> is an alternative to POP3.</a:t>
            </a:r>
          </a:p>
          <a:p>
            <a:pPr algn="just">
              <a:buFont typeface="Wingdings" pitchFamily="2" charset="2"/>
              <a:buChar char="Ø"/>
              <a:defRPr/>
            </a:pPr>
            <a:r>
              <a:rPr lang="en-US" dirty="0" smtClean="0"/>
              <a:t>User runs a IMAP4 client that contacts the server to retrieve messages.</a:t>
            </a:r>
          </a:p>
          <a:p>
            <a:pPr marL="649288" lvl="2" indent="-609600" algn="just">
              <a:spcBef>
                <a:spcPts val="600"/>
              </a:spcBef>
              <a:buClrTx/>
              <a:buSzTx/>
              <a:buFont typeface="Wingdings" pitchFamily="2" charset="2"/>
              <a:buChar char="Ø"/>
              <a:defRPr/>
            </a:pPr>
            <a:r>
              <a:rPr lang="en-US" dirty="0" smtClean="0">
                <a:latin typeface="+mn-lt"/>
                <a:ea typeface="+mn-ea"/>
                <a:cs typeface="+mn-cs"/>
                <a:sym typeface="Arial" pitchFamily="34" charset="0"/>
              </a:rPr>
              <a:t>IMAP4 uses Port 143 </a:t>
            </a:r>
          </a:p>
          <a:p>
            <a:pPr algn="just">
              <a:buFont typeface="Wingdings" pitchFamily="2" charset="2"/>
              <a:buChar char="Ø"/>
              <a:defRPr/>
            </a:pPr>
            <a:r>
              <a:rPr lang="en-US" dirty="0" smtClean="0"/>
              <a:t>IMAP4 allows user to dynamically create, delete or rename mail boxes.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POP3 vs. IMAP</a:t>
            </a:r>
          </a:p>
        </p:txBody>
      </p:sp>
      <p:sp>
        <p:nvSpPr>
          <p:cNvPr id="5" name="Rectangle 3"/>
          <p:cNvSpPr txBox="1">
            <a:spLocks noChangeArrowheads="1"/>
          </p:cNvSpPr>
          <p:nvPr/>
        </p:nvSpPr>
        <p:spPr bwMode="auto">
          <a:xfrm>
            <a:off x="771525" y="1143000"/>
            <a:ext cx="7872413" cy="4857750"/>
          </a:xfrm>
          <a:prstGeom prst="rect">
            <a:avLst/>
          </a:prstGeom>
          <a:noFill/>
          <a:ln w="12700">
            <a:noFill/>
            <a:miter lim="800000"/>
            <a:headEnd/>
            <a:tailEnd/>
          </a:ln>
        </p:spPr>
        <p:txBody>
          <a:bodyPr lIns="50800" tIns="50800" bIns="50800"/>
          <a:lstStyle/>
          <a:p>
            <a:pPr marL="649288" indent="-609600" algn="just">
              <a:lnSpc>
                <a:spcPct val="90000"/>
              </a:lnSpc>
              <a:spcBef>
                <a:spcPts val="600"/>
              </a:spcBef>
              <a:buFont typeface="Wingdings" pitchFamily="2" charset="2"/>
              <a:buChar char="Ø"/>
              <a:defRPr/>
            </a:pPr>
            <a:r>
              <a:rPr lang="en-US" sz="2800" kern="0" dirty="0">
                <a:latin typeface="Times New Roman"/>
              </a:rPr>
              <a:t>Most e-mail clients support either POP3 or IMAP to retrieve messages</a:t>
            </a:r>
          </a:p>
          <a:p>
            <a:pPr marL="469900" indent="-469900" algn="just">
              <a:spcBef>
                <a:spcPct val="20000"/>
              </a:spcBef>
              <a:buClr>
                <a:srgbClr val="660000"/>
              </a:buClr>
              <a:buSzPct val="70000"/>
              <a:buFont typeface="Wingdings" pitchFamily="2" charset="2"/>
              <a:buChar char="Ø"/>
              <a:defRPr/>
            </a:pPr>
            <a:r>
              <a:rPr lang="en-US" sz="3200" b="1" kern="0" dirty="0">
                <a:latin typeface="Times New Roman"/>
                <a:ea typeface="+mn-ea"/>
                <a:cs typeface="+mn-cs"/>
              </a:rPr>
              <a:t>Main differences between IMAP and POP3:</a:t>
            </a:r>
            <a:endParaRPr lang="en-US" sz="3200" kern="0" dirty="0">
              <a:latin typeface="Times New Roman"/>
              <a:ea typeface="+mn-ea"/>
              <a:cs typeface="+mn-cs"/>
            </a:endParaRPr>
          </a:p>
          <a:p>
            <a:pPr marL="908050" lvl="1" indent="-436563" algn="just">
              <a:spcBef>
                <a:spcPct val="20000"/>
              </a:spcBef>
              <a:buClr>
                <a:srgbClr val="999966"/>
              </a:buClr>
              <a:buSzPct val="75000"/>
              <a:buFont typeface="Wingdings" pitchFamily="2" charset="2"/>
              <a:buChar char="n"/>
              <a:defRPr/>
            </a:pPr>
            <a:r>
              <a:rPr lang="en-US" sz="2800" kern="0" dirty="0">
                <a:latin typeface="Times New Roman"/>
              </a:rPr>
              <a:t>POP3 protocol assumes there is only one client connected to the mailbox</a:t>
            </a:r>
          </a:p>
          <a:p>
            <a:pPr marL="908050" lvl="1" indent="-436563" algn="just">
              <a:spcBef>
                <a:spcPct val="20000"/>
              </a:spcBef>
              <a:buClr>
                <a:srgbClr val="999966"/>
              </a:buClr>
              <a:buSzPct val="75000"/>
              <a:buFont typeface="Wingdings" pitchFamily="2" charset="2"/>
              <a:buChar char="n"/>
              <a:defRPr/>
            </a:pPr>
            <a:r>
              <a:rPr lang="en-US" sz="2800" kern="0" dirty="0">
                <a:latin typeface="Times New Roman"/>
              </a:rPr>
              <a:t>IMAP protocol allows simultaneous access by multiple clients</a:t>
            </a:r>
          </a:p>
          <a:p>
            <a:pPr marL="1377950" lvl="2" indent="-468313" algn="just">
              <a:spcBef>
                <a:spcPct val="20000"/>
              </a:spcBef>
              <a:buClr>
                <a:srgbClr val="660000"/>
              </a:buClr>
              <a:buSzPct val="65000"/>
              <a:buFont typeface="Wingdings" pitchFamily="2" charset="2"/>
              <a:buChar char="o"/>
              <a:defRPr/>
            </a:pPr>
            <a:r>
              <a:rPr lang="en-US" sz="2400" kern="0" dirty="0">
                <a:latin typeface="Times New Roman"/>
              </a:rPr>
              <a:t>IMAP is suitable if the mailbox is used by multiple users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ph type="title"/>
          </p:nvPr>
        </p:nvSpPr>
        <p:spPr/>
        <p:txBody>
          <a:bodyPr rIns="132080"/>
          <a:lstStyle/>
          <a:p>
            <a:pPr eaLnBrk="1" hangingPunct="1"/>
            <a:r>
              <a:rPr lang="en-US" smtClean="0"/>
              <a:t>IMAP4 Commands</a:t>
            </a:r>
          </a:p>
        </p:txBody>
      </p:sp>
      <p:pic>
        <p:nvPicPr>
          <p:cNvPr id="34819" name="Picture 4"/>
          <p:cNvPicPr>
            <a:picLocks noChangeArrowheads="1"/>
          </p:cNvPicPr>
          <p:nvPr/>
        </p:nvPicPr>
        <p:blipFill>
          <a:blip r:embed="rId2"/>
          <a:srcRect/>
          <a:stretch>
            <a:fillRect/>
          </a:stretch>
        </p:blipFill>
        <p:spPr bwMode="auto">
          <a:xfrm>
            <a:off x="642938" y="1014413"/>
            <a:ext cx="7943850" cy="5057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p:cNvPicPr>
            <a:picLocks noChangeArrowheads="1"/>
          </p:cNvPicPr>
          <p:nvPr/>
        </p:nvPicPr>
        <p:blipFill>
          <a:blip r:embed="rId2"/>
          <a:srcRect/>
          <a:stretch>
            <a:fillRect/>
          </a:stretch>
        </p:blipFill>
        <p:spPr bwMode="auto">
          <a:xfrm>
            <a:off x="1023938" y="944563"/>
            <a:ext cx="6977062" cy="5189537"/>
          </a:xfrm>
          <a:prstGeom prst="rect">
            <a:avLst/>
          </a:prstGeom>
          <a:noFill/>
          <a:ln w="9525">
            <a:noFill/>
            <a:miter lim="800000"/>
            <a:headEnd/>
            <a:tailEnd/>
          </a:ln>
        </p:spPr>
      </p:pic>
      <p:sp>
        <p:nvSpPr>
          <p:cNvPr id="35843" name="Rectangle 2"/>
          <p:cNvSpPr>
            <a:spLocks noChangeArrowheads="1"/>
          </p:cNvSpPr>
          <p:nvPr>
            <p:ph type="title"/>
          </p:nvPr>
        </p:nvSpPr>
        <p:spPr/>
        <p:txBody>
          <a:bodyPr rIns="132080"/>
          <a:lstStyle/>
          <a:p>
            <a:pPr eaLnBrk="1" hangingPunct="1"/>
            <a:r>
              <a:rPr lang="en-US" smtClean="0"/>
              <a:t>IMAP4 Commands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ph type="title"/>
          </p:nvPr>
        </p:nvSpPr>
        <p:spPr>
          <a:xfrm>
            <a:off x="0" y="285750"/>
            <a:ext cx="9144000" cy="928688"/>
          </a:xfrm>
        </p:spPr>
        <p:txBody>
          <a:bodyPr rIns="132080"/>
          <a:lstStyle/>
          <a:p>
            <a:pPr indent="0" eaLnBrk="1" hangingPunct="1"/>
            <a:r>
              <a:rPr lang="en-US" smtClean="0"/>
              <a:t>DNS – The Domain Name System</a:t>
            </a:r>
          </a:p>
        </p:txBody>
      </p:sp>
      <p:sp>
        <p:nvSpPr>
          <p:cNvPr id="9219" name="Rectangle 3"/>
          <p:cNvSpPr>
            <a:spLocks noChangeArrowheads="1"/>
          </p:cNvSpPr>
          <p:nvPr>
            <p:ph type="body" idx="1"/>
          </p:nvPr>
        </p:nvSpPr>
        <p:spPr>
          <a:xfrm>
            <a:off x="1357313" y="1857375"/>
            <a:ext cx="7540625" cy="1928813"/>
          </a:xfrm>
        </p:spPr>
        <p:txBody>
          <a:bodyPr rIns="132080"/>
          <a:lstStyle/>
          <a:p>
            <a:pPr eaLnBrk="1" hangingPunct="1">
              <a:buClr>
                <a:srgbClr val="3333CC"/>
              </a:buClr>
              <a:buFontTx/>
              <a:buChar char="•"/>
            </a:pPr>
            <a:r>
              <a:rPr lang="en-US" sz="3200" smtClean="0"/>
              <a:t>The DNS name space</a:t>
            </a:r>
          </a:p>
          <a:p>
            <a:pPr eaLnBrk="1" hangingPunct="1">
              <a:buClr>
                <a:srgbClr val="3333CC"/>
              </a:buClr>
              <a:buFontTx/>
              <a:buChar char="•"/>
            </a:pPr>
            <a:r>
              <a:rPr lang="en-US" sz="3200" smtClean="0"/>
              <a:t>Domain Resource records</a:t>
            </a:r>
          </a:p>
          <a:p>
            <a:pPr eaLnBrk="1" hangingPunct="1">
              <a:buClr>
                <a:srgbClr val="3333CC"/>
              </a:buClr>
              <a:buFontTx/>
              <a:buChar char="•"/>
            </a:pPr>
            <a:r>
              <a:rPr lang="en-US" sz="3200" smtClean="0"/>
              <a:t>Name servers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ph type="title"/>
          </p:nvPr>
        </p:nvSpPr>
        <p:spPr/>
        <p:txBody>
          <a:bodyPr rIns="132080"/>
          <a:lstStyle/>
          <a:p>
            <a:pPr indent="0" eaLnBrk="1" hangingPunct="1"/>
            <a:r>
              <a:rPr lang="en-US" smtClean="0"/>
              <a:t>The DNS Name Space </a:t>
            </a:r>
          </a:p>
        </p:txBody>
      </p:sp>
      <p:sp>
        <p:nvSpPr>
          <p:cNvPr id="10243" name="Rectangle 3"/>
          <p:cNvSpPr>
            <a:spLocks noChangeArrowheads="1"/>
          </p:cNvSpPr>
          <p:nvPr>
            <p:ph type="body" idx="1"/>
          </p:nvPr>
        </p:nvSpPr>
        <p:spPr>
          <a:xfrm>
            <a:off x="287338" y="6072188"/>
            <a:ext cx="8856662" cy="1143000"/>
          </a:xfrm>
        </p:spPr>
        <p:txBody>
          <a:bodyPr rIns="132080"/>
          <a:lstStyle/>
          <a:p>
            <a:pPr algn="ctr" eaLnBrk="1" hangingPunct="1">
              <a:buFontTx/>
              <a:buNone/>
            </a:pPr>
            <a:r>
              <a:rPr lang="en-US" smtClean="0"/>
              <a:t>A portion of the Internet domain name space.</a:t>
            </a:r>
          </a:p>
        </p:txBody>
      </p:sp>
      <p:pic>
        <p:nvPicPr>
          <p:cNvPr id="10244" name="Picture 4"/>
          <p:cNvPicPr>
            <a:picLocks noChangeArrowheads="1"/>
          </p:cNvPicPr>
          <p:nvPr/>
        </p:nvPicPr>
        <p:blipFill>
          <a:blip r:embed="rId2"/>
          <a:srcRect/>
          <a:stretch>
            <a:fillRect/>
          </a:stretch>
        </p:blipFill>
        <p:spPr bwMode="auto">
          <a:xfrm>
            <a:off x="214313" y="2500313"/>
            <a:ext cx="8713787" cy="3571875"/>
          </a:xfrm>
          <a:prstGeom prst="rect">
            <a:avLst/>
          </a:prstGeom>
          <a:noFill/>
          <a:ln w="9525">
            <a:noFill/>
            <a:miter lim="800000"/>
            <a:headEnd/>
            <a:tailEnd/>
          </a:ln>
        </p:spPr>
      </p:pic>
      <p:sp>
        <p:nvSpPr>
          <p:cNvPr id="10245" name="TextBox 4"/>
          <p:cNvSpPr txBox="1">
            <a:spLocks noChangeArrowheads="1"/>
          </p:cNvSpPr>
          <p:nvPr/>
        </p:nvSpPr>
        <p:spPr bwMode="auto">
          <a:xfrm>
            <a:off x="571500" y="928688"/>
            <a:ext cx="8215313" cy="1446212"/>
          </a:xfrm>
          <a:prstGeom prst="rect">
            <a:avLst/>
          </a:prstGeom>
          <a:noFill/>
          <a:ln w="9525">
            <a:noFill/>
            <a:miter lim="800000"/>
            <a:headEnd/>
            <a:tailEnd/>
          </a:ln>
        </p:spPr>
        <p:txBody>
          <a:bodyPr>
            <a:spAutoFit/>
          </a:bodyPr>
          <a:lstStyle/>
          <a:p>
            <a:pPr algn="just">
              <a:buFont typeface="Wingdings" pitchFamily="2" charset="2"/>
              <a:buChar char="Ø"/>
            </a:pPr>
            <a:r>
              <a:rPr lang="en-US" altLang="zh-CN" sz="2400">
                <a:ea typeface="SimSun" pitchFamily="2" charset="-122"/>
              </a:rPr>
              <a:t>The </a:t>
            </a:r>
            <a:r>
              <a:rPr lang="en-US" altLang="zh-CN" sz="2400" i="1">
                <a:ea typeface="SimSun" pitchFamily="2" charset="-122"/>
              </a:rPr>
              <a:t>name space</a:t>
            </a:r>
            <a:r>
              <a:rPr lang="en-US" altLang="zh-CN" sz="2400">
                <a:ea typeface="SimSun" pitchFamily="2" charset="-122"/>
              </a:rPr>
              <a:t> is the structure of the DNS database</a:t>
            </a:r>
          </a:p>
          <a:p>
            <a:pPr lvl="1" algn="just"/>
            <a:r>
              <a:rPr lang="en-US" altLang="zh-CN" sz="2000">
                <a:ea typeface="SimSun" pitchFamily="2" charset="-122"/>
              </a:rPr>
              <a:t>-An inverted tree with the root node at the top</a:t>
            </a:r>
          </a:p>
          <a:p>
            <a:pPr algn="just">
              <a:buFont typeface="Wingdings" pitchFamily="2" charset="2"/>
              <a:buChar char="Ø"/>
            </a:pPr>
            <a:r>
              <a:rPr lang="en-US" altLang="zh-CN" sz="2400">
                <a:ea typeface="SimSun" pitchFamily="2" charset="-122"/>
              </a:rPr>
              <a:t>Each node has a label</a:t>
            </a:r>
          </a:p>
          <a:p>
            <a:pPr lvl="1" algn="just"/>
            <a:r>
              <a:rPr lang="en-US" altLang="zh-CN" sz="2000">
                <a:ea typeface="SimSun" pitchFamily="2" charset="-122"/>
              </a:rPr>
              <a:t>-The root node has a null label, written as “”</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ph type="title"/>
          </p:nvPr>
        </p:nvSpPr>
        <p:spPr>
          <a:xfrm>
            <a:off x="0" y="0"/>
            <a:ext cx="9144000" cy="914400"/>
          </a:xfrm>
        </p:spPr>
        <p:txBody>
          <a:bodyPr rIns="132080"/>
          <a:lstStyle/>
          <a:p>
            <a:pPr indent="0" eaLnBrk="1" hangingPunct="1"/>
            <a:r>
              <a:rPr lang="en-US" smtClean="0"/>
              <a:t>The DNS Name Space </a:t>
            </a:r>
          </a:p>
        </p:txBody>
      </p:sp>
      <p:sp>
        <p:nvSpPr>
          <p:cNvPr id="11267" name="Rectangle 3"/>
          <p:cNvSpPr>
            <a:spLocks noChangeArrowheads="1"/>
          </p:cNvSpPr>
          <p:nvPr>
            <p:ph type="body" idx="1"/>
          </p:nvPr>
        </p:nvSpPr>
        <p:spPr>
          <a:xfrm>
            <a:off x="287338" y="5786438"/>
            <a:ext cx="8856662" cy="862012"/>
          </a:xfrm>
        </p:spPr>
        <p:txBody>
          <a:bodyPr rIns="132080"/>
          <a:lstStyle/>
          <a:p>
            <a:pPr algn="ctr" eaLnBrk="1" hangingPunct="1">
              <a:buFontTx/>
              <a:buNone/>
            </a:pPr>
            <a:r>
              <a:rPr lang="en-US" smtClean="0"/>
              <a:t>Generic top-level domains</a:t>
            </a:r>
          </a:p>
        </p:txBody>
      </p:sp>
      <p:pic>
        <p:nvPicPr>
          <p:cNvPr id="11268" name="Picture 4"/>
          <p:cNvPicPr>
            <a:picLocks noChangeArrowheads="1"/>
          </p:cNvPicPr>
          <p:nvPr/>
        </p:nvPicPr>
        <p:blipFill>
          <a:blip r:embed="rId2"/>
          <a:srcRect/>
          <a:stretch>
            <a:fillRect/>
          </a:stretch>
        </p:blipFill>
        <p:spPr bwMode="auto">
          <a:xfrm>
            <a:off x="2330450" y="915988"/>
            <a:ext cx="4400550" cy="4765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1143000" y="142875"/>
            <a:ext cx="7319963" cy="11287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DNS naming</a:t>
            </a:r>
          </a:p>
        </p:txBody>
      </p:sp>
      <p:sp>
        <p:nvSpPr>
          <p:cNvPr id="12291" name="Rectangle 2"/>
          <p:cNvSpPr>
            <a:spLocks noGrp="1" noChangeArrowheads="1"/>
          </p:cNvSpPr>
          <p:nvPr>
            <p:ph type="body" idx="4294967295"/>
          </p:nvPr>
        </p:nvSpPr>
        <p:spPr>
          <a:xfrm>
            <a:off x="669925" y="1214438"/>
            <a:ext cx="7791450" cy="2155825"/>
          </a:xfrm>
        </p:spPr>
        <p:txBody>
          <a:bodyPr/>
          <a:lstStyle/>
          <a:p>
            <a:pPr marL="341313" indent="-339725" algn="just">
              <a:buSzPct val="100000"/>
              <a:buFont typeface="Wingdings" pitchFamily="2" charset="2"/>
              <a:buChar char="Ø"/>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800" kern="1200" dirty="0" smtClean="0">
                <a:latin typeface="Times New Roman" pitchFamily="18" charset="0"/>
                <a:ea typeface="msmincho"/>
                <a:cs typeface="msmincho"/>
              </a:rPr>
              <a:t>Domain names are case insensitive: edu, Edu, EDU have the same meaning</a:t>
            </a:r>
          </a:p>
        </p:txBody>
      </p:sp>
      <p:sp>
        <p:nvSpPr>
          <p:cNvPr id="12292" name="Text Box 3"/>
          <p:cNvSpPr txBox="1">
            <a:spLocks noChangeArrowheads="1"/>
          </p:cNvSpPr>
          <p:nvPr/>
        </p:nvSpPr>
        <p:spPr bwMode="auto">
          <a:xfrm>
            <a:off x="714375" y="2143125"/>
            <a:ext cx="8001000" cy="1804988"/>
          </a:xfrm>
          <a:prstGeom prst="rect">
            <a:avLst/>
          </a:prstGeom>
          <a:noFill/>
          <a:ln w="9525">
            <a:noFill/>
            <a:round/>
            <a:headEnd/>
            <a:tailEnd/>
          </a:ln>
        </p:spPr>
        <p:txBody>
          <a:bodyPr lIns="0" tIns="28080" rIns="0" bIns="0"/>
          <a:lstStyle/>
          <a:p>
            <a:pPr marL="342900" indent="-339725" algn="just">
              <a:lnSpc>
                <a:spcPct val="93000"/>
              </a:lnSpc>
              <a:spcAft>
                <a:spcPts val="1425"/>
              </a:spcAft>
              <a:buFont typeface="Wingdings" pitchFamily="2" charset="2"/>
              <a:buChar char="Ø"/>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a:solidFill>
                  <a:schemeClr val="tx1"/>
                </a:solidFill>
                <a:latin typeface="Times New Roman" pitchFamily="18" charset="0"/>
                <a:ea typeface="msmincho"/>
                <a:cs typeface="msmincho"/>
              </a:rPr>
              <a:t>Each domain name server manages its own name space. It can create subdomain names without asking for permission from upper server. Examples: hcmut.edu.vn and cse.hcmut.edu.vn</a:t>
            </a:r>
            <a:endParaRPr lang="en-US" sz="3200">
              <a:solidFill>
                <a:schemeClr val="tx1"/>
              </a:solidFill>
              <a:latin typeface="Times New Roman" pitchFamily="18" charset="0"/>
              <a:ea typeface="msmincho"/>
              <a:cs typeface="msmincho"/>
            </a:endParaRPr>
          </a:p>
        </p:txBody>
      </p:sp>
      <p:sp>
        <p:nvSpPr>
          <p:cNvPr id="12293" name="Rectangle 3"/>
          <p:cNvSpPr>
            <a:spLocks noGrp="1" noChangeArrowheads="1"/>
          </p:cNvSpPr>
          <p:nvPr>
            <p:ph type="body" sz="half" idx="1"/>
          </p:nvPr>
        </p:nvSpPr>
        <p:spPr>
          <a:xfrm>
            <a:off x="642938" y="3857625"/>
            <a:ext cx="8215312" cy="2214563"/>
          </a:xfrm>
        </p:spPr>
        <p:txBody>
          <a:bodyPr/>
          <a:lstStyle/>
          <a:p>
            <a:pPr algn="just" eaLnBrk="1" hangingPunct="1">
              <a:buFont typeface="Wingdings" pitchFamily="2" charset="2"/>
              <a:buChar char="Ø"/>
            </a:pPr>
            <a:r>
              <a:rPr lang="en-US" altLang="zh-CN" smtClean="0">
                <a:ea typeface="SimSun" pitchFamily="2" charset="-122"/>
              </a:rPr>
              <a:t>A </a:t>
            </a:r>
            <a:r>
              <a:rPr lang="en-US" altLang="zh-CN" i="1" smtClean="0">
                <a:ea typeface="SimSun" pitchFamily="2" charset="-122"/>
              </a:rPr>
              <a:t>domain name</a:t>
            </a:r>
            <a:r>
              <a:rPr lang="en-US" altLang="zh-CN" smtClean="0">
                <a:ea typeface="SimSun" pitchFamily="2" charset="-122"/>
              </a:rPr>
              <a:t> is the sequence of labels from a node to the root, separated by dots (“.”s), read left to right</a:t>
            </a:r>
          </a:p>
          <a:p>
            <a:pPr lvl="1" algn="just" eaLnBrk="1" hangingPunct="1"/>
            <a:r>
              <a:rPr lang="en-US" altLang="zh-CN" smtClean="0">
                <a:ea typeface="SimSun" pitchFamily="2" charset="-122"/>
              </a:rPr>
              <a:t>The name space has a maximum depth of 127 levels</a:t>
            </a:r>
          </a:p>
          <a:p>
            <a:pPr lvl="1" algn="just" eaLnBrk="1" hangingPunct="1"/>
            <a:r>
              <a:rPr lang="en-US" smtClean="0"/>
              <a:t>Component name can be up to 63 characters</a:t>
            </a:r>
          </a:p>
          <a:p>
            <a:pPr lvl="1" algn="just" eaLnBrk="1" hangingPunct="1"/>
            <a:r>
              <a:rPr lang="en-US" altLang="zh-CN" smtClean="0">
                <a:ea typeface="SimSun" pitchFamily="2" charset="-122"/>
              </a:rPr>
              <a:t>Domain names are limited to 255 characters in length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ph type="title"/>
          </p:nvPr>
        </p:nvSpPr>
        <p:spPr/>
        <p:txBody>
          <a:bodyPr rIns="132080"/>
          <a:lstStyle/>
          <a:p>
            <a:pPr indent="0" eaLnBrk="1" hangingPunct="1"/>
            <a:r>
              <a:rPr lang="en-US" smtClean="0"/>
              <a:t>Domain Resource Records </a:t>
            </a:r>
          </a:p>
        </p:txBody>
      </p:sp>
      <p:sp>
        <p:nvSpPr>
          <p:cNvPr id="13315" name="Rectangle 3"/>
          <p:cNvSpPr>
            <a:spLocks noChangeArrowheads="1"/>
          </p:cNvSpPr>
          <p:nvPr>
            <p:ph type="body" idx="1"/>
          </p:nvPr>
        </p:nvSpPr>
        <p:spPr>
          <a:xfrm>
            <a:off x="287338" y="6215063"/>
            <a:ext cx="8856662" cy="642937"/>
          </a:xfrm>
        </p:spPr>
        <p:txBody>
          <a:bodyPr rIns="132080"/>
          <a:lstStyle/>
          <a:p>
            <a:pPr algn="ctr" eaLnBrk="1" hangingPunct="1">
              <a:buFontTx/>
              <a:buNone/>
            </a:pPr>
            <a:r>
              <a:rPr lang="en-US" smtClean="0"/>
              <a:t>The principal DNS resource record types</a:t>
            </a:r>
          </a:p>
        </p:txBody>
      </p:sp>
      <p:pic>
        <p:nvPicPr>
          <p:cNvPr id="13316" name="Picture 4"/>
          <p:cNvPicPr>
            <a:picLocks noChangeArrowheads="1"/>
          </p:cNvPicPr>
          <p:nvPr/>
        </p:nvPicPr>
        <p:blipFill>
          <a:blip r:embed="rId2"/>
          <a:srcRect/>
          <a:stretch>
            <a:fillRect/>
          </a:stretch>
        </p:blipFill>
        <p:spPr bwMode="auto">
          <a:xfrm>
            <a:off x="642938" y="2286000"/>
            <a:ext cx="8072437" cy="3910013"/>
          </a:xfrm>
          <a:prstGeom prst="rect">
            <a:avLst/>
          </a:prstGeom>
          <a:noFill/>
          <a:ln w="9525">
            <a:noFill/>
            <a:miter lim="800000"/>
            <a:headEnd/>
            <a:tailEnd/>
          </a:ln>
        </p:spPr>
      </p:pic>
      <p:sp>
        <p:nvSpPr>
          <p:cNvPr id="5" name="TextBox 4"/>
          <p:cNvSpPr txBox="1"/>
          <p:nvPr/>
        </p:nvSpPr>
        <p:spPr>
          <a:xfrm>
            <a:off x="785813" y="857250"/>
            <a:ext cx="7929562" cy="1338263"/>
          </a:xfrm>
          <a:prstGeom prst="rect">
            <a:avLst/>
          </a:prstGeom>
          <a:noFill/>
        </p:spPr>
        <p:txBody>
          <a:bodyPr>
            <a:spAutoFit/>
          </a:bodyPr>
          <a:lstStyle/>
          <a:p>
            <a:pPr algn="just">
              <a:defRPr/>
            </a:pPr>
            <a:r>
              <a:rPr lang="en-IN" dirty="0"/>
              <a:t>Every domain have a set of </a:t>
            </a:r>
            <a:r>
              <a:rPr lang="en-IN" b="1" dirty="0"/>
              <a:t>resource record. </a:t>
            </a:r>
            <a:r>
              <a:rPr lang="en-IN" dirty="0"/>
              <a:t>These records are the DNS database. </a:t>
            </a:r>
            <a:r>
              <a:rPr lang="en-IN" dirty="0">
                <a:latin typeface="+mj-lt"/>
              </a:rPr>
              <a:t>The primary function of DNS is to map domain names onto resource </a:t>
            </a:r>
            <a:r>
              <a:rPr lang="en-US" dirty="0">
                <a:latin typeface="+mj-lt"/>
              </a:rPr>
              <a:t>Records. </a:t>
            </a:r>
            <a:r>
              <a:rPr lang="en-IN" dirty="0"/>
              <a:t>A resource record is a five-</a:t>
            </a:r>
            <a:r>
              <a:rPr lang="en-IN" dirty="0" err="1"/>
              <a:t>tuple</a:t>
            </a:r>
            <a:r>
              <a:rPr lang="en-IN" dirty="0"/>
              <a:t>.</a:t>
            </a:r>
          </a:p>
          <a:p>
            <a:pPr algn="just">
              <a:defRPr/>
            </a:pPr>
            <a:endParaRPr lang="en-IN" sz="900" dirty="0">
              <a:latin typeface="+mj-lt"/>
            </a:endParaRPr>
          </a:p>
          <a:p>
            <a:pPr algn="just">
              <a:defRPr/>
            </a:pPr>
            <a:r>
              <a:rPr lang="en-IN" dirty="0">
                <a:latin typeface="Helvetica"/>
              </a:rPr>
              <a:t>Domain name	 Time to live	Class	Type	 Value</a:t>
            </a:r>
            <a:endParaRPr lang="en-US" dirty="0">
              <a:latin typeface="+mj-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ph type="title"/>
          </p:nvPr>
        </p:nvSpPr>
        <p:spPr/>
        <p:txBody>
          <a:bodyPr rIns="132080"/>
          <a:lstStyle/>
          <a:p>
            <a:pPr indent="0" eaLnBrk="1" hangingPunct="1"/>
            <a:r>
              <a:rPr lang="en-US" smtClean="0"/>
              <a:t>Domain Resource Records</a:t>
            </a:r>
          </a:p>
        </p:txBody>
      </p:sp>
      <p:sp>
        <p:nvSpPr>
          <p:cNvPr id="14339" name="Rectangle 3"/>
          <p:cNvSpPr>
            <a:spLocks noChangeArrowheads="1"/>
          </p:cNvSpPr>
          <p:nvPr>
            <p:ph type="body" idx="1"/>
          </p:nvPr>
        </p:nvSpPr>
        <p:spPr>
          <a:xfrm>
            <a:off x="287338" y="5643563"/>
            <a:ext cx="8856662" cy="996950"/>
          </a:xfrm>
        </p:spPr>
        <p:txBody>
          <a:bodyPr rIns="132080"/>
          <a:lstStyle/>
          <a:p>
            <a:pPr algn="ctr" eaLnBrk="1" hangingPunct="1">
              <a:buFontTx/>
              <a:buNone/>
            </a:pPr>
            <a:r>
              <a:rPr lang="en-US" smtClean="0"/>
              <a:t>A portion of a possible DNS database for </a:t>
            </a:r>
            <a:r>
              <a:rPr lang="en-US" smtClean="0">
                <a:latin typeface="Arial Italic" charset="0"/>
                <a:cs typeface="Arial Italic" charset="0"/>
                <a:sym typeface="Arial Italic" charset="0"/>
              </a:rPr>
              <a:t>cs.vu.nl.</a:t>
            </a:r>
            <a:endParaRPr lang="en-US" smtClean="0">
              <a:latin typeface="Arial Italic" charset="0"/>
              <a:sym typeface="Arial Italic" charset="0"/>
            </a:endParaRPr>
          </a:p>
        </p:txBody>
      </p:sp>
      <p:pic>
        <p:nvPicPr>
          <p:cNvPr id="14340" name="Picture 4"/>
          <p:cNvPicPr>
            <a:picLocks noChangeArrowheads="1"/>
          </p:cNvPicPr>
          <p:nvPr/>
        </p:nvPicPr>
        <p:blipFill>
          <a:blip r:embed="rId2"/>
          <a:srcRect/>
          <a:stretch>
            <a:fillRect/>
          </a:stretch>
        </p:blipFill>
        <p:spPr bwMode="auto">
          <a:xfrm>
            <a:off x="1525588" y="904875"/>
            <a:ext cx="6419850" cy="4737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SimSun" pitchFamily="2" charset="-122"/>
              </a:rPr>
              <a:t>Name Servers</a:t>
            </a:r>
          </a:p>
        </p:txBody>
      </p:sp>
      <p:sp>
        <p:nvSpPr>
          <p:cNvPr id="27651" name="Rectangle 3"/>
          <p:cNvSpPr>
            <a:spLocks noGrp="1" noChangeArrowheads="1"/>
          </p:cNvSpPr>
          <p:nvPr>
            <p:ph type="body" idx="1"/>
          </p:nvPr>
        </p:nvSpPr>
        <p:spPr>
          <a:xfrm>
            <a:off x="0" y="1357313"/>
            <a:ext cx="8786813" cy="4143375"/>
          </a:xfrm>
        </p:spPr>
        <p:txBody>
          <a:bodyPr/>
          <a:lstStyle/>
          <a:p>
            <a:pPr algn="just" eaLnBrk="1" hangingPunct="1">
              <a:buFont typeface="Wingdings" pitchFamily="2" charset="2"/>
              <a:buChar char="Ø"/>
            </a:pPr>
            <a:r>
              <a:rPr lang="en-US" altLang="zh-CN" sz="2800" smtClean="0">
                <a:ea typeface="SimSun" pitchFamily="2" charset="-122"/>
              </a:rPr>
              <a:t>Name servers store information about the name space in units called “zones”</a:t>
            </a:r>
          </a:p>
          <a:p>
            <a:pPr algn="just" eaLnBrk="1" hangingPunct="1">
              <a:buFontTx/>
              <a:buNone/>
            </a:pPr>
            <a:endParaRPr lang="en-US" altLang="zh-CN" smtClean="0">
              <a:ea typeface="SimSun" pitchFamily="2" charset="-122"/>
            </a:endParaRPr>
          </a:p>
          <a:p>
            <a:pPr algn="just" eaLnBrk="1" hangingPunct="1">
              <a:buFont typeface="Wingdings" pitchFamily="2" charset="2"/>
              <a:buChar char="Ø"/>
            </a:pPr>
            <a:r>
              <a:rPr lang="en-US" altLang="zh-CN" sz="2800" smtClean="0">
                <a:ea typeface="SimSun" pitchFamily="2" charset="-122"/>
              </a:rPr>
              <a:t>Usually, more than one name server are authoritative for the same zone</a:t>
            </a:r>
          </a:p>
          <a:p>
            <a:pPr lvl="1" algn="just" eaLnBrk="1" hangingPunct="1"/>
            <a:r>
              <a:rPr lang="en-US" altLang="zh-CN" sz="2400" smtClean="0">
                <a:ea typeface="SimSun" pitchFamily="2" charset="-122"/>
              </a:rPr>
              <a:t>This ensures redundancy and spreads the load</a:t>
            </a:r>
          </a:p>
          <a:p>
            <a:pPr lvl="1" algn="just" eaLnBrk="1" hangingPunct="1">
              <a:buFont typeface="Arial" pitchFamily="34" charset="0"/>
              <a:buNone/>
            </a:pPr>
            <a:endParaRPr lang="en-US" altLang="zh-CN" smtClean="0">
              <a:ea typeface="SimSun" pitchFamily="2" charset="-122"/>
            </a:endParaRPr>
          </a:p>
          <a:p>
            <a:pPr algn="just" eaLnBrk="1" hangingPunct="1">
              <a:buFont typeface="Wingdings" pitchFamily="2" charset="2"/>
              <a:buChar char="Ø"/>
            </a:pPr>
            <a:r>
              <a:rPr lang="en-US" altLang="zh-CN" sz="2800" smtClean="0">
                <a:ea typeface="SimSun" pitchFamily="2" charset="-122"/>
              </a:rPr>
              <a:t>Also, a single name server may be authoritative for many zones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annenbaum">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Tannenbaum">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Tannenbau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annenbaum">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2_Tannenbaum">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2_Tannenbau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annenbaum">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1_Tannenbaum">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1_Tannenbau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
      <a:dk1>
        <a:srgbClr val="000000"/>
      </a:dk1>
      <a:lt1>
        <a:srgbClr val="FFFFFF"/>
      </a:lt1>
      <a:dk2>
        <a:srgbClr val="000000"/>
      </a:dk2>
      <a:lt2>
        <a:srgbClr val="808080"/>
      </a:lt2>
      <a:accent1>
        <a:srgbClr val="4F81BD"/>
      </a:accent1>
      <a:accent2>
        <a:srgbClr val="333399"/>
      </a:accent2>
      <a:accent3>
        <a:srgbClr val="FFFFFF"/>
      </a:accent3>
      <a:accent4>
        <a:srgbClr val="000000"/>
      </a:accent4>
      <a:accent5>
        <a:srgbClr val="B2C1DB"/>
      </a:accent5>
      <a:accent6>
        <a:srgbClr val="2D2D8A"/>
      </a:accent6>
      <a:hlink>
        <a:srgbClr val="009999"/>
      </a:hlink>
      <a:folHlink>
        <a:srgbClr val="99CC00"/>
      </a:folHlink>
    </a:clrScheme>
    <a:fontScheme name="Custom Design">
      <a:majorFont>
        <a:latin typeface="Times New Roman"/>
        <a:ea typeface="ヒラギノ明朝 ProN W3"/>
        <a:cs typeface="ヒラギノ明朝 ProN W3"/>
      </a:majorFont>
      <a:minorFont>
        <a:latin typeface="Times New Roman"/>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ustom Design">
  <a:themeElements>
    <a:clrScheme name="">
      <a:dk1>
        <a:srgbClr val="000000"/>
      </a:dk1>
      <a:lt1>
        <a:srgbClr val="FFFFFF"/>
      </a:lt1>
      <a:dk2>
        <a:srgbClr val="000000"/>
      </a:dk2>
      <a:lt2>
        <a:srgbClr val="808080"/>
      </a:lt2>
      <a:accent1>
        <a:srgbClr val="4F81BD"/>
      </a:accent1>
      <a:accent2>
        <a:srgbClr val="333399"/>
      </a:accent2>
      <a:accent3>
        <a:srgbClr val="FFFFFF"/>
      </a:accent3>
      <a:accent4>
        <a:srgbClr val="000000"/>
      </a:accent4>
      <a:accent5>
        <a:srgbClr val="B2C1DB"/>
      </a:accent5>
      <a:accent6>
        <a:srgbClr val="2D2D8A"/>
      </a:accent6>
      <a:hlink>
        <a:srgbClr val="009999"/>
      </a:hlink>
      <a:folHlink>
        <a:srgbClr val="99CC00"/>
      </a:folHlink>
    </a:clrScheme>
    <a:fontScheme name="1_Custom Design">
      <a:majorFont>
        <a:latin typeface="Times New Roman"/>
        <a:ea typeface="ヒラギノ明朝 ProN W3"/>
        <a:cs typeface="ヒラギノ明朝 ProN W3"/>
      </a:majorFont>
      <a:minorFont>
        <a:latin typeface="Times New Roman"/>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Pages>0</Pages>
  <Words>998</Words>
  <Characters>0</Characters>
  <PresentationFormat>On-screen Show (4:3)</PresentationFormat>
  <Lines>0</Lines>
  <Paragraphs>129</Paragraphs>
  <Slides>29</Slides>
  <Notes>10</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29</vt:i4>
      </vt:variant>
    </vt:vector>
  </HeadingPairs>
  <TitlesOfParts>
    <vt:vector size="47" baseType="lpstr">
      <vt:lpstr>Arial</vt:lpstr>
      <vt:lpstr>ヒラギノ角ゴ ProN W3</vt:lpstr>
      <vt:lpstr>Times New Roman</vt:lpstr>
      <vt:lpstr>ヒラギノ明朝 ProN W3</vt:lpstr>
      <vt:lpstr>Calibri</vt:lpstr>
      <vt:lpstr>Lucida Grande</vt:lpstr>
      <vt:lpstr>Arial Italic</vt:lpstr>
      <vt:lpstr>SimSun</vt:lpstr>
      <vt:lpstr>Wingdings</vt:lpstr>
      <vt:lpstr>msmincho</vt:lpstr>
      <vt:lpstr>Helvetica</vt:lpstr>
      <vt:lpstr>Arial Unicode MS</vt:lpstr>
      <vt:lpstr>Times</vt:lpstr>
      <vt:lpstr>Tannenbaum</vt:lpstr>
      <vt:lpstr>2_Tannenbaum</vt:lpstr>
      <vt:lpstr>1_Tannenbaum</vt:lpstr>
      <vt:lpstr>Custom Design</vt:lpstr>
      <vt:lpstr>1_Custom Design</vt:lpstr>
      <vt:lpstr>The Application Layer</vt:lpstr>
      <vt:lpstr>DNS – The Domain Name System</vt:lpstr>
      <vt:lpstr>DNS – The Domain Name System</vt:lpstr>
      <vt:lpstr>The DNS Name Space </vt:lpstr>
      <vt:lpstr>The DNS Name Space </vt:lpstr>
      <vt:lpstr>DNS naming</vt:lpstr>
      <vt:lpstr>Domain Resource Records </vt:lpstr>
      <vt:lpstr>Domain Resource Records</vt:lpstr>
      <vt:lpstr>Name Servers</vt:lpstr>
      <vt:lpstr>Name Servers and Zones</vt:lpstr>
      <vt:lpstr>Electronic Mail</vt:lpstr>
      <vt:lpstr>Slide 12</vt:lpstr>
      <vt:lpstr>Architecture and Services </vt:lpstr>
      <vt:lpstr>The User Agent</vt:lpstr>
      <vt:lpstr>Message Formats</vt:lpstr>
      <vt:lpstr>Message Formats </vt:lpstr>
      <vt:lpstr>Slide 17</vt:lpstr>
      <vt:lpstr>Slide 18</vt:lpstr>
      <vt:lpstr>MIME content types and subtypes </vt:lpstr>
      <vt:lpstr>Slide 20</vt:lpstr>
      <vt:lpstr>Slide 21</vt:lpstr>
      <vt:lpstr>Commands of SMTP</vt:lpstr>
      <vt:lpstr>Responses of SMTP</vt:lpstr>
      <vt:lpstr>Message transfer </vt:lpstr>
      <vt:lpstr>Post Office Protocol</vt:lpstr>
      <vt:lpstr>IMAP4</vt:lpstr>
      <vt:lpstr>POP3 vs. IMAP</vt:lpstr>
      <vt:lpstr>IMAP4 Commands</vt:lpstr>
      <vt:lpstr>IMAP4 Commands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user</cp:lastModifiedBy>
  <cp:revision>66</cp:revision>
  <dcterms:modified xsi:type="dcterms:W3CDTF">2018-05-29T07:51:48Z</dcterms:modified>
</cp:coreProperties>
</file>