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80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133600" y="2582863"/>
            <a:ext cx="472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</a:rPr>
              <a:t>Network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67249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</a:rPr>
              <a:t>  </a:t>
            </a: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Number of blocks and block size in </a:t>
            </a:r>
            <a:r>
              <a:rPr kumimoji="0" lang="en-US" sz="2000" b="1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classful</a:t>
            </a: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IPv4 addressing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8026400" cy="235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8600" y="3733800"/>
            <a:ext cx="8915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Class A address for large organization. Class B for mid-size organization.  And Class C for small organization.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8375" y="1066800"/>
            <a:ext cx="6389688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82800" y="106363"/>
            <a:ext cx="5232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Network and Host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Flaw in </a:t>
            </a: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Classful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  Address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We can see the flaw in this design.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 block in class A address is too large for almost any organization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 block in class B is also very large, probably too large for any of the organizations that received a class B block.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 block in class C is probably too small.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  and B always wasted.  But C is always not enough!!!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Subnetting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Basically without subnetting, most of organization is limited to two levels of hierarchy 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In this case, the hosts cannot be organized into groups, and all of the hosts are at the same level.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As a result the organization has one network with many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hosts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153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92200" y="563563"/>
            <a:ext cx="7366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A Network with Two Levels of 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To make a network more organize, three levels of hierarchy is implemented.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Subnetting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creates an intermediate level of hierarchy in the IP addressing system.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Now we have 3 levels: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netid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subnetid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and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hostid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45475" cy="361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90600" y="563563"/>
            <a:ext cx="7637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A Network with Three Levels of 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6525" y="1427163"/>
            <a:ext cx="6061075" cy="497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90600" y="533400"/>
            <a:ext cx="6999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Addresses with and without Subnetting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Masking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 process that extracts the address of the physical network from an IP address.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Masking can be done whether we have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subnetting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or not.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If we have not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subnetted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the network, masking extracts the network address from an IP address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If we have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subnetted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masking extracts the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subnetwork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address from an IP address.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8162925" cy="528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352800" y="152400"/>
            <a:ext cx="1697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Masking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700" y="990600"/>
            <a:ext cx="56769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2085975" y="76200"/>
            <a:ext cx="4924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TCP/IP and the OSI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4"/>
          <p:cNvGraphicFramePr>
            <a:graphicFrameLocks noGrp="1"/>
          </p:cNvGraphicFramePr>
          <p:nvPr/>
        </p:nvGraphicFramePr>
        <p:xfrm>
          <a:off x="914400" y="1295400"/>
          <a:ext cx="7848600" cy="4209099"/>
        </p:xfrm>
        <a:graphic>
          <a:graphicData uri="http://schemas.openxmlformats.org/drawingml/2006/table">
            <a:tbl>
              <a:tblPr/>
              <a:tblGrid>
                <a:gridCol w="928688"/>
                <a:gridCol w="2532062"/>
                <a:gridCol w="2254250"/>
                <a:gridCol w="2133600"/>
              </a:tblGrid>
              <a:tr h="67786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Address (e.g.)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Network Address (e.g)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255.0.0.0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15.32.56.7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255.255.0.0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135.67.13.9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135.67.0.0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255.255.255.0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201.34.12.72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201.34.12.0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55"/>
          <p:cNvSpPr txBox="1">
            <a:spLocks noChangeArrowheads="1"/>
          </p:cNvSpPr>
          <p:nvPr/>
        </p:nvSpPr>
        <p:spPr bwMode="auto">
          <a:xfrm>
            <a:off x="762000" y="457200"/>
            <a:ext cx="792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Mask for </a:t>
            </a: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unsubnetted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914400" y="1295400"/>
          <a:ext cx="7848600" cy="4209099"/>
        </p:xfrm>
        <a:graphic>
          <a:graphicData uri="http://schemas.openxmlformats.org/drawingml/2006/table">
            <a:tbl>
              <a:tblPr/>
              <a:tblGrid>
                <a:gridCol w="928688"/>
                <a:gridCol w="2532062"/>
                <a:gridCol w="2254250"/>
                <a:gridCol w="2133600"/>
              </a:tblGrid>
              <a:tr h="67786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Address (e.g.)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Network Address (e.g)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255.255.0.0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15.32.56.7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15.32.0.0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255.255.255.0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135.67.13.9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135.67.13.0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</a:rPr>
                        <a:t>255.255.255.192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</a:rPr>
                        <a:t>201.34.12.72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</a:rPr>
                        <a:t>201.34.12.64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762000" y="457200"/>
            <a:ext cx="792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Mask for subnetted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Network Address Translation (NAT)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 quick solution to the problem of inadequate/shortage of IP address for home/private network.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NAT enables a user to have a large set of addresses internally (local IP address) and one address externally (global IP address)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04950" y="2057400"/>
            <a:ext cx="37000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</a:rPr>
              <a:t>  </a:t>
            </a: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Addresses for private networks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4138" y="2590800"/>
            <a:ext cx="643413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IP Addressing</a:t>
            </a:r>
            <a:b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</a:b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Physical addressing (contained on NICs) that identify individual devices, the Internet requires an address that identifies the connection of a host to its network.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An IP </a:t>
            </a:r>
            <a:r>
              <a:rPr lang="en-US" sz="2800" kern="0" dirty="0" smtClean="0">
                <a:solidFill>
                  <a:srgbClr val="0070C0"/>
                </a:solidFill>
                <a:latin typeface="Times New Roman"/>
              </a:rPr>
              <a:t>address is a unique identifier for a node or host connection on an IP network</a:t>
            </a:r>
            <a:r>
              <a:rPr lang="en-US" sz="2800" kern="0" dirty="0" smtClean="0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Each Internet address consists of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4 bytes (32-bits)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defining 3 fields: class type,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netid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hostid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These parts are of varying lengths, depending on the class of the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913" y="1676400"/>
            <a:ext cx="7989887" cy="293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0063" y="563563"/>
            <a:ext cx="31321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Internet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IP classes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A, B,C,D and E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 – C widely used. 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 for multicasting (allows copies of a datagram to be passed to select group of hosts rather than to an individual host.)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 for future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" y="1905000"/>
            <a:ext cx="8401050" cy="280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00400" y="563563"/>
            <a:ext cx="31649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Address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Test question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1371600"/>
            <a:ext cx="8458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What is the class of each of the following addresses ?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10011101    10001111   11111100    11001111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11011101    10001111   11111100   11001111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2438400"/>
            <a:ext cx="8391525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87500" y="563563"/>
            <a:ext cx="60325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IP Addresses in Decimal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450" y="990600"/>
            <a:ext cx="7550150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47800" y="182563"/>
            <a:ext cx="63071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Class Ranges of Internet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567</Words>
  <Application>Microsoft Office PowerPoint</Application>
  <PresentationFormat>On-screen Show (4:3)</PresentationFormat>
  <Paragraphs>99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Ansuman</dc:creator>
  <cp:lastModifiedBy>user</cp:lastModifiedBy>
  <cp:revision>15</cp:revision>
  <dcterms:created xsi:type="dcterms:W3CDTF">2006-08-16T00:00:00Z</dcterms:created>
  <dcterms:modified xsi:type="dcterms:W3CDTF">2018-03-12T06:15:16Z</dcterms:modified>
</cp:coreProperties>
</file>