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29"/>
  </p:notesMasterIdLst>
  <p:sldIdLst>
    <p:sldId id="256" r:id="rId3"/>
    <p:sldId id="257" r:id="rId4"/>
    <p:sldId id="258" r:id="rId5"/>
    <p:sldId id="259" r:id="rId6"/>
    <p:sldId id="260" r:id="rId7"/>
    <p:sldId id="261" r:id="rId8"/>
    <p:sldId id="262" r:id="rId9"/>
    <p:sldId id="263" r:id="rId10"/>
    <p:sldId id="265" r:id="rId11"/>
    <p:sldId id="266" r:id="rId12"/>
    <p:sldId id="267" r:id="rId13"/>
    <p:sldId id="268" r:id="rId14"/>
    <p:sldId id="269" r:id="rId15"/>
    <p:sldId id="264" r:id="rId16"/>
    <p:sldId id="270" r:id="rId17"/>
    <p:sldId id="271" r:id="rId18"/>
    <p:sldId id="272" r:id="rId19"/>
    <p:sldId id="273" r:id="rId20"/>
    <p:sldId id="275" r:id="rId21"/>
    <p:sldId id="276" r:id="rId22"/>
    <p:sldId id="277" r:id="rId23"/>
    <p:sldId id="278" r:id="rId24"/>
    <p:sldId id="279" r:id="rId25"/>
    <p:sldId id="280" r:id="rId26"/>
    <p:sldId id="281" r:id="rId27"/>
    <p:sldId id="282"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D9692E2-8E70-415E-B6A6-4A3604C4CE7F}" type="datetimeFigureOut">
              <a:rPr lang="en-US" smtClean="0"/>
              <a:pPr/>
              <a:t>14-Jul-16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F64C4E6-2165-4BE9-BF87-838663B33A1F}"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E6702BC-7722-4355-9ABC-C05C00B41D09}" type="slidenum">
              <a:rPr lang="en-US"/>
              <a:pPr/>
              <a:t>18</a:t>
            </a:fld>
            <a:endParaRPr lang="en-US"/>
          </a:p>
        </p:txBody>
      </p:sp>
      <p:sp>
        <p:nvSpPr>
          <p:cNvPr id="994306" name="Rectangle 2"/>
          <p:cNvSpPr>
            <a:spLocks noGrp="1" noRot="1" noChangeAspect="1" noChangeArrowheads="1" noTextEdit="1"/>
          </p:cNvSpPr>
          <p:nvPr>
            <p:ph type="sldImg"/>
          </p:nvPr>
        </p:nvSpPr>
        <p:spPr>
          <a:ln/>
        </p:spPr>
      </p:sp>
      <p:sp>
        <p:nvSpPr>
          <p:cNvPr id="99430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08AABA1-DFC2-439C-A017-14C3ECA11547}" type="slidenum">
              <a:rPr lang="en-US"/>
              <a:pPr/>
              <a:t>19</a:t>
            </a:fld>
            <a:endParaRPr lang="en-US"/>
          </a:p>
        </p:txBody>
      </p:sp>
      <p:sp>
        <p:nvSpPr>
          <p:cNvPr id="996354" name="Rectangle 2"/>
          <p:cNvSpPr>
            <a:spLocks noGrp="1" noRot="1" noChangeAspect="1" noChangeArrowheads="1" noTextEdit="1"/>
          </p:cNvSpPr>
          <p:nvPr>
            <p:ph type="sldImg"/>
          </p:nvPr>
        </p:nvSpPr>
        <p:spPr>
          <a:ln/>
        </p:spPr>
      </p:sp>
      <p:sp>
        <p:nvSpPr>
          <p:cNvPr id="99635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323FAE1-41BE-4F25-A52B-826571B13E90}" type="slidenum">
              <a:rPr lang="en-US"/>
              <a:pPr/>
              <a:t>20</a:t>
            </a:fld>
            <a:endParaRPr lang="en-US"/>
          </a:p>
        </p:txBody>
      </p:sp>
      <p:sp>
        <p:nvSpPr>
          <p:cNvPr id="997378" name="Rectangle 2"/>
          <p:cNvSpPr>
            <a:spLocks noGrp="1" noRot="1" noChangeAspect="1" noChangeArrowheads="1" noTextEdit="1"/>
          </p:cNvSpPr>
          <p:nvPr>
            <p:ph type="sldImg"/>
          </p:nvPr>
        </p:nvSpPr>
        <p:spPr>
          <a:ln/>
        </p:spPr>
      </p:sp>
      <p:sp>
        <p:nvSpPr>
          <p:cNvPr id="9973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1E34BB5-430A-41BF-8971-5C885B5B69CA}" type="slidenum">
              <a:rPr lang="en-US"/>
              <a:pPr/>
              <a:t>21</a:t>
            </a:fld>
            <a:endParaRPr lang="en-US"/>
          </a:p>
        </p:txBody>
      </p:sp>
      <p:sp>
        <p:nvSpPr>
          <p:cNvPr id="998402" name="Rectangle 2"/>
          <p:cNvSpPr>
            <a:spLocks noGrp="1" noRot="1" noChangeAspect="1" noChangeArrowheads="1" noTextEdit="1"/>
          </p:cNvSpPr>
          <p:nvPr>
            <p:ph type="sldImg"/>
          </p:nvPr>
        </p:nvSpPr>
        <p:spPr>
          <a:ln/>
        </p:spPr>
      </p:sp>
      <p:sp>
        <p:nvSpPr>
          <p:cNvPr id="99840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E27B83D-F222-43F0-A395-CDA7417954C7}" type="slidenum">
              <a:rPr lang="en-US"/>
              <a:pPr/>
              <a:t>22</a:t>
            </a:fld>
            <a:endParaRPr lang="en-US"/>
          </a:p>
        </p:txBody>
      </p:sp>
      <p:sp>
        <p:nvSpPr>
          <p:cNvPr id="999426" name="Rectangle 2"/>
          <p:cNvSpPr>
            <a:spLocks noGrp="1" noRot="1" noChangeAspect="1" noChangeArrowheads="1" noTextEdit="1"/>
          </p:cNvSpPr>
          <p:nvPr>
            <p:ph type="sldImg"/>
          </p:nvPr>
        </p:nvSpPr>
        <p:spPr>
          <a:ln/>
        </p:spPr>
      </p:sp>
      <p:sp>
        <p:nvSpPr>
          <p:cNvPr id="99942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E0376E3-B17D-47B7-8080-87BD00532B86}" type="slidenum">
              <a:rPr lang="en-US"/>
              <a:pPr/>
              <a:t>23</a:t>
            </a:fld>
            <a:endParaRPr lang="en-US"/>
          </a:p>
        </p:txBody>
      </p:sp>
      <p:sp>
        <p:nvSpPr>
          <p:cNvPr id="1000450" name="Rectangle 2"/>
          <p:cNvSpPr>
            <a:spLocks noGrp="1" noRot="1" noChangeAspect="1" noChangeArrowheads="1" noTextEdit="1"/>
          </p:cNvSpPr>
          <p:nvPr>
            <p:ph type="sldImg"/>
          </p:nvPr>
        </p:nvSpPr>
        <p:spPr>
          <a:ln/>
        </p:spPr>
      </p:sp>
      <p:sp>
        <p:nvSpPr>
          <p:cNvPr id="100045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6C3B05E-4325-4CE4-8499-10F119F6EDE8}" type="slidenum">
              <a:rPr lang="en-US"/>
              <a:pPr/>
              <a:t>24</a:t>
            </a:fld>
            <a:endParaRPr lang="en-US"/>
          </a:p>
        </p:txBody>
      </p:sp>
      <p:sp>
        <p:nvSpPr>
          <p:cNvPr id="1001474" name="Rectangle 2"/>
          <p:cNvSpPr>
            <a:spLocks noGrp="1" noRot="1" noChangeAspect="1" noChangeArrowheads="1" noTextEdit="1"/>
          </p:cNvSpPr>
          <p:nvPr>
            <p:ph type="sldImg"/>
          </p:nvPr>
        </p:nvSpPr>
        <p:spPr>
          <a:ln/>
        </p:spPr>
      </p:sp>
      <p:sp>
        <p:nvSpPr>
          <p:cNvPr id="10014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EA50B52-B854-4F6C-B70A-056D37D41505}" type="slidenum">
              <a:rPr lang="en-US"/>
              <a:pPr/>
              <a:t>25</a:t>
            </a:fld>
            <a:endParaRPr lang="en-US"/>
          </a:p>
        </p:txBody>
      </p:sp>
      <p:sp>
        <p:nvSpPr>
          <p:cNvPr id="1002498" name="Rectangle 2"/>
          <p:cNvSpPr>
            <a:spLocks noGrp="1" noRot="1" noChangeAspect="1" noChangeArrowheads="1" noTextEdit="1"/>
          </p:cNvSpPr>
          <p:nvPr>
            <p:ph type="sldImg"/>
          </p:nvPr>
        </p:nvSpPr>
        <p:spPr>
          <a:ln/>
        </p:spPr>
      </p:sp>
      <p:sp>
        <p:nvSpPr>
          <p:cNvPr id="1002499"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14-Jul-16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14-Jul-16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14-Jul-16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2" name="Group 2"/>
          <p:cNvGrpSpPr>
            <a:grpSpLocks/>
          </p:cNvGrpSpPr>
          <p:nvPr/>
        </p:nvGrpSpPr>
        <p:grpSpPr bwMode="auto">
          <a:xfrm>
            <a:off x="0" y="2438400"/>
            <a:ext cx="9009063" cy="1052513"/>
            <a:chOff x="0" y="1536"/>
            <a:chExt cx="5675" cy="663"/>
          </a:xfrm>
        </p:grpSpPr>
        <p:grpSp>
          <p:nvGrpSpPr>
            <p:cNvPr id="3" name="Group 3"/>
            <p:cNvGrpSpPr>
              <a:grpSpLocks/>
            </p:cNvGrpSpPr>
            <p:nvPr/>
          </p:nvGrpSpPr>
          <p:grpSpPr bwMode="auto">
            <a:xfrm>
              <a:off x="183" y="1604"/>
              <a:ext cx="448" cy="299"/>
              <a:chOff x="720" y="336"/>
              <a:chExt cx="624" cy="432"/>
            </a:xfrm>
          </p:grpSpPr>
          <p:sp>
            <p:nvSpPr>
              <p:cNvPr id="210948" name="Rectangle 4"/>
              <p:cNvSpPr>
                <a:spLocks noChangeArrowheads="1"/>
              </p:cNvSpPr>
              <p:nvPr/>
            </p:nvSpPr>
            <p:spPr bwMode="auto">
              <a:xfrm>
                <a:off x="720" y="336"/>
                <a:ext cx="384" cy="432"/>
              </a:xfrm>
              <a:prstGeom prst="rect">
                <a:avLst/>
              </a:prstGeom>
              <a:solidFill>
                <a:schemeClr val="folHlink"/>
              </a:solidFill>
              <a:ln w="9525">
                <a:noFill/>
                <a:miter lim="800000"/>
                <a:headEnd/>
                <a:tailEnd/>
              </a:ln>
              <a:effectLst/>
            </p:spPr>
            <p:txBody>
              <a:bodyPr wrap="none" anchor="ctr"/>
              <a:lstStyle/>
              <a:p>
                <a:endParaRPr lang="en-US"/>
              </a:p>
            </p:txBody>
          </p:sp>
          <p:sp>
            <p:nvSpPr>
              <p:cNvPr id="210949"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endParaRPr lang="en-US"/>
              </a:p>
            </p:txBody>
          </p:sp>
        </p:grpSp>
        <p:grpSp>
          <p:nvGrpSpPr>
            <p:cNvPr id="4" name="Group 6"/>
            <p:cNvGrpSpPr>
              <a:grpSpLocks/>
            </p:cNvGrpSpPr>
            <p:nvPr/>
          </p:nvGrpSpPr>
          <p:grpSpPr bwMode="auto">
            <a:xfrm>
              <a:off x="261" y="1870"/>
              <a:ext cx="465" cy="299"/>
              <a:chOff x="912" y="2640"/>
              <a:chExt cx="672" cy="432"/>
            </a:xfrm>
          </p:grpSpPr>
          <p:sp>
            <p:nvSpPr>
              <p:cNvPr id="210951" name="Rectangle 7"/>
              <p:cNvSpPr>
                <a:spLocks noChangeArrowheads="1"/>
              </p:cNvSpPr>
              <p:nvPr/>
            </p:nvSpPr>
            <p:spPr bwMode="auto">
              <a:xfrm>
                <a:off x="912" y="2640"/>
                <a:ext cx="384" cy="432"/>
              </a:xfrm>
              <a:prstGeom prst="rect">
                <a:avLst/>
              </a:prstGeom>
              <a:solidFill>
                <a:schemeClr val="accent2"/>
              </a:solidFill>
              <a:ln w="9525">
                <a:noFill/>
                <a:miter lim="800000"/>
                <a:headEnd/>
                <a:tailEnd/>
              </a:ln>
              <a:effectLst/>
            </p:spPr>
            <p:txBody>
              <a:bodyPr wrap="none" anchor="ctr"/>
              <a:lstStyle/>
              <a:p>
                <a:endParaRPr lang="en-US"/>
              </a:p>
            </p:txBody>
          </p:sp>
          <p:sp>
            <p:nvSpPr>
              <p:cNvPr id="210952"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endParaRPr lang="en-US"/>
              </a:p>
            </p:txBody>
          </p:sp>
        </p:grpSp>
        <p:sp>
          <p:nvSpPr>
            <p:cNvPr id="210953"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endParaRPr lang="en-US"/>
            </a:p>
          </p:txBody>
        </p:sp>
        <p:sp>
          <p:nvSpPr>
            <p:cNvPr id="210954" name="Rectangle 10"/>
            <p:cNvSpPr>
              <a:spLocks noChangeArrowheads="1"/>
            </p:cNvSpPr>
            <p:nvPr/>
          </p:nvSpPr>
          <p:spPr bwMode="auto">
            <a:xfrm>
              <a:off x="400" y="1536"/>
              <a:ext cx="20" cy="663"/>
            </a:xfrm>
            <a:prstGeom prst="rect">
              <a:avLst/>
            </a:prstGeom>
            <a:solidFill>
              <a:schemeClr val="bg2"/>
            </a:solidFill>
            <a:ln w="9525">
              <a:noFill/>
              <a:miter lim="800000"/>
              <a:headEnd/>
              <a:tailEnd/>
            </a:ln>
            <a:effectLst/>
          </p:spPr>
          <p:txBody>
            <a:bodyPr wrap="none" anchor="ctr"/>
            <a:lstStyle/>
            <a:p>
              <a:endParaRPr lang="en-US"/>
            </a:p>
          </p:txBody>
        </p:sp>
        <p:sp>
          <p:nvSpPr>
            <p:cNvPr id="210955"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endParaRPr lang="en-US"/>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r>
              <a:rPr lang="en-US"/>
              <a:t>4.</a:t>
            </a:r>
            <a:fld id="{67BBA7CE-960B-430B-97A8-0A3B5E06ADA0}" type="slidenum">
              <a:rPr lang="en-US"/>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Slide Number Placeholder 3"/>
          <p:cNvSpPr>
            <a:spLocks noGrp="1"/>
          </p:cNvSpPr>
          <p:nvPr>
            <p:ph type="sldNum" sz="quarter" idx="10"/>
          </p:nvPr>
        </p:nvSpPr>
        <p:spPr/>
        <p:txBody>
          <a:bodyPr/>
          <a:lstStyle>
            <a:lvl1pPr>
              <a:defRPr/>
            </a:lvl1pPr>
          </a:lstStyle>
          <a:p>
            <a:r>
              <a:rPr lang="en-US"/>
              <a:t>4.</a:t>
            </a:r>
            <a:fld id="{85AA6D2A-287F-4D2C-9702-BA59F6750B13}" type="slidenum">
              <a:rPr lang="en-US"/>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sz="quarter" idx="10"/>
          </p:nvPr>
        </p:nvSpPr>
        <p:spPr/>
        <p:txBody>
          <a:bodyPr/>
          <a:lstStyle>
            <a:lvl1pPr>
              <a:defRPr/>
            </a:lvl1pPr>
          </a:lstStyle>
          <a:p>
            <a:r>
              <a:rPr lang="en-US"/>
              <a:t>4.</a:t>
            </a:r>
            <a:fld id="{D8CD168D-4324-41EA-AE03-D6BE09ED0986}" type="slidenum">
              <a:rPr lang="en-US"/>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10"/>
          </p:nvPr>
        </p:nvSpPr>
        <p:spPr/>
        <p:txBody>
          <a:bodyPr/>
          <a:lstStyle>
            <a:lvl1pPr>
              <a:defRPr/>
            </a:lvl1pPr>
          </a:lstStyle>
          <a:p>
            <a:r>
              <a:rPr lang="en-US"/>
              <a:t>4.</a:t>
            </a:r>
            <a:fld id="{061E8D8B-DA10-435D-BE8E-BE903D4C11C4}" type="slidenum">
              <a:rPr lang="en-US"/>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lvl1pPr>
              <a:defRPr/>
            </a:lvl1pPr>
          </a:lstStyle>
          <a:p>
            <a:r>
              <a:rPr lang="en-US"/>
              <a:t>4.</a:t>
            </a:r>
            <a:fld id="{0414201E-8CEE-4522-813B-FA18C73A1264}" type="slidenum">
              <a:rPr lang="en-US"/>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r>
              <a:rPr lang="en-US"/>
              <a:t>4.</a:t>
            </a:r>
            <a:fld id="{BC846CB8-84E5-4740-B720-542C812CFDA9}" type="slidenum">
              <a:rPr lang="en-US"/>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r>
              <a:rPr lang="en-US"/>
              <a:t>4.</a:t>
            </a:r>
            <a:fld id="{66C46E55-AAEA-4BB3-8215-CDA53D3D3A97}"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14-Jul-16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r>
              <a:rPr lang="en-US"/>
              <a:t>4.</a:t>
            </a:r>
            <a:fld id="{9A241DBB-1628-49C3-9332-14189CF7C665}" type="slidenum">
              <a:rPr lang="en-US"/>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r>
              <a:rPr lang="en-US"/>
              <a:t>4.</a:t>
            </a:r>
            <a:fld id="{2B8692A6-2A75-4290-B4FC-8A85451F92F2}" type="slidenum">
              <a:rPr lang="en-US"/>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r>
              <a:rPr lang="en-US"/>
              <a:t>4.</a:t>
            </a:r>
            <a:fld id="{07126CAD-732B-4B2B-A71F-C679BF09D454}" type="slidenum">
              <a:rPr lang="en-US"/>
              <a:pPr/>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274638"/>
            <a:ext cx="8229600" cy="5851525"/>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Slide Number Placeholder 2"/>
          <p:cNvSpPr>
            <a:spLocks noGrp="1"/>
          </p:cNvSpPr>
          <p:nvPr>
            <p:ph type="sldNum" sz="quarter" idx="10"/>
          </p:nvPr>
        </p:nvSpPr>
        <p:spPr>
          <a:xfrm>
            <a:off x="0" y="6400800"/>
            <a:ext cx="1905000" cy="457200"/>
          </a:xfrm>
        </p:spPr>
        <p:txBody>
          <a:bodyPr/>
          <a:lstStyle>
            <a:lvl1pPr>
              <a:defRPr/>
            </a:lvl1pPr>
          </a:lstStyle>
          <a:p>
            <a:r>
              <a:rPr lang="en-US"/>
              <a:t>4.</a:t>
            </a:r>
            <a:fld id="{1839A6A7-256A-4DDB-8DB4-C4377CC3E22B}"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14-Jul-16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14-Jul-16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14-Jul-16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14-Jul-16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14-Jul-16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14-Jul-16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14-Jul-16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14-Jul-16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9936" name="Rectangle 16"/>
          <p:cNvSpPr>
            <a:spLocks noGrp="1" noChangeArrowheads="1"/>
          </p:cNvSpPr>
          <p:nvPr>
            <p:ph type="sldNum" sz="quarter" idx="4"/>
          </p:nvPr>
        </p:nvSpPr>
        <p:spPr bwMode="auto">
          <a:xfrm>
            <a:off x="0" y="64008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b="1" baseline="0">
                <a:solidFill>
                  <a:schemeClr val="bg2"/>
                </a:solidFill>
                <a:latin typeface="Arial" pitchFamily="34" charset="0"/>
              </a:defRPr>
            </a:lvl1pPr>
          </a:lstStyle>
          <a:p>
            <a:r>
              <a:rPr lang="en-US"/>
              <a:t>4.</a:t>
            </a:r>
            <a:fld id="{ADE213CA-1CB4-47D3-A40A-46F176191A30}"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dt="0"/>
  <p:txStyles>
    <p:titleStyle>
      <a:lvl1pPr algn="l" rtl="0" fontAlgn="base">
        <a:spcBef>
          <a:spcPct val="0"/>
        </a:spcBef>
        <a:spcAft>
          <a:spcPct val="0"/>
        </a:spcAft>
        <a:defRPr sz="4400">
          <a:solidFill>
            <a:schemeClr val="tx2"/>
          </a:solidFill>
          <a:latin typeface="+mj-lt"/>
          <a:ea typeface="+mj-ea"/>
          <a:cs typeface="+mj-cs"/>
        </a:defRPr>
      </a:lvl1pPr>
      <a:lvl2pPr algn="l" rtl="0" fontAlgn="base">
        <a:spcBef>
          <a:spcPct val="0"/>
        </a:spcBef>
        <a:spcAft>
          <a:spcPct val="0"/>
        </a:spcAft>
        <a:defRPr sz="4400">
          <a:solidFill>
            <a:schemeClr val="tx2"/>
          </a:solidFill>
          <a:latin typeface="Tahoma" pitchFamily="34" charset="0"/>
        </a:defRPr>
      </a:lvl2pPr>
      <a:lvl3pPr algn="l" rtl="0" fontAlgn="base">
        <a:spcBef>
          <a:spcPct val="0"/>
        </a:spcBef>
        <a:spcAft>
          <a:spcPct val="0"/>
        </a:spcAft>
        <a:defRPr sz="4400">
          <a:solidFill>
            <a:schemeClr val="tx2"/>
          </a:solidFill>
          <a:latin typeface="Tahoma" pitchFamily="34" charset="0"/>
        </a:defRPr>
      </a:lvl3pPr>
      <a:lvl4pPr algn="l" rtl="0" fontAlgn="base">
        <a:spcBef>
          <a:spcPct val="0"/>
        </a:spcBef>
        <a:spcAft>
          <a:spcPct val="0"/>
        </a:spcAft>
        <a:defRPr sz="4400">
          <a:solidFill>
            <a:schemeClr val="tx2"/>
          </a:solidFill>
          <a:latin typeface="Tahoma" pitchFamily="34" charset="0"/>
        </a:defRPr>
      </a:lvl4pPr>
      <a:lvl5pPr algn="l" rtl="0" fontAlgn="base">
        <a:spcBef>
          <a:spcPct val="0"/>
        </a:spcBef>
        <a:spcAft>
          <a:spcPct val="0"/>
        </a:spcAft>
        <a:defRPr sz="4400">
          <a:solidFill>
            <a:schemeClr val="tx2"/>
          </a:solidFill>
          <a:latin typeface="Tahoma" pitchFamily="34" charset="0"/>
        </a:defRPr>
      </a:lvl5pPr>
      <a:lvl6pPr marL="457200" algn="l" rtl="0" fontAlgn="base">
        <a:spcBef>
          <a:spcPct val="0"/>
        </a:spcBef>
        <a:spcAft>
          <a:spcPct val="0"/>
        </a:spcAft>
        <a:defRPr sz="4400">
          <a:solidFill>
            <a:schemeClr val="tx2"/>
          </a:solidFill>
          <a:latin typeface="Tahoma" pitchFamily="34" charset="0"/>
        </a:defRPr>
      </a:lvl6pPr>
      <a:lvl7pPr marL="914400" algn="l" rtl="0" fontAlgn="base">
        <a:spcBef>
          <a:spcPct val="0"/>
        </a:spcBef>
        <a:spcAft>
          <a:spcPct val="0"/>
        </a:spcAft>
        <a:defRPr sz="4400">
          <a:solidFill>
            <a:schemeClr val="tx2"/>
          </a:solidFill>
          <a:latin typeface="Tahoma" pitchFamily="34" charset="0"/>
        </a:defRPr>
      </a:lvl7pPr>
      <a:lvl8pPr marL="1371600" algn="l" rtl="0" fontAlgn="base">
        <a:spcBef>
          <a:spcPct val="0"/>
        </a:spcBef>
        <a:spcAft>
          <a:spcPct val="0"/>
        </a:spcAft>
        <a:defRPr sz="4400">
          <a:solidFill>
            <a:schemeClr val="tx2"/>
          </a:solidFill>
          <a:latin typeface="Tahoma" pitchFamily="34" charset="0"/>
        </a:defRPr>
      </a:lvl8pPr>
      <a:lvl9pPr marL="1828800" algn="l" rtl="0" fontAlgn="base">
        <a:spcBef>
          <a:spcPct val="0"/>
        </a:spcBef>
        <a:spcAft>
          <a:spcPct val="0"/>
        </a:spcAft>
        <a:defRPr sz="4400">
          <a:solidFill>
            <a:schemeClr val="tx2"/>
          </a:solidFill>
          <a:latin typeface="Tahoma" pitchFamily="34" charset="0"/>
        </a:defRPr>
      </a:lvl9pPr>
    </p:titleStyle>
    <p:bodyStyle>
      <a:lvl1pPr marL="342900" indent="-342900" algn="l" rtl="0" fontAlgn="base">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itchFamily="2" charset="2"/>
        <a:buChar char="n"/>
        <a:defRPr sz="2800">
          <a:solidFill>
            <a:schemeClr val="tx1"/>
          </a:solidFill>
          <a:latin typeface="+mn-lt"/>
        </a:defRPr>
      </a:lvl2pPr>
      <a:lvl3pPr marL="1143000" indent="-228600" algn="l" rtl="0" fontAlgn="base">
        <a:spcBef>
          <a:spcPct val="20000"/>
        </a:spcBef>
        <a:spcAft>
          <a:spcPct val="0"/>
        </a:spcAft>
        <a:buClr>
          <a:schemeClr val="folHlink"/>
        </a:buClr>
        <a:buSzPct val="50000"/>
        <a:buFont typeface="Wingdings" pitchFamily="2" charset="2"/>
        <a:buChar char="n"/>
        <a:defRPr sz="2400">
          <a:solidFill>
            <a:schemeClr val="tx1"/>
          </a:solidFill>
          <a:latin typeface="+mn-lt"/>
        </a:defRPr>
      </a:lvl3pPr>
      <a:lvl4pPr marL="1600200" indent="-228600" algn="l" rtl="0" fontAlgn="base">
        <a:spcBef>
          <a:spcPct val="20000"/>
        </a:spcBef>
        <a:spcAft>
          <a:spcPct val="0"/>
        </a:spcAft>
        <a:buClr>
          <a:schemeClr val="accent2"/>
        </a:buClr>
        <a:buSzPct val="55000"/>
        <a:buFont typeface="Wingdings" pitchFamily="2" charset="2"/>
        <a:buChar char="n"/>
        <a:defRPr sz="2000">
          <a:solidFill>
            <a:schemeClr val="tx1"/>
          </a:solidFill>
          <a:latin typeface="+mn-lt"/>
        </a:defRPr>
      </a:lvl4pPr>
      <a:lvl5pPr marL="20574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7"/>
          <p:cNvSpPr txBox="1">
            <a:spLocks noChangeArrowheads="1"/>
          </p:cNvSpPr>
          <p:nvPr/>
        </p:nvSpPr>
        <p:spPr bwMode="auto">
          <a:xfrm>
            <a:off x="228600" y="1447800"/>
            <a:ext cx="8153400" cy="5447645"/>
          </a:xfrm>
          <a:prstGeom prst="rect">
            <a:avLst/>
          </a:prstGeom>
          <a:noFill/>
          <a:ln w="9525">
            <a:noFill/>
            <a:miter lim="800000"/>
            <a:headEnd/>
            <a:tailEnd/>
          </a:ln>
          <a:effectLst/>
        </p:spPr>
        <p:txBody>
          <a:bodyPr wrap="square">
            <a:spAutoFit/>
          </a:bodyPr>
          <a:lstStyle/>
          <a:p>
            <a:pPr>
              <a:spcBef>
                <a:spcPct val="50000"/>
              </a:spcBef>
            </a:pPr>
            <a:r>
              <a:rPr lang="en-US" sz="2400" b="1" i="1" dirty="0" smtClean="0">
                <a:solidFill>
                  <a:srgbClr val="0070C0"/>
                </a:solidFill>
                <a:effectLst>
                  <a:outerShdw blurRad="38100" dist="38100" dir="2700000" algn="tl">
                    <a:srgbClr val="C0C0C0"/>
                  </a:outerShdw>
                </a:effectLst>
              </a:rPr>
              <a:t>A digital signal is superior to an analog signal because it is more robust to noise and can easily be recovered, corrected and amplified. </a:t>
            </a:r>
          </a:p>
          <a:p>
            <a:pPr>
              <a:spcBef>
                <a:spcPct val="50000"/>
              </a:spcBef>
            </a:pPr>
            <a:endParaRPr lang="en-US" sz="2400" b="1" i="1" dirty="0" smtClean="0">
              <a:solidFill>
                <a:srgbClr val="0070C0"/>
              </a:solidFill>
              <a:effectLst>
                <a:outerShdw blurRad="38100" dist="38100" dir="2700000" algn="tl">
                  <a:srgbClr val="C0C0C0"/>
                </a:outerShdw>
              </a:effectLst>
            </a:endParaRPr>
          </a:p>
          <a:p>
            <a:pPr>
              <a:spcBef>
                <a:spcPct val="50000"/>
              </a:spcBef>
            </a:pPr>
            <a:endParaRPr lang="en-US" sz="2400" dirty="0" smtClean="0">
              <a:solidFill>
                <a:srgbClr val="0070C0"/>
              </a:solidFill>
              <a:latin typeface="Bookman Old Style" pitchFamily="18" charset="0"/>
            </a:endParaRPr>
          </a:p>
          <a:p>
            <a:pPr>
              <a:spcBef>
                <a:spcPct val="50000"/>
              </a:spcBef>
            </a:pPr>
            <a:endParaRPr lang="en-US" sz="2400" dirty="0" smtClean="0">
              <a:solidFill>
                <a:srgbClr val="0070C0"/>
              </a:solidFill>
              <a:latin typeface="Bookman Old Style" pitchFamily="18" charset="0"/>
            </a:endParaRPr>
          </a:p>
          <a:p>
            <a:pPr>
              <a:spcBef>
                <a:spcPct val="50000"/>
              </a:spcBef>
            </a:pPr>
            <a:endParaRPr lang="en-US" sz="2400" dirty="0" smtClean="0">
              <a:solidFill>
                <a:srgbClr val="0070C0"/>
              </a:solidFill>
              <a:latin typeface="Bookman Old Style" pitchFamily="18" charset="0"/>
            </a:endParaRPr>
          </a:p>
          <a:p>
            <a:pPr>
              <a:spcBef>
                <a:spcPct val="50000"/>
              </a:spcBef>
            </a:pPr>
            <a:r>
              <a:rPr lang="en-US" sz="2400" dirty="0" smtClean="0">
                <a:solidFill>
                  <a:srgbClr val="0070C0"/>
                </a:solidFill>
                <a:latin typeface="Bookman Old Style" pitchFamily="18" charset="0"/>
              </a:rPr>
              <a:t>To </a:t>
            </a:r>
            <a:r>
              <a:rPr lang="en-US" sz="2400" dirty="0">
                <a:solidFill>
                  <a:srgbClr val="0070C0"/>
                </a:solidFill>
                <a:latin typeface="Bookman Old Style" pitchFamily="18" charset="0"/>
              </a:rPr>
              <a:t>convert analog data into a digital signal, there are two basic techniques:</a:t>
            </a:r>
          </a:p>
          <a:p>
            <a:pPr>
              <a:spcBef>
                <a:spcPct val="50000"/>
              </a:spcBef>
              <a:buFontTx/>
              <a:buChar char="•"/>
            </a:pPr>
            <a:r>
              <a:rPr lang="en-US" sz="2400" dirty="0">
                <a:latin typeface="Bookman Old Style" pitchFamily="18" charset="0"/>
              </a:rPr>
              <a:t> </a:t>
            </a:r>
            <a:r>
              <a:rPr lang="en-US" sz="2400" dirty="0">
                <a:solidFill>
                  <a:srgbClr val="FF0000"/>
                </a:solidFill>
                <a:latin typeface="Bookman Old Style" pitchFamily="18" charset="0"/>
              </a:rPr>
              <a:t>Pulse code modulation (used by telephone systems)</a:t>
            </a:r>
          </a:p>
          <a:p>
            <a:pPr>
              <a:spcBef>
                <a:spcPct val="50000"/>
              </a:spcBef>
              <a:buFontTx/>
              <a:buChar char="•"/>
            </a:pPr>
            <a:r>
              <a:rPr lang="en-US" sz="2400" dirty="0">
                <a:solidFill>
                  <a:srgbClr val="FF0000"/>
                </a:solidFill>
                <a:latin typeface="Bookman Old Style" pitchFamily="18" charset="0"/>
              </a:rPr>
              <a:t> Delta modulation</a:t>
            </a:r>
          </a:p>
        </p:txBody>
      </p:sp>
      <p:sp>
        <p:nvSpPr>
          <p:cNvPr id="5" name="Rectangle 2"/>
          <p:cNvSpPr>
            <a:spLocks noChangeArrowheads="1"/>
          </p:cNvSpPr>
          <p:nvPr/>
        </p:nvSpPr>
        <p:spPr bwMode="auto">
          <a:xfrm>
            <a:off x="0" y="0"/>
            <a:ext cx="9144000" cy="1371600"/>
          </a:xfrm>
          <a:prstGeom prst="rect">
            <a:avLst/>
          </a:prstGeom>
          <a:solidFill>
            <a:srgbClr val="33CCFF"/>
          </a:solidFill>
          <a:ln w="9525">
            <a:solidFill>
              <a:schemeClr val="tx1"/>
            </a:solidFill>
            <a:miter lim="800000"/>
            <a:headEnd/>
            <a:tailEnd/>
          </a:ln>
          <a:effectLst/>
        </p:spPr>
        <p:txBody>
          <a:bodyPr wrap="none" anchor="ctr"/>
          <a:lstStyle/>
          <a:p>
            <a:pPr algn="ctr"/>
            <a:endParaRPr lang="en-US" sz="3200" b="1" baseline="0">
              <a:effectLst>
                <a:outerShdw blurRad="38100" dist="38100" dir="2700000" algn="tl">
                  <a:srgbClr val="FFFFFF"/>
                </a:outerShdw>
              </a:effectLst>
            </a:endParaRPr>
          </a:p>
        </p:txBody>
      </p:sp>
      <p:sp>
        <p:nvSpPr>
          <p:cNvPr id="6" name="Text Box 3"/>
          <p:cNvSpPr txBox="1">
            <a:spLocks noChangeArrowheads="1"/>
          </p:cNvSpPr>
          <p:nvPr/>
        </p:nvSpPr>
        <p:spPr bwMode="auto">
          <a:xfrm>
            <a:off x="228600" y="406400"/>
            <a:ext cx="7826502" cy="584775"/>
          </a:xfrm>
          <a:prstGeom prst="rect">
            <a:avLst/>
          </a:prstGeom>
          <a:noFill/>
          <a:ln w="9525">
            <a:noFill/>
            <a:miter lim="800000"/>
            <a:headEnd/>
            <a:tailEnd/>
          </a:ln>
          <a:effectLst/>
        </p:spPr>
        <p:txBody>
          <a:bodyPr wrap="none">
            <a:spAutoFit/>
          </a:bodyPr>
          <a:lstStyle/>
          <a:p>
            <a:r>
              <a:rPr lang="en-US" sz="3200" b="1" dirty="0" smtClean="0">
                <a:effectLst>
                  <a:outerShdw blurRad="38100" dist="38100" dir="2700000" algn="tl">
                    <a:srgbClr val="C0C0C0"/>
                  </a:outerShdw>
                </a:effectLst>
                <a:latin typeface="Times" pitchFamily="1" charset="0"/>
              </a:rPr>
              <a:t>    </a:t>
            </a:r>
            <a:r>
              <a:rPr lang="en-US" sz="3200" b="1" baseline="0" dirty="0" smtClean="0">
                <a:effectLst>
                  <a:outerShdw blurRad="38100" dist="38100" dir="2700000" algn="tl">
                    <a:srgbClr val="C0C0C0"/>
                  </a:outerShdw>
                </a:effectLst>
                <a:latin typeface="Times" pitchFamily="1" charset="0"/>
              </a:rPr>
              <a:t> </a:t>
            </a:r>
            <a:r>
              <a:rPr lang="en-US" sz="3200" b="1" baseline="0" dirty="0">
                <a:effectLst>
                  <a:outerShdw blurRad="38100" dist="38100" dir="2700000" algn="tl">
                    <a:srgbClr val="C0C0C0"/>
                  </a:outerShdw>
                </a:effectLst>
                <a:latin typeface="Times" pitchFamily="1" charset="0"/>
              </a:rPr>
              <a:t>ANALOG-TO-DIGITAL CONVERSION</a:t>
            </a:r>
          </a:p>
        </p:txBody>
      </p:sp>
      <p:pic>
        <p:nvPicPr>
          <p:cNvPr id="7" name="Picture 6"/>
          <p:cNvPicPr>
            <a:picLocks noChangeArrowheads="1"/>
          </p:cNvPicPr>
          <p:nvPr/>
        </p:nvPicPr>
        <p:blipFill>
          <a:blip r:embed="rId2"/>
          <a:srcRect/>
          <a:stretch>
            <a:fillRect/>
          </a:stretch>
        </p:blipFill>
        <p:spPr bwMode="auto">
          <a:xfrm>
            <a:off x="140680" y="2756104"/>
            <a:ext cx="8797925" cy="1789113"/>
          </a:xfrm>
          <a:prstGeom prst="rect">
            <a:avLst/>
          </a:prstGeom>
          <a:noFill/>
          <a:ln w="12700">
            <a:noFill/>
            <a:miter lim="800000"/>
            <a:headEnd/>
            <a:tailEnd/>
          </a:ln>
          <a:effec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rrowheads="1"/>
          </p:cNvPicPr>
          <p:nvPr/>
        </p:nvPicPr>
        <p:blipFill>
          <a:blip r:embed="rId2"/>
          <a:srcRect/>
          <a:stretch>
            <a:fillRect/>
          </a:stretch>
        </p:blipFill>
        <p:spPr bwMode="auto">
          <a:xfrm>
            <a:off x="852488" y="2068513"/>
            <a:ext cx="7400925" cy="2022475"/>
          </a:xfrm>
          <a:prstGeom prst="rect">
            <a:avLst/>
          </a:prstGeom>
          <a:noFill/>
          <a:ln w="12700">
            <a:noFill/>
            <a:miter lim="800000"/>
            <a:headEnd/>
            <a:tailEnd/>
          </a:ln>
          <a:effectLst/>
        </p:spPr>
      </p:pic>
      <p:sp>
        <p:nvSpPr>
          <p:cNvPr id="9222" name="Rectangle 6"/>
          <p:cNvSpPr>
            <a:spLocks noChangeArrowheads="1"/>
          </p:cNvSpPr>
          <p:nvPr/>
        </p:nvSpPr>
        <p:spPr bwMode="auto">
          <a:xfrm>
            <a:off x="2544763" y="404813"/>
            <a:ext cx="3973512" cy="588962"/>
          </a:xfrm>
          <a:prstGeom prst="rect">
            <a:avLst/>
          </a:prstGeom>
          <a:noFill/>
          <a:ln w="12700">
            <a:noFill/>
            <a:miter lim="800000"/>
            <a:headEnd/>
            <a:tailEnd/>
          </a:ln>
          <a:effectLst/>
        </p:spPr>
        <p:txBody>
          <a:bodyPr wrap="none" lIns="90488" tIns="44450" rIns="90488" bIns="44450">
            <a:spAutoFit/>
          </a:bodyPr>
          <a:lstStyle/>
          <a:p>
            <a:r>
              <a:rPr lang="en-US" sz="3200" b="1">
                <a:solidFill>
                  <a:srgbClr val="063DE8"/>
                </a:solidFill>
              </a:rPr>
              <a:t>From Analog to PCM</a:t>
            </a: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rrowheads="1"/>
          </p:cNvPicPr>
          <p:nvPr/>
        </p:nvPicPr>
        <p:blipFill>
          <a:blip r:embed="rId2"/>
          <a:srcRect/>
          <a:stretch>
            <a:fillRect/>
          </a:stretch>
        </p:blipFill>
        <p:spPr bwMode="auto">
          <a:xfrm>
            <a:off x="206375" y="1784350"/>
            <a:ext cx="8678863" cy="3352800"/>
          </a:xfrm>
          <a:prstGeom prst="rect">
            <a:avLst/>
          </a:prstGeom>
          <a:noFill/>
          <a:ln w="12700">
            <a:noFill/>
            <a:miter lim="800000"/>
            <a:headEnd/>
            <a:tailEnd/>
          </a:ln>
          <a:effectLst/>
        </p:spPr>
      </p:pic>
      <p:sp>
        <p:nvSpPr>
          <p:cNvPr id="10246" name="Rectangle 6"/>
          <p:cNvSpPr>
            <a:spLocks noChangeArrowheads="1"/>
          </p:cNvSpPr>
          <p:nvPr/>
        </p:nvSpPr>
        <p:spPr bwMode="auto">
          <a:xfrm>
            <a:off x="2544763" y="404813"/>
            <a:ext cx="3973512" cy="588962"/>
          </a:xfrm>
          <a:prstGeom prst="rect">
            <a:avLst/>
          </a:prstGeom>
          <a:noFill/>
          <a:ln w="12700">
            <a:noFill/>
            <a:miter lim="800000"/>
            <a:headEnd/>
            <a:tailEnd/>
          </a:ln>
          <a:effectLst/>
        </p:spPr>
        <p:txBody>
          <a:bodyPr wrap="none" lIns="90488" tIns="44450" rIns="90488" bIns="44450">
            <a:spAutoFit/>
          </a:bodyPr>
          <a:lstStyle/>
          <a:p>
            <a:r>
              <a:rPr lang="en-US" sz="3200" b="1">
                <a:solidFill>
                  <a:srgbClr val="063DE8"/>
                </a:solidFill>
              </a:rPr>
              <a:t>From Analog to PCM</a:t>
            </a: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p:cNvPicPr>
            <a:picLocks noChangeArrowheads="1"/>
          </p:cNvPicPr>
          <p:nvPr/>
        </p:nvPicPr>
        <p:blipFill>
          <a:blip r:embed="rId2"/>
          <a:srcRect/>
          <a:stretch>
            <a:fillRect/>
          </a:stretch>
        </p:blipFill>
        <p:spPr bwMode="auto">
          <a:xfrm>
            <a:off x="420688" y="2022475"/>
            <a:ext cx="8264525" cy="3192463"/>
          </a:xfrm>
          <a:prstGeom prst="rect">
            <a:avLst/>
          </a:prstGeom>
          <a:noFill/>
          <a:ln w="12700">
            <a:noFill/>
            <a:miter lim="800000"/>
            <a:headEnd/>
            <a:tailEnd/>
          </a:ln>
          <a:effectLst/>
        </p:spPr>
      </p:pic>
      <p:sp>
        <p:nvSpPr>
          <p:cNvPr id="11270" name="Rectangle 6"/>
          <p:cNvSpPr>
            <a:spLocks noChangeArrowheads="1"/>
          </p:cNvSpPr>
          <p:nvPr/>
        </p:nvSpPr>
        <p:spPr bwMode="auto">
          <a:xfrm>
            <a:off x="2544763" y="404813"/>
            <a:ext cx="3973512" cy="588962"/>
          </a:xfrm>
          <a:prstGeom prst="rect">
            <a:avLst/>
          </a:prstGeom>
          <a:noFill/>
          <a:ln w="12700">
            <a:noFill/>
            <a:miter lim="800000"/>
            <a:headEnd/>
            <a:tailEnd/>
          </a:ln>
          <a:effectLst/>
        </p:spPr>
        <p:txBody>
          <a:bodyPr wrap="none" lIns="90488" tIns="44450" rIns="90488" bIns="44450">
            <a:spAutoFit/>
          </a:bodyPr>
          <a:lstStyle/>
          <a:p>
            <a:r>
              <a:rPr lang="en-US" sz="3200" b="1">
                <a:solidFill>
                  <a:srgbClr val="063DE8"/>
                </a:solidFill>
              </a:rPr>
              <a:t>From Analog to PCM</a:t>
            </a: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p:cNvPicPr>
            <a:picLocks noChangeArrowheads="1"/>
          </p:cNvPicPr>
          <p:nvPr/>
        </p:nvPicPr>
        <p:blipFill>
          <a:blip r:embed="rId2"/>
          <a:srcRect/>
          <a:stretch>
            <a:fillRect/>
          </a:stretch>
        </p:blipFill>
        <p:spPr bwMode="auto">
          <a:xfrm>
            <a:off x="420688" y="1412875"/>
            <a:ext cx="8264525" cy="4716463"/>
          </a:xfrm>
          <a:prstGeom prst="rect">
            <a:avLst/>
          </a:prstGeom>
          <a:noFill/>
          <a:ln w="12700">
            <a:noFill/>
            <a:miter lim="800000"/>
            <a:headEnd/>
            <a:tailEnd/>
          </a:ln>
          <a:effectLst/>
        </p:spPr>
      </p:pic>
      <p:sp>
        <p:nvSpPr>
          <p:cNvPr id="12294" name="Rectangle 6"/>
          <p:cNvSpPr>
            <a:spLocks noChangeArrowheads="1"/>
          </p:cNvSpPr>
          <p:nvPr/>
        </p:nvSpPr>
        <p:spPr bwMode="auto">
          <a:xfrm>
            <a:off x="2544763" y="404813"/>
            <a:ext cx="3973512" cy="588962"/>
          </a:xfrm>
          <a:prstGeom prst="rect">
            <a:avLst/>
          </a:prstGeom>
          <a:noFill/>
          <a:ln w="12700">
            <a:noFill/>
            <a:miter lim="800000"/>
            <a:headEnd/>
            <a:tailEnd/>
          </a:ln>
          <a:effectLst/>
        </p:spPr>
        <p:txBody>
          <a:bodyPr wrap="none" lIns="90488" tIns="44450" rIns="90488" bIns="44450">
            <a:spAutoFit/>
          </a:bodyPr>
          <a:lstStyle/>
          <a:p>
            <a:r>
              <a:rPr lang="en-US" sz="3200" b="1">
                <a:solidFill>
                  <a:srgbClr val="063DE8"/>
                </a:solidFill>
              </a:rPr>
              <a:t>From Analog to PCM</a:t>
            </a: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685800" y="609600"/>
            <a:ext cx="7772400" cy="1143000"/>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4400" b="0" i="0" u="none" strike="noStrike" kern="0" cap="none" spc="0" normalizeH="0" baseline="0" noProof="0" smtClean="0">
                <a:ln>
                  <a:noFill/>
                </a:ln>
                <a:solidFill>
                  <a:srgbClr val="333399"/>
                </a:solidFill>
                <a:effectLst/>
                <a:uLnTx/>
                <a:uFillTx/>
                <a:latin typeface="Tahoma"/>
                <a:ea typeface="+mj-ea"/>
                <a:cs typeface="+mj-cs"/>
              </a:rPr>
              <a:t>Quantization Error</a:t>
            </a:r>
            <a:endParaRPr kumimoji="0" lang="en-US" sz="4400" b="0" i="0" u="none" strike="noStrike" kern="0" cap="none" spc="0" normalizeH="0" baseline="0" noProof="0" dirty="0" smtClean="0">
              <a:ln>
                <a:noFill/>
              </a:ln>
              <a:solidFill>
                <a:srgbClr val="333399"/>
              </a:solidFill>
              <a:effectLst/>
              <a:uLnTx/>
              <a:uFillTx/>
              <a:latin typeface="Tahoma"/>
              <a:ea typeface="+mj-ea"/>
              <a:cs typeface="+mj-cs"/>
            </a:endParaRPr>
          </a:p>
        </p:txBody>
      </p:sp>
      <p:sp>
        <p:nvSpPr>
          <p:cNvPr id="5" name="Rectangle 3"/>
          <p:cNvSpPr txBox="1">
            <a:spLocks noChangeArrowheads="1"/>
          </p:cNvSpPr>
          <p:nvPr/>
        </p:nvSpPr>
        <p:spPr bwMode="auto">
          <a:xfrm>
            <a:off x="685800" y="1524000"/>
            <a:ext cx="7772400" cy="4495800"/>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p>
            <a:pPr marL="342900" marR="0" lvl="0" indent="-342900" algn="just" defTabSz="914400" rtl="0" eaLnBrk="1" fontAlgn="base" latinLnBrk="0" hangingPunct="1">
              <a:lnSpc>
                <a:spcPct val="90000"/>
              </a:lnSpc>
              <a:spcBef>
                <a:spcPct val="20000"/>
              </a:spcBef>
              <a:spcAft>
                <a:spcPct val="0"/>
              </a:spcAft>
              <a:buClr>
                <a:srgbClr val="3333CC"/>
              </a:buClr>
              <a:buSzPct val="60000"/>
              <a:buFont typeface="Wingdings" pitchFamily="2" charset="2"/>
              <a:buChar char="n"/>
              <a:tabLst/>
              <a:defRPr/>
            </a:pPr>
            <a:r>
              <a:rPr kumimoji="0" lang="en-US" sz="2800" b="0" i="0" u="none" strike="noStrike" kern="0" cap="none" spc="0" normalizeH="0" baseline="0" noProof="0" dirty="0" smtClean="0">
                <a:ln>
                  <a:noFill/>
                </a:ln>
                <a:solidFill>
                  <a:srgbClr val="000000"/>
                </a:solidFill>
                <a:effectLst/>
                <a:uLnTx/>
                <a:uFillTx/>
                <a:latin typeface="Bookman Old Style" pitchFamily="18" charset="0"/>
              </a:rPr>
              <a:t>When a signal is quantized, we introduce an error - the coded signal is an approximation of the actual amplitude value.</a:t>
            </a:r>
          </a:p>
          <a:p>
            <a:pPr marL="342900" marR="0" lvl="0" indent="-342900" algn="just" defTabSz="914400" rtl="0" eaLnBrk="1" fontAlgn="base" latinLnBrk="0" hangingPunct="1">
              <a:lnSpc>
                <a:spcPct val="90000"/>
              </a:lnSpc>
              <a:spcBef>
                <a:spcPct val="20000"/>
              </a:spcBef>
              <a:spcAft>
                <a:spcPct val="0"/>
              </a:spcAft>
              <a:buClr>
                <a:srgbClr val="3333CC"/>
              </a:buClr>
              <a:buSzPct val="60000"/>
              <a:buFont typeface="Wingdings" pitchFamily="2" charset="2"/>
              <a:buChar char="n"/>
              <a:tabLst/>
              <a:defRPr/>
            </a:pPr>
            <a:r>
              <a:rPr kumimoji="0" lang="en-US" sz="2800" b="0" i="0" u="none" strike="noStrike" kern="0" cap="none" spc="0" normalizeH="0" baseline="0" noProof="0" dirty="0" smtClean="0">
                <a:ln>
                  <a:noFill/>
                </a:ln>
                <a:solidFill>
                  <a:srgbClr val="000000"/>
                </a:solidFill>
                <a:effectLst/>
                <a:uLnTx/>
                <a:uFillTx/>
                <a:latin typeface="Bookman Old Style" pitchFamily="18" charset="0"/>
              </a:rPr>
              <a:t>The difference between actual and coded value (midpoint) is referred to as the quantization error.</a:t>
            </a:r>
          </a:p>
          <a:p>
            <a:pPr marL="342900" marR="0" lvl="0" indent="-342900" algn="just" defTabSz="914400" rtl="0" eaLnBrk="1" fontAlgn="base" latinLnBrk="0" hangingPunct="1">
              <a:lnSpc>
                <a:spcPct val="90000"/>
              </a:lnSpc>
              <a:spcBef>
                <a:spcPct val="20000"/>
              </a:spcBef>
              <a:spcAft>
                <a:spcPct val="0"/>
              </a:spcAft>
              <a:buClr>
                <a:srgbClr val="3333CC"/>
              </a:buClr>
              <a:buSzPct val="60000"/>
              <a:buFont typeface="Wingdings" pitchFamily="2" charset="2"/>
              <a:buChar char="n"/>
              <a:tabLst/>
              <a:defRPr/>
            </a:pPr>
            <a:r>
              <a:rPr kumimoji="0" lang="en-US" sz="2800" b="0" i="0" u="none" strike="noStrike" kern="0" cap="none" spc="0" normalizeH="0" baseline="0" noProof="0" dirty="0" smtClean="0">
                <a:ln>
                  <a:noFill/>
                </a:ln>
                <a:solidFill>
                  <a:srgbClr val="000000"/>
                </a:solidFill>
                <a:effectLst/>
                <a:uLnTx/>
                <a:uFillTx/>
                <a:latin typeface="Bookman Old Style" pitchFamily="18" charset="0"/>
              </a:rPr>
              <a:t>The more zones, the smaller </a:t>
            </a:r>
            <a:r>
              <a:rPr kumimoji="0" lang="en-US" sz="2800" b="0" i="0" u="none" strike="noStrike" kern="0" cap="none" spc="0" normalizeH="0" baseline="0" noProof="0" dirty="0" smtClean="0">
                <a:ln>
                  <a:noFill/>
                </a:ln>
                <a:solidFill>
                  <a:srgbClr val="000000"/>
                </a:solidFill>
                <a:effectLst/>
                <a:uLnTx/>
                <a:uFillTx/>
                <a:latin typeface="Bookman Old Style" pitchFamily="18" charset="0"/>
                <a:sym typeface="Symbol" pitchFamily="18" charset="2"/>
              </a:rPr>
              <a:t></a:t>
            </a:r>
            <a:r>
              <a:rPr kumimoji="0" lang="en-US" sz="2800" b="0" i="0" u="none" strike="noStrike" kern="0" cap="none" spc="0" normalizeH="0" baseline="0" noProof="0" dirty="0" smtClean="0">
                <a:ln>
                  <a:noFill/>
                </a:ln>
                <a:solidFill>
                  <a:srgbClr val="000000"/>
                </a:solidFill>
                <a:effectLst/>
                <a:uLnTx/>
                <a:uFillTx/>
                <a:latin typeface="Bookman Old Style" pitchFamily="18" charset="0"/>
              </a:rPr>
              <a:t> which results in smaller errors.</a:t>
            </a:r>
          </a:p>
          <a:p>
            <a:pPr marL="342900" marR="0" lvl="0" indent="-342900" algn="just" defTabSz="914400" rtl="0" eaLnBrk="1" fontAlgn="base" latinLnBrk="0" hangingPunct="1">
              <a:lnSpc>
                <a:spcPct val="90000"/>
              </a:lnSpc>
              <a:spcBef>
                <a:spcPct val="20000"/>
              </a:spcBef>
              <a:spcAft>
                <a:spcPct val="0"/>
              </a:spcAft>
              <a:buClr>
                <a:srgbClr val="3333CC"/>
              </a:buClr>
              <a:buSzPct val="60000"/>
              <a:buFont typeface="Wingdings" pitchFamily="2" charset="2"/>
              <a:buChar char="n"/>
              <a:tabLst/>
              <a:defRPr/>
            </a:pPr>
            <a:r>
              <a:rPr kumimoji="0" lang="en-US" sz="2800" b="0" i="0" u="none" strike="noStrike" kern="0" cap="none" spc="0" normalizeH="0" baseline="0" noProof="0" dirty="0" smtClean="0">
                <a:ln>
                  <a:noFill/>
                </a:ln>
                <a:solidFill>
                  <a:srgbClr val="000000"/>
                </a:solidFill>
                <a:effectLst/>
                <a:uLnTx/>
                <a:uFillTx/>
                <a:latin typeface="Bookman Old Style" pitchFamily="18" charset="0"/>
              </a:rPr>
              <a:t>BUT, the more zones the more bits required to encode the samples -&gt; higher bit rate</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685800" y="609600"/>
            <a:ext cx="7772400" cy="1143000"/>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4400" b="0" i="0" u="none" strike="noStrike" kern="0" cap="none" spc="0" normalizeH="0" baseline="0" noProof="0" dirty="0" smtClean="0">
                <a:ln>
                  <a:noFill/>
                </a:ln>
                <a:solidFill>
                  <a:srgbClr val="FF0000"/>
                </a:solidFill>
                <a:effectLst/>
                <a:uLnTx/>
                <a:uFillTx/>
                <a:latin typeface="Tahoma"/>
                <a:ea typeface="+mj-ea"/>
                <a:cs typeface="+mj-cs"/>
              </a:rPr>
              <a:t>Delta Modulation</a:t>
            </a:r>
          </a:p>
        </p:txBody>
      </p:sp>
      <p:sp>
        <p:nvSpPr>
          <p:cNvPr id="5" name="Rectangle 3"/>
          <p:cNvSpPr txBox="1">
            <a:spLocks noChangeArrowheads="1"/>
          </p:cNvSpPr>
          <p:nvPr/>
        </p:nvSpPr>
        <p:spPr bwMode="auto">
          <a:xfrm>
            <a:off x="685800" y="1524000"/>
            <a:ext cx="7772400" cy="4572000"/>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p>
            <a:pPr marL="342900" marR="0" lvl="0" indent="-342900" algn="just" defTabSz="914400" rtl="0" eaLnBrk="1" fontAlgn="base" latinLnBrk="0" hangingPunct="1">
              <a:lnSpc>
                <a:spcPct val="90000"/>
              </a:lnSpc>
              <a:spcBef>
                <a:spcPct val="20000"/>
              </a:spcBef>
              <a:spcAft>
                <a:spcPct val="0"/>
              </a:spcAft>
              <a:buClr>
                <a:srgbClr val="3333CC"/>
              </a:buClr>
              <a:buSzPct val="60000"/>
              <a:buFont typeface="Wingdings" pitchFamily="2" charset="2"/>
              <a:buChar char="n"/>
              <a:tabLst/>
              <a:defRPr/>
            </a:pPr>
            <a:r>
              <a:rPr kumimoji="0" lang="en-US" sz="2800" b="0" i="0" u="none" strike="noStrike" kern="0" cap="none" spc="0" normalizeH="0" baseline="0" noProof="0" dirty="0" smtClean="0">
                <a:ln>
                  <a:noFill/>
                </a:ln>
                <a:solidFill>
                  <a:srgbClr val="000000"/>
                </a:solidFill>
                <a:effectLst/>
                <a:uLnTx/>
                <a:uFillTx/>
                <a:latin typeface="Bookman Old Style" pitchFamily="18" charset="0"/>
              </a:rPr>
              <a:t>This scheme sends only the difference between pulses, if the pulse at time t</a:t>
            </a:r>
            <a:r>
              <a:rPr kumimoji="0" lang="en-US" sz="2800" b="0" i="0" u="none" strike="noStrike" kern="0" cap="none" spc="0" normalizeH="0" baseline="-25000" noProof="0" dirty="0" smtClean="0">
                <a:ln>
                  <a:noFill/>
                </a:ln>
                <a:solidFill>
                  <a:srgbClr val="000000"/>
                </a:solidFill>
                <a:effectLst/>
                <a:uLnTx/>
                <a:uFillTx/>
                <a:latin typeface="Bookman Old Style" pitchFamily="18" charset="0"/>
              </a:rPr>
              <a:t>n+1</a:t>
            </a:r>
            <a:r>
              <a:rPr kumimoji="0" lang="en-US" sz="2800" b="0" i="0" u="none" strike="noStrike" kern="0" cap="none" spc="0" normalizeH="0" baseline="0" noProof="0" dirty="0" smtClean="0">
                <a:ln>
                  <a:noFill/>
                </a:ln>
                <a:solidFill>
                  <a:srgbClr val="000000"/>
                </a:solidFill>
                <a:effectLst/>
                <a:uLnTx/>
                <a:uFillTx/>
                <a:latin typeface="Bookman Old Style" pitchFamily="18" charset="0"/>
              </a:rPr>
              <a:t> is higher in amplitude value than the pulse at time </a:t>
            </a:r>
            <a:r>
              <a:rPr kumimoji="0" lang="en-US" sz="2800" b="0" i="0" u="none" strike="noStrike" kern="0" cap="none" spc="0" normalizeH="0" baseline="0" noProof="0" dirty="0" err="1" smtClean="0">
                <a:ln>
                  <a:noFill/>
                </a:ln>
                <a:solidFill>
                  <a:srgbClr val="000000"/>
                </a:solidFill>
                <a:effectLst/>
                <a:uLnTx/>
                <a:uFillTx/>
                <a:latin typeface="Bookman Old Style" pitchFamily="18" charset="0"/>
              </a:rPr>
              <a:t>t</a:t>
            </a:r>
            <a:r>
              <a:rPr kumimoji="0" lang="en-US" sz="2800" b="0" i="0" u="none" strike="noStrike" kern="0" cap="none" spc="0" normalizeH="0" baseline="-25000" noProof="0" dirty="0" err="1" smtClean="0">
                <a:ln>
                  <a:noFill/>
                </a:ln>
                <a:solidFill>
                  <a:srgbClr val="000000"/>
                </a:solidFill>
                <a:effectLst/>
                <a:uLnTx/>
                <a:uFillTx/>
                <a:latin typeface="Bookman Old Style" pitchFamily="18" charset="0"/>
              </a:rPr>
              <a:t>n</a:t>
            </a:r>
            <a:r>
              <a:rPr kumimoji="0" lang="en-US" sz="2800" b="0" i="0" u="none" strike="noStrike" kern="0" cap="none" spc="0" normalizeH="0" baseline="0" noProof="0" dirty="0" smtClean="0">
                <a:ln>
                  <a:noFill/>
                </a:ln>
                <a:solidFill>
                  <a:srgbClr val="000000"/>
                </a:solidFill>
                <a:effectLst/>
                <a:uLnTx/>
                <a:uFillTx/>
                <a:latin typeface="Bookman Old Style" pitchFamily="18" charset="0"/>
              </a:rPr>
              <a:t>, then a single bit, say a “1”, is used to indicate the positive value.</a:t>
            </a:r>
          </a:p>
          <a:p>
            <a:pPr marL="342900" marR="0" lvl="0" indent="-342900" algn="just" defTabSz="914400" rtl="0" eaLnBrk="1" fontAlgn="base" latinLnBrk="0" hangingPunct="1">
              <a:lnSpc>
                <a:spcPct val="90000"/>
              </a:lnSpc>
              <a:spcBef>
                <a:spcPct val="20000"/>
              </a:spcBef>
              <a:spcAft>
                <a:spcPct val="0"/>
              </a:spcAft>
              <a:buClr>
                <a:srgbClr val="3333CC"/>
              </a:buClr>
              <a:buSzPct val="60000"/>
              <a:buFont typeface="Wingdings" pitchFamily="2" charset="2"/>
              <a:buChar char="n"/>
              <a:tabLst/>
              <a:defRPr/>
            </a:pPr>
            <a:r>
              <a:rPr kumimoji="0" lang="en-US" sz="2800" b="0" i="0" u="none" strike="noStrike" kern="0" cap="none" spc="0" normalizeH="0" baseline="0" noProof="0" dirty="0" smtClean="0">
                <a:ln>
                  <a:noFill/>
                </a:ln>
                <a:solidFill>
                  <a:srgbClr val="000000"/>
                </a:solidFill>
                <a:effectLst/>
                <a:uLnTx/>
                <a:uFillTx/>
                <a:latin typeface="Bookman Old Style" pitchFamily="18" charset="0"/>
              </a:rPr>
              <a:t>If the pulse is lower in value, resulting in a negative value, a “0” is used.</a:t>
            </a:r>
          </a:p>
          <a:p>
            <a:pPr marL="342900" marR="0" lvl="0" indent="-342900" algn="just" defTabSz="914400" rtl="0" eaLnBrk="1" fontAlgn="base" latinLnBrk="0" hangingPunct="1">
              <a:lnSpc>
                <a:spcPct val="90000"/>
              </a:lnSpc>
              <a:spcBef>
                <a:spcPct val="20000"/>
              </a:spcBef>
              <a:spcAft>
                <a:spcPct val="0"/>
              </a:spcAft>
              <a:buClr>
                <a:srgbClr val="3333CC"/>
              </a:buClr>
              <a:buSzPct val="60000"/>
              <a:buFont typeface="Wingdings" pitchFamily="2" charset="2"/>
              <a:buChar char="n"/>
              <a:tabLst/>
              <a:defRPr/>
            </a:pPr>
            <a:r>
              <a:rPr kumimoji="0" lang="en-US" sz="2800" b="0" i="0" u="none" strike="noStrike" kern="0" cap="none" spc="0" normalizeH="0" baseline="0" noProof="0" dirty="0" smtClean="0">
                <a:ln>
                  <a:noFill/>
                </a:ln>
                <a:solidFill>
                  <a:srgbClr val="000000"/>
                </a:solidFill>
                <a:effectLst/>
                <a:uLnTx/>
                <a:uFillTx/>
                <a:latin typeface="Bookman Old Style" pitchFamily="18" charset="0"/>
              </a:rPr>
              <a:t>This scheme works well for small changes in signal values between samples.</a:t>
            </a:r>
          </a:p>
          <a:p>
            <a:pPr marL="342900" marR="0" lvl="0" indent="-342900" algn="just" defTabSz="914400" rtl="0" eaLnBrk="1" fontAlgn="base" latinLnBrk="0" hangingPunct="1">
              <a:lnSpc>
                <a:spcPct val="90000"/>
              </a:lnSpc>
              <a:spcBef>
                <a:spcPct val="20000"/>
              </a:spcBef>
              <a:spcAft>
                <a:spcPct val="0"/>
              </a:spcAft>
              <a:buClr>
                <a:srgbClr val="3333CC"/>
              </a:buClr>
              <a:buSzPct val="60000"/>
              <a:buFont typeface="Wingdings" pitchFamily="2" charset="2"/>
              <a:buChar char="n"/>
              <a:tabLst/>
              <a:defRPr/>
            </a:pPr>
            <a:r>
              <a:rPr kumimoji="0" lang="en-US" sz="2800" b="0" i="0" u="none" strike="noStrike" kern="0" cap="none" spc="0" normalizeH="0" baseline="0" noProof="0" dirty="0" smtClean="0">
                <a:ln>
                  <a:noFill/>
                </a:ln>
                <a:solidFill>
                  <a:srgbClr val="000000"/>
                </a:solidFill>
                <a:effectLst/>
                <a:uLnTx/>
                <a:uFillTx/>
                <a:latin typeface="Bookman Old Style" pitchFamily="18" charset="0"/>
              </a:rPr>
              <a:t>If changes in amplitude are large, this will result in large errors.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Line 2"/>
          <p:cNvSpPr>
            <a:spLocks noChangeShapeType="1"/>
          </p:cNvSpPr>
          <p:nvPr/>
        </p:nvSpPr>
        <p:spPr bwMode="auto">
          <a:xfrm>
            <a:off x="152400" y="533400"/>
            <a:ext cx="8763000" cy="0"/>
          </a:xfrm>
          <a:prstGeom prst="line">
            <a:avLst/>
          </a:prstGeom>
          <a:noFill/>
          <a:ln w="76200">
            <a:solidFill>
              <a:schemeClr val="hlink"/>
            </a:solidFill>
            <a:round/>
            <a:headEnd/>
            <a:tailEnd/>
          </a:ln>
          <a:effectLst/>
        </p:spPr>
        <p:txBody>
          <a:bodyPr/>
          <a:lstStyle/>
          <a:p>
            <a:endParaRPr lang="en-US"/>
          </a:p>
        </p:txBody>
      </p:sp>
      <p:sp>
        <p:nvSpPr>
          <p:cNvPr id="3" name="Line 3"/>
          <p:cNvSpPr>
            <a:spLocks noChangeShapeType="1"/>
          </p:cNvSpPr>
          <p:nvPr/>
        </p:nvSpPr>
        <p:spPr bwMode="auto">
          <a:xfrm>
            <a:off x="152400" y="1371600"/>
            <a:ext cx="8763000" cy="0"/>
          </a:xfrm>
          <a:prstGeom prst="line">
            <a:avLst/>
          </a:prstGeom>
          <a:noFill/>
          <a:ln w="19050">
            <a:solidFill>
              <a:schemeClr val="hlink"/>
            </a:solidFill>
            <a:round/>
            <a:headEnd/>
            <a:tailEnd/>
          </a:ln>
          <a:effectLst/>
        </p:spPr>
        <p:txBody>
          <a:bodyPr/>
          <a:lstStyle/>
          <a:p>
            <a:endParaRPr lang="en-US"/>
          </a:p>
        </p:txBody>
      </p:sp>
      <p:sp>
        <p:nvSpPr>
          <p:cNvPr id="4" name="Text Box 4"/>
          <p:cNvSpPr txBox="1">
            <a:spLocks noChangeArrowheads="1"/>
          </p:cNvSpPr>
          <p:nvPr/>
        </p:nvSpPr>
        <p:spPr bwMode="auto">
          <a:xfrm>
            <a:off x="304800" y="762000"/>
            <a:ext cx="5036507" cy="523220"/>
          </a:xfrm>
          <a:prstGeom prst="rect">
            <a:avLst/>
          </a:prstGeom>
          <a:noFill/>
          <a:ln w="9525">
            <a:noFill/>
            <a:miter lim="800000"/>
            <a:headEnd/>
            <a:tailEnd/>
          </a:ln>
          <a:effectLst/>
        </p:spPr>
        <p:txBody>
          <a:bodyPr wrap="none">
            <a:spAutoFit/>
          </a:bodyPr>
          <a:lstStyle/>
          <a:p>
            <a:r>
              <a:rPr lang="en-US" sz="2800" b="1" baseline="0" dirty="0" smtClean="0">
                <a:solidFill>
                  <a:srgbClr val="FF0000"/>
                </a:solidFill>
              </a:rPr>
              <a:t> </a:t>
            </a:r>
            <a:r>
              <a:rPr lang="en-US" sz="2800" b="1" i="1" baseline="0" dirty="0">
                <a:solidFill>
                  <a:srgbClr val="FF0000"/>
                </a:solidFill>
              </a:rPr>
              <a:t>The process of delta modulation</a:t>
            </a:r>
          </a:p>
        </p:txBody>
      </p:sp>
      <p:sp>
        <p:nvSpPr>
          <p:cNvPr id="5" name="Line 5"/>
          <p:cNvSpPr>
            <a:spLocks noChangeShapeType="1"/>
          </p:cNvSpPr>
          <p:nvPr/>
        </p:nvSpPr>
        <p:spPr bwMode="auto">
          <a:xfrm>
            <a:off x="152400" y="6248400"/>
            <a:ext cx="8763000" cy="0"/>
          </a:xfrm>
          <a:prstGeom prst="line">
            <a:avLst/>
          </a:prstGeom>
          <a:noFill/>
          <a:ln w="76200">
            <a:solidFill>
              <a:schemeClr val="hlink"/>
            </a:solidFill>
            <a:round/>
            <a:headEnd/>
            <a:tailEnd/>
          </a:ln>
          <a:effectLst/>
        </p:spPr>
        <p:txBody>
          <a:bodyPr/>
          <a:lstStyle/>
          <a:p>
            <a:endParaRPr lang="en-US"/>
          </a:p>
        </p:txBody>
      </p:sp>
      <p:pic>
        <p:nvPicPr>
          <p:cNvPr id="6" name="Picture 6"/>
          <p:cNvPicPr>
            <a:picLocks noChangeAspect="1" noChangeArrowheads="1"/>
          </p:cNvPicPr>
          <p:nvPr/>
        </p:nvPicPr>
        <p:blipFill>
          <a:blip r:embed="rId2"/>
          <a:srcRect/>
          <a:stretch>
            <a:fillRect/>
          </a:stretch>
        </p:blipFill>
        <p:spPr bwMode="auto">
          <a:xfrm>
            <a:off x="457200" y="2101850"/>
            <a:ext cx="7870825" cy="3003550"/>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3"/>
          <p:cNvPicPr>
            <a:picLocks noChangeAspect="1" noChangeArrowheads="1"/>
          </p:cNvPicPr>
          <p:nvPr/>
        </p:nvPicPr>
        <p:blipFill>
          <a:blip r:embed="rId2"/>
          <a:srcRect b="8936"/>
          <a:stretch>
            <a:fillRect/>
          </a:stretch>
        </p:blipFill>
        <p:spPr bwMode="auto">
          <a:xfrm>
            <a:off x="838200" y="1143000"/>
            <a:ext cx="7315200" cy="5349875"/>
          </a:xfrm>
          <a:prstGeom prst="rect">
            <a:avLst/>
          </a:prstGeom>
          <a:noFill/>
          <a:ln w="9525">
            <a:noFill/>
            <a:miter lim="800000"/>
            <a:headEnd/>
            <a:tailEnd/>
          </a:ln>
          <a:effectLst/>
        </p:spPr>
      </p:pic>
      <p:sp>
        <p:nvSpPr>
          <p:cNvPr id="3" name="Rectangle 2"/>
          <p:cNvSpPr txBox="1">
            <a:spLocks noChangeArrowheads="1"/>
          </p:cNvSpPr>
          <p:nvPr/>
        </p:nvSpPr>
        <p:spPr>
          <a:xfrm>
            <a:off x="609600" y="228600"/>
            <a:ext cx="7772400" cy="99060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smtClean="0">
                <a:ln>
                  <a:noFill/>
                </a:ln>
                <a:solidFill>
                  <a:schemeClr val="tx1"/>
                </a:solidFill>
                <a:effectLst/>
                <a:uLnTx/>
                <a:uFillTx/>
                <a:latin typeface="+mj-lt"/>
                <a:ea typeface="+mj-ea"/>
                <a:cs typeface="+mj-cs"/>
              </a:rPr>
              <a:t>Delta Modulation - example</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9138" name="Rectangle 2"/>
          <p:cNvSpPr>
            <a:spLocks noChangeArrowheads="1"/>
          </p:cNvSpPr>
          <p:nvPr/>
        </p:nvSpPr>
        <p:spPr bwMode="auto">
          <a:xfrm>
            <a:off x="0" y="0"/>
            <a:ext cx="9144000" cy="1371600"/>
          </a:xfrm>
          <a:prstGeom prst="rect">
            <a:avLst/>
          </a:prstGeom>
          <a:solidFill>
            <a:srgbClr val="33CCFF"/>
          </a:solidFill>
          <a:ln w="9525">
            <a:solidFill>
              <a:schemeClr val="tx1"/>
            </a:solidFill>
            <a:miter lim="800000"/>
            <a:headEnd/>
            <a:tailEnd/>
          </a:ln>
          <a:effectLst/>
        </p:spPr>
        <p:txBody>
          <a:bodyPr wrap="none" anchor="ctr"/>
          <a:lstStyle/>
          <a:p>
            <a:pPr algn="ctr"/>
            <a:endParaRPr lang="en-US" sz="3200" b="1" baseline="0">
              <a:effectLst>
                <a:outerShdw blurRad="38100" dist="38100" dir="2700000" algn="tl">
                  <a:srgbClr val="FFFFFF"/>
                </a:outerShdw>
              </a:effectLst>
            </a:endParaRPr>
          </a:p>
        </p:txBody>
      </p:sp>
      <p:sp>
        <p:nvSpPr>
          <p:cNvPr id="859139" name="Text Box 3"/>
          <p:cNvSpPr txBox="1">
            <a:spLocks noChangeArrowheads="1"/>
          </p:cNvSpPr>
          <p:nvPr/>
        </p:nvSpPr>
        <p:spPr bwMode="auto">
          <a:xfrm>
            <a:off x="1676400" y="304800"/>
            <a:ext cx="4966424" cy="584775"/>
          </a:xfrm>
          <a:prstGeom prst="rect">
            <a:avLst/>
          </a:prstGeom>
          <a:noFill/>
          <a:ln w="9525">
            <a:noFill/>
            <a:miter lim="800000"/>
            <a:headEnd/>
            <a:tailEnd/>
          </a:ln>
          <a:effectLst/>
        </p:spPr>
        <p:txBody>
          <a:bodyPr wrap="none">
            <a:spAutoFit/>
          </a:bodyPr>
          <a:lstStyle/>
          <a:p>
            <a:pPr algn="just"/>
            <a:r>
              <a:rPr lang="en-US" sz="3200" b="1" baseline="0" dirty="0" smtClean="0">
                <a:solidFill>
                  <a:srgbClr val="FF0000"/>
                </a:solidFill>
                <a:effectLst>
                  <a:outerShdw blurRad="38100" dist="38100" dir="2700000" algn="tl">
                    <a:srgbClr val="C0C0C0"/>
                  </a:outerShdw>
                </a:effectLst>
                <a:latin typeface="Times" pitchFamily="18" charset="0"/>
              </a:rPr>
              <a:t>TRANSMISSION </a:t>
            </a:r>
            <a:r>
              <a:rPr lang="en-US" sz="3200" b="1" baseline="0" dirty="0">
                <a:solidFill>
                  <a:srgbClr val="FF0000"/>
                </a:solidFill>
                <a:effectLst>
                  <a:outerShdw blurRad="38100" dist="38100" dir="2700000" algn="tl">
                    <a:srgbClr val="C0C0C0"/>
                  </a:outerShdw>
                </a:effectLst>
                <a:latin typeface="Times" pitchFamily="18" charset="0"/>
              </a:rPr>
              <a:t>MODES</a:t>
            </a:r>
          </a:p>
        </p:txBody>
      </p:sp>
      <p:sp>
        <p:nvSpPr>
          <p:cNvPr id="859140" name="Text Box 4"/>
          <p:cNvSpPr txBox="1">
            <a:spLocks noChangeArrowheads="1"/>
          </p:cNvSpPr>
          <p:nvPr/>
        </p:nvSpPr>
        <p:spPr bwMode="auto">
          <a:xfrm>
            <a:off x="8229600" y="6400800"/>
            <a:ext cx="184150" cy="366713"/>
          </a:xfrm>
          <a:prstGeom prst="rect">
            <a:avLst/>
          </a:prstGeom>
          <a:noFill/>
          <a:ln w="9525">
            <a:noFill/>
            <a:miter lim="800000"/>
            <a:headEnd/>
            <a:tailEnd/>
          </a:ln>
          <a:effectLst/>
        </p:spPr>
        <p:txBody>
          <a:bodyPr wrap="none">
            <a:spAutoFit/>
          </a:bodyPr>
          <a:lstStyle/>
          <a:p>
            <a:endParaRPr lang="en-US" sz="1800" b="1" baseline="0"/>
          </a:p>
        </p:txBody>
      </p:sp>
      <p:sp>
        <p:nvSpPr>
          <p:cNvPr id="859141" name="Rectangle 5"/>
          <p:cNvSpPr>
            <a:spLocks noChangeArrowheads="1"/>
          </p:cNvSpPr>
          <p:nvPr/>
        </p:nvSpPr>
        <p:spPr bwMode="auto">
          <a:xfrm>
            <a:off x="304800" y="1676400"/>
            <a:ext cx="8229600" cy="1384995"/>
          </a:xfrm>
          <a:prstGeom prst="rect">
            <a:avLst/>
          </a:prstGeom>
          <a:noFill/>
          <a:ln w="9525">
            <a:noFill/>
            <a:miter lim="800000"/>
            <a:headEnd/>
            <a:tailEnd/>
          </a:ln>
          <a:effectLst/>
        </p:spPr>
        <p:txBody>
          <a:bodyPr wrap="square" anchor="ctr">
            <a:spAutoFit/>
          </a:bodyPr>
          <a:lstStyle/>
          <a:p>
            <a:pPr algn="just" eaLnBrk="1" hangingPunct="1"/>
            <a:r>
              <a:rPr lang="en-US" sz="2800" baseline="0" dirty="0">
                <a:effectLst>
                  <a:outerShdw blurRad="38100" dist="38100" dir="2700000" algn="tl">
                    <a:srgbClr val="C0C0C0"/>
                  </a:outerShdw>
                </a:effectLst>
                <a:latin typeface="Bookman Old Style" pitchFamily="18" charset="0"/>
              </a:rPr>
              <a:t>The transmission of binary data across a link can be accomplished in either parallel or serial mode. </a:t>
            </a:r>
          </a:p>
        </p:txBody>
      </p:sp>
      <p:pic>
        <p:nvPicPr>
          <p:cNvPr id="6" name="Picture 6"/>
          <p:cNvPicPr>
            <a:picLocks noChangeAspect="1" noChangeArrowheads="1"/>
          </p:cNvPicPr>
          <p:nvPr/>
        </p:nvPicPr>
        <p:blipFill>
          <a:blip r:embed="rId3"/>
          <a:srcRect/>
          <a:stretch>
            <a:fillRect/>
          </a:stretch>
        </p:blipFill>
        <p:spPr bwMode="auto">
          <a:xfrm>
            <a:off x="381000" y="3200400"/>
            <a:ext cx="8410575" cy="30607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1906" name="Line 2"/>
          <p:cNvSpPr>
            <a:spLocks noChangeShapeType="1"/>
          </p:cNvSpPr>
          <p:nvPr/>
        </p:nvSpPr>
        <p:spPr bwMode="auto">
          <a:xfrm>
            <a:off x="152400" y="533400"/>
            <a:ext cx="8763000" cy="0"/>
          </a:xfrm>
          <a:prstGeom prst="line">
            <a:avLst/>
          </a:prstGeom>
          <a:noFill/>
          <a:ln w="76200">
            <a:solidFill>
              <a:schemeClr val="hlink"/>
            </a:solidFill>
            <a:round/>
            <a:headEnd/>
            <a:tailEnd/>
          </a:ln>
          <a:effectLst/>
        </p:spPr>
        <p:txBody>
          <a:bodyPr/>
          <a:lstStyle/>
          <a:p>
            <a:endParaRPr lang="en-US"/>
          </a:p>
        </p:txBody>
      </p:sp>
      <p:sp>
        <p:nvSpPr>
          <p:cNvPr id="891907" name="Line 3"/>
          <p:cNvSpPr>
            <a:spLocks noChangeShapeType="1"/>
          </p:cNvSpPr>
          <p:nvPr/>
        </p:nvSpPr>
        <p:spPr bwMode="auto">
          <a:xfrm>
            <a:off x="152400" y="1371600"/>
            <a:ext cx="8763000" cy="0"/>
          </a:xfrm>
          <a:prstGeom prst="line">
            <a:avLst/>
          </a:prstGeom>
          <a:noFill/>
          <a:ln w="19050">
            <a:solidFill>
              <a:schemeClr val="hlink"/>
            </a:solidFill>
            <a:round/>
            <a:headEnd/>
            <a:tailEnd/>
          </a:ln>
          <a:effectLst/>
        </p:spPr>
        <p:txBody>
          <a:bodyPr/>
          <a:lstStyle/>
          <a:p>
            <a:endParaRPr lang="en-US"/>
          </a:p>
        </p:txBody>
      </p:sp>
      <p:sp>
        <p:nvSpPr>
          <p:cNvPr id="891908" name="Text Box 4"/>
          <p:cNvSpPr txBox="1">
            <a:spLocks noChangeArrowheads="1"/>
          </p:cNvSpPr>
          <p:nvPr/>
        </p:nvSpPr>
        <p:spPr bwMode="auto">
          <a:xfrm>
            <a:off x="304800" y="762000"/>
            <a:ext cx="2787943" cy="461665"/>
          </a:xfrm>
          <a:prstGeom prst="rect">
            <a:avLst/>
          </a:prstGeom>
          <a:noFill/>
          <a:ln w="9525">
            <a:noFill/>
            <a:miter lim="800000"/>
            <a:headEnd/>
            <a:tailEnd/>
          </a:ln>
          <a:effectLst/>
        </p:spPr>
        <p:txBody>
          <a:bodyPr wrap="none">
            <a:spAutoFit/>
          </a:bodyPr>
          <a:lstStyle/>
          <a:p>
            <a:r>
              <a:rPr lang="en-US" sz="2400" b="1" baseline="0" dirty="0" smtClean="0">
                <a:solidFill>
                  <a:schemeClr val="folHlink"/>
                </a:solidFill>
              </a:rPr>
              <a:t> </a:t>
            </a:r>
            <a:r>
              <a:rPr lang="en-US" b="1" i="1" baseline="0" dirty="0"/>
              <a:t>Parallel transmission</a:t>
            </a:r>
          </a:p>
        </p:txBody>
      </p:sp>
      <p:sp>
        <p:nvSpPr>
          <p:cNvPr id="891909" name="Line 5"/>
          <p:cNvSpPr>
            <a:spLocks noChangeShapeType="1"/>
          </p:cNvSpPr>
          <p:nvPr/>
        </p:nvSpPr>
        <p:spPr bwMode="auto">
          <a:xfrm>
            <a:off x="152400" y="6248400"/>
            <a:ext cx="8763000" cy="0"/>
          </a:xfrm>
          <a:prstGeom prst="line">
            <a:avLst/>
          </a:prstGeom>
          <a:noFill/>
          <a:ln w="76200">
            <a:solidFill>
              <a:schemeClr val="hlink"/>
            </a:solidFill>
            <a:round/>
            <a:headEnd/>
            <a:tailEnd/>
          </a:ln>
          <a:effectLst/>
        </p:spPr>
        <p:txBody>
          <a:bodyPr/>
          <a:lstStyle/>
          <a:p>
            <a:endParaRPr lang="en-US"/>
          </a:p>
        </p:txBody>
      </p:sp>
      <p:pic>
        <p:nvPicPr>
          <p:cNvPr id="891910" name="Picture 6"/>
          <p:cNvPicPr>
            <a:picLocks noChangeAspect="1" noChangeArrowheads="1"/>
          </p:cNvPicPr>
          <p:nvPr/>
        </p:nvPicPr>
        <p:blipFill>
          <a:blip r:embed="rId3"/>
          <a:srcRect/>
          <a:stretch>
            <a:fillRect/>
          </a:stretch>
        </p:blipFill>
        <p:spPr bwMode="auto">
          <a:xfrm>
            <a:off x="1512888" y="1982788"/>
            <a:ext cx="5878512" cy="342741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3"/>
          <p:cNvSpPr txBox="1">
            <a:spLocks noChangeArrowheads="1"/>
          </p:cNvSpPr>
          <p:nvPr/>
        </p:nvSpPr>
        <p:spPr bwMode="auto">
          <a:xfrm>
            <a:off x="533400" y="1600200"/>
            <a:ext cx="7772400" cy="4648200"/>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p>
            <a:pPr marL="609600" marR="0" lvl="0" indent="-609600" algn="l" defTabSz="914400" rtl="0" eaLnBrk="1" fontAlgn="base" latinLnBrk="0" hangingPunct="1">
              <a:lnSpc>
                <a:spcPct val="90000"/>
              </a:lnSpc>
              <a:spcBef>
                <a:spcPct val="20000"/>
              </a:spcBef>
              <a:spcAft>
                <a:spcPct val="0"/>
              </a:spcAft>
              <a:buClr>
                <a:srgbClr val="3333CC"/>
              </a:buClr>
              <a:buSzPct val="60000"/>
              <a:tabLst/>
              <a:defRPr/>
            </a:pPr>
            <a:r>
              <a:rPr kumimoji="0" lang="en-US" sz="2800" b="0" i="0" u="none" strike="noStrike" kern="0" cap="none" spc="0" normalizeH="0" baseline="0" noProof="0" dirty="0" smtClean="0">
                <a:ln>
                  <a:noFill/>
                </a:ln>
                <a:solidFill>
                  <a:srgbClr val="000000"/>
                </a:solidFill>
                <a:effectLst/>
                <a:uLnTx/>
                <a:uFillTx/>
                <a:latin typeface="Bookman Old Style" pitchFamily="18" charset="0"/>
              </a:rPr>
              <a:t>	PCM consists of three steps to digitize an analog signal:</a:t>
            </a:r>
          </a:p>
          <a:p>
            <a:pPr marL="609600" marR="0" lvl="0" indent="-609600" algn="l" defTabSz="914400" rtl="0" eaLnBrk="1" fontAlgn="base" latinLnBrk="0" hangingPunct="1">
              <a:lnSpc>
                <a:spcPct val="90000"/>
              </a:lnSpc>
              <a:spcBef>
                <a:spcPct val="20000"/>
              </a:spcBef>
              <a:spcAft>
                <a:spcPct val="0"/>
              </a:spcAft>
              <a:buClr>
                <a:srgbClr val="3333CC"/>
              </a:buClr>
              <a:buSzPct val="60000"/>
              <a:tabLst/>
              <a:defRPr/>
            </a:pPr>
            <a:endParaRPr kumimoji="0" lang="en-US" sz="2800" b="0" i="0" u="none" strike="noStrike" kern="0" cap="none" spc="0" normalizeH="0" baseline="0" noProof="0" dirty="0" smtClean="0">
              <a:ln>
                <a:noFill/>
              </a:ln>
              <a:solidFill>
                <a:srgbClr val="000000"/>
              </a:solidFill>
              <a:effectLst/>
              <a:uLnTx/>
              <a:uFillTx/>
              <a:latin typeface="Bookman Old Style" pitchFamily="18" charset="0"/>
            </a:endParaRPr>
          </a:p>
          <a:p>
            <a:pPr marL="1447800" lvl="2" indent="-533400" fontAlgn="base">
              <a:lnSpc>
                <a:spcPct val="90000"/>
              </a:lnSpc>
              <a:spcBef>
                <a:spcPct val="20000"/>
              </a:spcBef>
              <a:spcAft>
                <a:spcPct val="0"/>
              </a:spcAft>
              <a:buClr>
                <a:srgbClr val="FF0000"/>
              </a:buClr>
              <a:buFont typeface="Arial" pitchFamily="34" charset="0"/>
              <a:buAutoNum type="arabicPeriod"/>
              <a:defRPr/>
            </a:pPr>
            <a:r>
              <a:rPr kumimoji="0" lang="en-US" sz="2400" b="0" i="0" u="none" strike="noStrike" kern="0" cap="none" spc="0" normalizeH="0" baseline="0" noProof="0" dirty="0" smtClean="0">
                <a:ln>
                  <a:noFill/>
                </a:ln>
                <a:solidFill>
                  <a:srgbClr val="000000"/>
                </a:solidFill>
                <a:effectLst/>
                <a:uLnTx/>
                <a:uFillTx/>
                <a:latin typeface="Bookman Old Style" pitchFamily="18" charset="0"/>
              </a:rPr>
              <a:t>Sampling</a:t>
            </a:r>
          </a:p>
          <a:p>
            <a:pPr marL="1447800" lvl="2" indent="-533400" fontAlgn="base">
              <a:lnSpc>
                <a:spcPct val="90000"/>
              </a:lnSpc>
              <a:spcBef>
                <a:spcPct val="20000"/>
              </a:spcBef>
              <a:spcAft>
                <a:spcPct val="0"/>
              </a:spcAft>
              <a:buClr>
                <a:srgbClr val="FF0000"/>
              </a:buClr>
              <a:buFont typeface="Arial" pitchFamily="34" charset="0"/>
              <a:buAutoNum type="arabicPeriod"/>
              <a:defRPr/>
            </a:pPr>
            <a:r>
              <a:rPr kumimoji="0" lang="en-US" sz="2400" b="0" i="0" u="none" strike="noStrike" kern="0" cap="none" spc="0" normalizeH="0" baseline="0" noProof="0" dirty="0" smtClean="0">
                <a:ln>
                  <a:noFill/>
                </a:ln>
                <a:solidFill>
                  <a:srgbClr val="000000"/>
                </a:solidFill>
                <a:effectLst/>
                <a:uLnTx/>
                <a:uFillTx/>
                <a:latin typeface="Bookman Old Style" pitchFamily="18" charset="0"/>
              </a:rPr>
              <a:t>Quantization</a:t>
            </a:r>
          </a:p>
          <a:p>
            <a:pPr marL="1447800" lvl="2" indent="-533400" fontAlgn="base">
              <a:lnSpc>
                <a:spcPct val="90000"/>
              </a:lnSpc>
              <a:spcBef>
                <a:spcPct val="20000"/>
              </a:spcBef>
              <a:spcAft>
                <a:spcPct val="0"/>
              </a:spcAft>
              <a:buClr>
                <a:srgbClr val="FF0000"/>
              </a:buClr>
              <a:buFont typeface="Arial" pitchFamily="34" charset="0"/>
              <a:buAutoNum type="arabicPeriod"/>
              <a:defRPr/>
            </a:pPr>
            <a:r>
              <a:rPr kumimoji="0" lang="en-US" sz="2400" b="0" i="0" u="none" strike="noStrike" kern="0" cap="none" spc="0" normalizeH="0" baseline="0" noProof="0" dirty="0" smtClean="0">
                <a:ln>
                  <a:noFill/>
                </a:ln>
                <a:solidFill>
                  <a:srgbClr val="000000"/>
                </a:solidFill>
                <a:effectLst/>
                <a:uLnTx/>
                <a:uFillTx/>
                <a:latin typeface="Bookman Old Style" pitchFamily="18" charset="0"/>
              </a:rPr>
              <a:t>Binary encoding</a:t>
            </a:r>
          </a:p>
        </p:txBody>
      </p:sp>
      <p:sp>
        <p:nvSpPr>
          <p:cNvPr id="8" name="Rectangle 2"/>
          <p:cNvSpPr>
            <a:spLocks noChangeArrowheads="1"/>
          </p:cNvSpPr>
          <p:nvPr/>
        </p:nvSpPr>
        <p:spPr bwMode="auto">
          <a:xfrm>
            <a:off x="0" y="0"/>
            <a:ext cx="9144000" cy="1143000"/>
          </a:xfrm>
          <a:prstGeom prst="rect">
            <a:avLst/>
          </a:prstGeom>
          <a:solidFill>
            <a:srgbClr val="33CCFF"/>
          </a:solidFill>
          <a:ln w="9525">
            <a:solidFill>
              <a:schemeClr val="tx1"/>
            </a:solidFill>
            <a:miter lim="800000"/>
            <a:headEnd/>
            <a:tailEnd/>
          </a:ln>
          <a:effectLst/>
        </p:spPr>
        <p:txBody>
          <a:bodyPr wrap="none" anchor="ctr"/>
          <a:lstStyle/>
          <a:p>
            <a:pPr lvl="0" algn="ctr" fontAlgn="base">
              <a:spcBef>
                <a:spcPct val="0"/>
              </a:spcBef>
              <a:spcAft>
                <a:spcPct val="0"/>
              </a:spcAft>
              <a:defRPr/>
            </a:pPr>
            <a:r>
              <a:rPr lang="en-US" sz="4400" b="1" kern="0" dirty="0" smtClean="0">
                <a:latin typeface="Tahoma"/>
              </a:rPr>
              <a:t>PCM</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2930" name="Line 2"/>
          <p:cNvSpPr>
            <a:spLocks noChangeShapeType="1"/>
          </p:cNvSpPr>
          <p:nvPr/>
        </p:nvSpPr>
        <p:spPr bwMode="auto">
          <a:xfrm>
            <a:off x="152400" y="533400"/>
            <a:ext cx="8763000" cy="0"/>
          </a:xfrm>
          <a:prstGeom prst="line">
            <a:avLst/>
          </a:prstGeom>
          <a:noFill/>
          <a:ln w="76200">
            <a:solidFill>
              <a:schemeClr val="hlink"/>
            </a:solidFill>
            <a:round/>
            <a:headEnd/>
            <a:tailEnd/>
          </a:ln>
          <a:effectLst/>
        </p:spPr>
        <p:txBody>
          <a:bodyPr/>
          <a:lstStyle/>
          <a:p>
            <a:endParaRPr lang="en-US"/>
          </a:p>
        </p:txBody>
      </p:sp>
      <p:sp>
        <p:nvSpPr>
          <p:cNvPr id="892931" name="Line 3"/>
          <p:cNvSpPr>
            <a:spLocks noChangeShapeType="1"/>
          </p:cNvSpPr>
          <p:nvPr/>
        </p:nvSpPr>
        <p:spPr bwMode="auto">
          <a:xfrm>
            <a:off x="152400" y="1371600"/>
            <a:ext cx="8763000" cy="0"/>
          </a:xfrm>
          <a:prstGeom prst="line">
            <a:avLst/>
          </a:prstGeom>
          <a:noFill/>
          <a:ln w="19050">
            <a:solidFill>
              <a:schemeClr val="hlink"/>
            </a:solidFill>
            <a:round/>
            <a:headEnd/>
            <a:tailEnd/>
          </a:ln>
          <a:effectLst/>
        </p:spPr>
        <p:txBody>
          <a:bodyPr/>
          <a:lstStyle/>
          <a:p>
            <a:endParaRPr lang="en-US"/>
          </a:p>
        </p:txBody>
      </p:sp>
      <p:sp>
        <p:nvSpPr>
          <p:cNvPr id="892932" name="Text Box 4"/>
          <p:cNvSpPr txBox="1">
            <a:spLocks noChangeArrowheads="1"/>
          </p:cNvSpPr>
          <p:nvPr/>
        </p:nvSpPr>
        <p:spPr bwMode="auto">
          <a:xfrm>
            <a:off x="304800" y="762000"/>
            <a:ext cx="2395207" cy="369332"/>
          </a:xfrm>
          <a:prstGeom prst="rect">
            <a:avLst/>
          </a:prstGeom>
          <a:noFill/>
          <a:ln w="9525">
            <a:noFill/>
            <a:miter lim="800000"/>
            <a:headEnd/>
            <a:tailEnd/>
          </a:ln>
          <a:effectLst/>
        </p:spPr>
        <p:txBody>
          <a:bodyPr wrap="none">
            <a:spAutoFit/>
          </a:bodyPr>
          <a:lstStyle/>
          <a:p>
            <a:r>
              <a:rPr lang="en-US" b="1" i="1" baseline="0" dirty="0" smtClean="0"/>
              <a:t>Serial </a:t>
            </a:r>
            <a:r>
              <a:rPr lang="en-US" b="1" i="1" baseline="0" dirty="0"/>
              <a:t>transmission</a:t>
            </a:r>
          </a:p>
        </p:txBody>
      </p:sp>
      <p:sp>
        <p:nvSpPr>
          <p:cNvPr id="892933" name="Line 5"/>
          <p:cNvSpPr>
            <a:spLocks noChangeShapeType="1"/>
          </p:cNvSpPr>
          <p:nvPr/>
        </p:nvSpPr>
        <p:spPr bwMode="auto">
          <a:xfrm>
            <a:off x="152400" y="6248400"/>
            <a:ext cx="8763000" cy="0"/>
          </a:xfrm>
          <a:prstGeom prst="line">
            <a:avLst/>
          </a:prstGeom>
          <a:noFill/>
          <a:ln w="76200">
            <a:solidFill>
              <a:schemeClr val="hlink"/>
            </a:solidFill>
            <a:round/>
            <a:headEnd/>
            <a:tailEnd/>
          </a:ln>
          <a:effectLst/>
        </p:spPr>
        <p:txBody>
          <a:bodyPr/>
          <a:lstStyle/>
          <a:p>
            <a:endParaRPr lang="en-US"/>
          </a:p>
        </p:txBody>
      </p:sp>
      <p:pic>
        <p:nvPicPr>
          <p:cNvPr id="892934" name="Picture 6"/>
          <p:cNvPicPr>
            <a:picLocks noChangeAspect="1" noChangeArrowheads="1"/>
          </p:cNvPicPr>
          <p:nvPr/>
        </p:nvPicPr>
        <p:blipFill>
          <a:blip r:embed="rId3"/>
          <a:srcRect/>
          <a:stretch>
            <a:fillRect/>
          </a:stretch>
        </p:blipFill>
        <p:spPr bwMode="auto">
          <a:xfrm>
            <a:off x="990600" y="1981200"/>
            <a:ext cx="6608763" cy="33940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8297" name="Line 9"/>
          <p:cNvSpPr>
            <a:spLocks noChangeShapeType="1"/>
          </p:cNvSpPr>
          <p:nvPr/>
        </p:nvSpPr>
        <p:spPr bwMode="auto">
          <a:xfrm>
            <a:off x="457200" y="1371580"/>
            <a:ext cx="8153400" cy="0"/>
          </a:xfrm>
          <a:prstGeom prst="line">
            <a:avLst/>
          </a:prstGeom>
          <a:noFill/>
          <a:ln w="76200">
            <a:solidFill>
              <a:srgbClr val="009900"/>
            </a:solidFill>
            <a:round/>
            <a:headEnd/>
            <a:tailEnd/>
          </a:ln>
          <a:effectLst/>
        </p:spPr>
        <p:txBody>
          <a:bodyPr/>
          <a:lstStyle/>
          <a:p>
            <a:endParaRPr lang="en-US"/>
          </a:p>
        </p:txBody>
      </p:sp>
      <p:sp>
        <p:nvSpPr>
          <p:cNvPr id="908298" name="Line 10"/>
          <p:cNvSpPr>
            <a:spLocks noChangeShapeType="1"/>
          </p:cNvSpPr>
          <p:nvPr/>
        </p:nvSpPr>
        <p:spPr bwMode="auto">
          <a:xfrm>
            <a:off x="458788" y="4419580"/>
            <a:ext cx="8153400" cy="0"/>
          </a:xfrm>
          <a:prstGeom prst="line">
            <a:avLst/>
          </a:prstGeom>
          <a:noFill/>
          <a:ln w="76200">
            <a:solidFill>
              <a:srgbClr val="009900"/>
            </a:solidFill>
            <a:round/>
            <a:headEnd/>
            <a:tailEnd/>
          </a:ln>
          <a:effectLst/>
        </p:spPr>
        <p:txBody>
          <a:bodyPr/>
          <a:lstStyle/>
          <a:p>
            <a:endParaRPr lang="en-US"/>
          </a:p>
        </p:txBody>
      </p:sp>
      <p:sp>
        <p:nvSpPr>
          <p:cNvPr id="908299" name="Rectangle 11"/>
          <p:cNvSpPr>
            <a:spLocks noChangeArrowheads="1"/>
          </p:cNvSpPr>
          <p:nvPr/>
        </p:nvSpPr>
        <p:spPr bwMode="auto">
          <a:xfrm>
            <a:off x="457200" y="1676380"/>
            <a:ext cx="8077200" cy="2554545"/>
          </a:xfrm>
          <a:prstGeom prst="rect">
            <a:avLst/>
          </a:prstGeom>
          <a:ln>
            <a:headEnd/>
            <a:tailEnd/>
          </a:ln>
        </p:spPr>
        <p:style>
          <a:lnRef idx="3">
            <a:schemeClr val="lt1"/>
          </a:lnRef>
          <a:fillRef idx="1">
            <a:schemeClr val="accent1"/>
          </a:fillRef>
          <a:effectRef idx="1">
            <a:schemeClr val="accent1"/>
          </a:effectRef>
          <a:fontRef idx="minor">
            <a:schemeClr val="lt1"/>
          </a:fontRef>
        </p:style>
        <p:txBody>
          <a:bodyPr>
            <a:spAutoFit/>
          </a:bodyPr>
          <a:lstStyle/>
          <a:p>
            <a:pPr algn="ctr"/>
            <a:r>
              <a:rPr lang="en-US" sz="3200" b="1" baseline="0" dirty="0">
                <a:solidFill>
                  <a:srgbClr val="FF0000"/>
                </a:solidFill>
                <a:latin typeface="Arial" pitchFamily="34" charset="0"/>
              </a:rPr>
              <a:t>In asynchronous transmission, we send 1 start bit (0) at the beginning and 1 or more stop bits (1s) at the end of each byte. There may be a gap between </a:t>
            </a:r>
            <a:br>
              <a:rPr lang="en-US" sz="3200" b="1" baseline="0" dirty="0">
                <a:solidFill>
                  <a:srgbClr val="FF0000"/>
                </a:solidFill>
                <a:latin typeface="Arial" pitchFamily="34" charset="0"/>
              </a:rPr>
            </a:br>
            <a:r>
              <a:rPr lang="en-US" sz="3200" b="1" baseline="0" dirty="0">
                <a:solidFill>
                  <a:srgbClr val="FF0000"/>
                </a:solidFill>
                <a:latin typeface="Arial" pitchFamily="34" charset="0"/>
              </a:rPr>
              <a:t>each byte.</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9321" name="Line 9"/>
          <p:cNvSpPr>
            <a:spLocks noChangeShapeType="1"/>
          </p:cNvSpPr>
          <p:nvPr/>
        </p:nvSpPr>
        <p:spPr bwMode="auto">
          <a:xfrm>
            <a:off x="533400" y="1676400"/>
            <a:ext cx="8153400" cy="0"/>
          </a:xfrm>
          <a:prstGeom prst="line">
            <a:avLst/>
          </a:prstGeom>
          <a:noFill/>
          <a:ln w="76200">
            <a:solidFill>
              <a:srgbClr val="009900"/>
            </a:solidFill>
            <a:round/>
            <a:headEnd/>
            <a:tailEnd/>
          </a:ln>
          <a:effectLst/>
        </p:spPr>
        <p:txBody>
          <a:bodyPr/>
          <a:lstStyle/>
          <a:p>
            <a:endParaRPr lang="en-US"/>
          </a:p>
        </p:txBody>
      </p:sp>
      <p:sp>
        <p:nvSpPr>
          <p:cNvPr id="909322" name="Line 10"/>
          <p:cNvSpPr>
            <a:spLocks noChangeShapeType="1"/>
          </p:cNvSpPr>
          <p:nvPr/>
        </p:nvSpPr>
        <p:spPr bwMode="auto">
          <a:xfrm>
            <a:off x="533400" y="4343400"/>
            <a:ext cx="8153400" cy="0"/>
          </a:xfrm>
          <a:prstGeom prst="line">
            <a:avLst/>
          </a:prstGeom>
          <a:noFill/>
          <a:ln w="76200">
            <a:solidFill>
              <a:srgbClr val="009900"/>
            </a:solidFill>
            <a:round/>
            <a:headEnd/>
            <a:tailEnd/>
          </a:ln>
          <a:effectLst/>
        </p:spPr>
        <p:txBody>
          <a:bodyPr/>
          <a:lstStyle/>
          <a:p>
            <a:endParaRPr lang="en-US"/>
          </a:p>
        </p:txBody>
      </p:sp>
      <p:sp>
        <p:nvSpPr>
          <p:cNvPr id="909323" name="Rectangle 11"/>
          <p:cNvSpPr>
            <a:spLocks noChangeArrowheads="1"/>
          </p:cNvSpPr>
          <p:nvPr/>
        </p:nvSpPr>
        <p:spPr bwMode="auto">
          <a:xfrm>
            <a:off x="609600" y="1981200"/>
            <a:ext cx="8077200" cy="2062103"/>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a:spAutoFit/>
          </a:bodyPr>
          <a:lstStyle/>
          <a:p>
            <a:pPr algn="ctr"/>
            <a:r>
              <a:rPr lang="en-US" sz="3200" b="1" baseline="0" dirty="0">
                <a:solidFill>
                  <a:srgbClr val="FF0000"/>
                </a:solidFill>
                <a:latin typeface="Arial" pitchFamily="34" charset="0"/>
              </a:rPr>
              <a:t>Asynchronous here means “asynchronous at the byte level,”</a:t>
            </a:r>
          </a:p>
          <a:p>
            <a:pPr algn="ctr"/>
            <a:r>
              <a:rPr lang="en-US" sz="3200" b="1" baseline="0" dirty="0">
                <a:solidFill>
                  <a:srgbClr val="FF0000"/>
                </a:solidFill>
                <a:latin typeface="Arial" pitchFamily="34" charset="0"/>
              </a:rPr>
              <a:t>but the bits are still synchronized; </a:t>
            </a:r>
            <a:br>
              <a:rPr lang="en-US" sz="3200" b="1" baseline="0" dirty="0">
                <a:solidFill>
                  <a:srgbClr val="FF0000"/>
                </a:solidFill>
                <a:latin typeface="Arial" pitchFamily="34" charset="0"/>
              </a:rPr>
            </a:br>
            <a:r>
              <a:rPr lang="en-US" sz="3200" b="1" baseline="0" dirty="0">
                <a:solidFill>
                  <a:srgbClr val="FF0000"/>
                </a:solidFill>
                <a:latin typeface="Arial" pitchFamily="34" charset="0"/>
              </a:rPr>
              <a:t>their durations are the same.</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3954" name="Line 2"/>
          <p:cNvSpPr>
            <a:spLocks noChangeShapeType="1"/>
          </p:cNvSpPr>
          <p:nvPr/>
        </p:nvSpPr>
        <p:spPr bwMode="auto">
          <a:xfrm>
            <a:off x="152400" y="533400"/>
            <a:ext cx="8763000" cy="0"/>
          </a:xfrm>
          <a:prstGeom prst="line">
            <a:avLst/>
          </a:prstGeom>
          <a:noFill/>
          <a:ln w="76200">
            <a:solidFill>
              <a:schemeClr val="hlink"/>
            </a:solidFill>
            <a:round/>
            <a:headEnd/>
            <a:tailEnd/>
          </a:ln>
          <a:effectLst/>
        </p:spPr>
        <p:txBody>
          <a:bodyPr/>
          <a:lstStyle/>
          <a:p>
            <a:endParaRPr lang="en-US"/>
          </a:p>
        </p:txBody>
      </p:sp>
      <p:sp>
        <p:nvSpPr>
          <p:cNvPr id="893955" name="Line 3"/>
          <p:cNvSpPr>
            <a:spLocks noChangeShapeType="1"/>
          </p:cNvSpPr>
          <p:nvPr/>
        </p:nvSpPr>
        <p:spPr bwMode="auto">
          <a:xfrm>
            <a:off x="152400" y="1371600"/>
            <a:ext cx="8763000" cy="0"/>
          </a:xfrm>
          <a:prstGeom prst="line">
            <a:avLst/>
          </a:prstGeom>
          <a:noFill/>
          <a:ln w="19050">
            <a:solidFill>
              <a:schemeClr val="hlink"/>
            </a:solidFill>
            <a:round/>
            <a:headEnd/>
            <a:tailEnd/>
          </a:ln>
          <a:effectLst/>
        </p:spPr>
        <p:txBody>
          <a:bodyPr/>
          <a:lstStyle/>
          <a:p>
            <a:endParaRPr lang="en-US"/>
          </a:p>
        </p:txBody>
      </p:sp>
      <p:sp>
        <p:nvSpPr>
          <p:cNvPr id="893956" name="Text Box 4"/>
          <p:cNvSpPr txBox="1">
            <a:spLocks noChangeArrowheads="1"/>
          </p:cNvSpPr>
          <p:nvPr/>
        </p:nvSpPr>
        <p:spPr bwMode="auto">
          <a:xfrm>
            <a:off x="304800" y="762000"/>
            <a:ext cx="3361818" cy="369332"/>
          </a:xfrm>
          <a:prstGeom prst="rect">
            <a:avLst/>
          </a:prstGeom>
          <a:noFill/>
          <a:ln w="9525">
            <a:noFill/>
            <a:miter lim="800000"/>
            <a:headEnd/>
            <a:tailEnd/>
          </a:ln>
          <a:effectLst/>
        </p:spPr>
        <p:txBody>
          <a:bodyPr wrap="none">
            <a:spAutoFit/>
          </a:bodyPr>
          <a:lstStyle/>
          <a:p>
            <a:r>
              <a:rPr lang="en-US" b="1" i="1" baseline="0" dirty="0" smtClean="0"/>
              <a:t>Asynchronous </a:t>
            </a:r>
            <a:r>
              <a:rPr lang="en-US" b="1" i="1" baseline="0" dirty="0"/>
              <a:t>transmission</a:t>
            </a:r>
          </a:p>
        </p:txBody>
      </p:sp>
      <p:sp>
        <p:nvSpPr>
          <p:cNvPr id="893957" name="Line 5"/>
          <p:cNvSpPr>
            <a:spLocks noChangeShapeType="1"/>
          </p:cNvSpPr>
          <p:nvPr/>
        </p:nvSpPr>
        <p:spPr bwMode="auto">
          <a:xfrm>
            <a:off x="152400" y="6248400"/>
            <a:ext cx="8763000" cy="0"/>
          </a:xfrm>
          <a:prstGeom prst="line">
            <a:avLst/>
          </a:prstGeom>
          <a:noFill/>
          <a:ln w="76200">
            <a:solidFill>
              <a:schemeClr val="hlink"/>
            </a:solidFill>
            <a:round/>
            <a:headEnd/>
            <a:tailEnd/>
          </a:ln>
          <a:effectLst/>
        </p:spPr>
        <p:txBody>
          <a:bodyPr/>
          <a:lstStyle/>
          <a:p>
            <a:endParaRPr lang="en-US"/>
          </a:p>
        </p:txBody>
      </p:sp>
      <p:pic>
        <p:nvPicPr>
          <p:cNvPr id="893958" name="Picture 6"/>
          <p:cNvPicPr>
            <a:picLocks noChangeAspect="1" noChangeArrowheads="1"/>
          </p:cNvPicPr>
          <p:nvPr/>
        </p:nvPicPr>
        <p:blipFill>
          <a:blip r:embed="rId3"/>
          <a:srcRect/>
          <a:stretch>
            <a:fillRect/>
          </a:stretch>
        </p:blipFill>
        <p:spPr bwMode="auto">
          <a:xfrm>
            <a:off x="576263" y="2058988"/>
            <a:ext cx="7805737" cy="304641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0345" name="Line 9"/>
          <p:cNvSpPr>
            <a:spLocks noChangeShapeType="1"/>
          </p:cNvSpPr>
          <p:nvPr/>
        </p:nvSpPr>
        <p:spPr bwMode="auto">
          <a:xfrm>
            <a:off x="381000" y="951888"/>
            <a:ext cx="8153400" cy="0"/>
          </a:xfrm>
          <a:prstGeom prst="line">
            <a:avLst/>
          </a:prstGeom>
          <a:noFill/>
          <a:ln w="76200">
            <a:solidFill>
              <a:srgbClr val="009900"/>
            </a:solidFill>
            <a:round/>
            <a:headEnd/>
            <a:tailEnd/>
          </a:ln>
          <a:effectLst/>
        </p:spPr>
        <p:txBody>
          <a:bodyPr/>
          <a:lstStyle/>
          <a:p>
            <a:endParaRPr lang="en-US"/>
          </a:p>
        </p:txBody>
      </p:sp>
      <p:sp>
        <p:nvSpPr>
          <p:cNvPr id="910346" name="Line 10"/>
          <p:cNvSpPr>
            <a:spLocks noChangeShapeType="1"/>
          </p:cNvSpPr>
          <p:nvPr/>
        </p:nvSpPr>
        <p:spPr bwMode="auto">
          <a:xfrm>
            <a:off x="458788" y="4876800"/>
            <a:ext cx="8153400" cy="0"/>
          </a:xfrm>
          <a:prstGeom prst="line">
            <a:avLst/>
          </a:prstGeom>
          <a:noFill/>
          <a:ln w="76200">
            <a:solidFill>
              <a:srgbClr val="009900"/>
            </a:solidFill>
            <a:round/>
            <a:headEnd/>
            <a:tailEnd/>
          </a:ln>
          <a:effectLst/>
        </p:spPr>
        <p:txBody>
          <a:bodyPr/>
          <a:lstStyle/>
          <a:p>
            <a:endParaRPr lang="en-US"/>
          </a:p>
        </p:txBody>
      </p:sp>
      <p:sp>
        <p:nvSpPr>
          <p:cNvPr id="910347" name="Rectangle 11"/>
          <p:cNvSpPr>
            <a:spLocks noChangeArrowheads="1"/>
          </p:cNvSpPr>
          <p:nvPr/>
        </p:nvSpPr>
        <p:spPr bwMode="auto">
          <a:xfrm>
            <a:off x="457200" y="1180488"/>
            <a:ext cx="8077200" cy="3539430"/>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a:spAutoFit/>
          </a:bodyPr>
          <a:lstStyle/>
          <a:p>
            <a:pPr algn="ctr"/>
            <a:r>
              <a:rPr lang="en-US" sz="3200" b="1" baseline="0" dirty="0">
                <a:solidFill>
                  <a:srgbClr val="FF0000"/>
                </a:solidFill>
                <a:latin typeface="Arial" pitchFamily="34" charset="0"/>
              </a:rPr>
              <a:t>In synchronous transmission, we send bits one after another without start or stop bits or gaps. It is the responsibility of the receiver to group the bits. The bits are usually sent as bytes and many bytes are grouped in a frame. A frame is identified with a start and an end byte.</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4978" name="Line 2"/>
          <p:cNvSpPr>
            <a:spLocks noChangeShapeType="1"/>
          </p:cNvSpPr>
          <p:nvPr/>
        </p:nvSpPr>
        <p:spPr bwMode="auto">
          <a:xfrm>
            <a:off x="152400" y="533400"/>
            <a:ext cx="8763000" cy="0"/>
          </a:xfrm>
          <a:prstGeom prst="line">
            <a:avLst/>
          </a:prstGeom>
          <a:noFill/>
          <a:ln w="76200">
            <a:solidFill>
              <a:schemeClr val="hlink"/>
            </a:solidFill>
            <a:round/>
            <a:headEnd/>
            <a:tailEnd/>
          </a:ln>
          <a:effectLst/>
        </p:spPr>
        <p:txBody>
          <a:bodyPr/>
          <a:lstStyle/>
          <a:p>
            <a:endParaRPr lang="en-US"/>
          </a:p>
        </p:txBody>
      </p:sp>
      <p:sp>
        <p:nvSpPr>
          <p:cNvPr id="894979" name="Line 3"/>
          <p:cNvSpPr>
            <a:spLocks noChangeShapeType="1"/>
          </p:cNvSpPr>
          <p:nvPr/>
        </p:nvSpPr>
        <p:spPr bwMode="auto">
          <a:xfrm>
            <a:off x="152400" y="1371600"/>
            <a:ext cx="8763000" cy="0"/>
          </a:xfrm>
          <a:prstGeom prst="line">
            <a:avLst/>
          </a:prstGeom>
          <a:noFill/>
          <a:ln w="19050">
            <a:solidFill>
              <a:schemeClr val="hlink"/>
            </a:solidFill>
            <a:round/>
            <a:headEnd/>
            <a:tailEnd/>
          </a:ln>
          <a:effectLst/>
        </p:spPr>
        <p:txBody>
          <a:bodyPr/>
          <a:lstStyle/>
          <a:p>
            <a:endParaRPr lang="en-US"/>
          </a:p>
        </p:txBody>
      </p:sp>
      <p:sp>
        <p:nvSpPr>
          <p:cNvPr id="894980" name="Text Box 4"/>
          <p:cNvSpPr txBox="1">
            <a:spLocks noChangeArrowheads="1"/>
          </p:cNvSpPr>
          <p:nvPr/>
        </p:nvSpPr>
        <p:spPr bwMode="auto">
          <a:xfrm>
            <a:off x="304800" y="762000"/>
            <a:ext cx="3409908" cy="461665"/>
          </a:xfrm>
          <a:prstGeom prst="rect">
            <a:avLst/>
          </a:prstGeom>
          <a:noFill/>
          <a:ln w="9525">
            <a:noFill/>
            <a:miter lim="800000"/>
            <a:headEnd/>
            <a:tailEnd/>
          </a:ln>
          <a:effectLst/>
        </p:spPr>
        <p:txBody>
          <a:bodyPr wrap="none">
            <a:spAutoFit/>
          </a:bodyPr>
          <a:lstStyle/>
          <a:p>
            <a:r>
              <a:rPr lang="en-US" sz="2400" b="1" baseline="0" dirty="0" smtClean="0">
                <a:solidFill>
                  <a:schemeClr val="folHlink"/>
                </a:solidFill>
              </a:rPr>
              <a:t> </a:t>
            </a:r>
            <a:r>
              <a:rPr lang="en-US" b="1" i="1" baseline="0" dirty="0"/>
              <a:t>Synchronous transmission</a:t>
            </a:r>
          </a:p>
        </p:txBody>
      </p:sp>
      <p:sp>
        <p:nvSpPr>
          <p:cNvPr id="894981" name="Line 5"/>
          <p:cNvSpPr>
            <a:spLocks noChangeShapeType="1"/>
          </p:cNvSpPr>
          <p:nvPr/>
        </p:nvSpPr>
        <p:spPr bwMode="auto">
          <a:xfrm>
            <a:off x="152400" y="6248400"/>
            <a:ext cx="8763000" cy="0"/>
          </a:xfrm>
          <a:prstGeom prst="line">
            <a:avLst/>
          </a:prstGeom>
          <a:noFill/>
          <a:ln w="76200">
            <a:solidFill>
              <a:schemeClr val="hlink"/>
            </a:solidFill>
            <a:round/>
            <a:headEnd/>
            <a:tailEnd/>
          </a:ln>
          <a:effectLst/>
        </p:spPr>
        <p:txBody>
          <a:bodyPr/>
          <a:lstStyle/>
          <a:p>
            <a:endParaRPr lang="en-US"/>
          </a:p>
        </p:txBody>
      </p:sp>
      <p:pic>
        <p:nvPicPr>
          <p:cNvPr id="894983" name="Picture 7"/>
          <p:cNvPicPr>
            <a:picLocks noChangeAspect="1" noChangeArrowheads="1"/>
          </p:cNvPicPr>
          <p:nvPr/>
        </p:nvPicPr>
        <p:blipFill>
          <a:blip r:embed="rId3"/>
          <a:srcRect/>
          <a:stretch>
            <a:fillRect/>
          </a:stretch>
        </p:blipFill>
        <p:spPr bwMode="auto">
          <a:xfrm>
            <a:off x="660400" y="2474913"/>
            <a:ext cx="7797800" cy="202088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bwMode="auto">
          <a:xfrm>
            <a:off x="685800" y="457200"/>
            <a:ext cx="7772400" cy="1143000"/>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4400" b="1" i="0" u="none" strike="noStrike" kern="0" cap="none" spc="0" normalizeH="0" baseline="0" noProof="0" dirty="0" smtClean="0">
                <a:ln>
                  <a:noFill/>
                </a:ln>
                <a:solidFill>
                  <a:schemeClr val="tx2"/>
                </a:solidFill>
                <a:effectLst>
                  <a:outerShdw blurRad="38100" dist="38100" dir="2700000" algn="tl">
                    <a:srgbClr val="000000">
                      <a:alpha val="43137"/>
                    </a:srgbClr>
                  </a:outerShdw>
                </a:effectLst>
                <a:uLnTx/>
                <a:uFillTx/>
                <a:latin typeface="Baskerville Old Face" pitchFamily="18" charset="0"/>
                <a:ea typeface="+mj-ea"/>
                <a:cs typeface="+mj-cs"/>
              </a:rPr>
              <a:t>Isochronous</a:t>
            </a:r>
            <a:endParaRPr kumimoji="0" lang="en-US" sz="4400" b="1" i="0" u="none" strike="noStrike" kern="0" cap="none" spc="0" normalizeH="0" baseline="0" noProof="0" dirty="0">
              <a:ln>
                <a:noFill/>
              </a:ln>
              <a:solidFill>
                <a:schemeClr val="tx2"/>
              </a:solidFill>
              <a:effectLst>
                <a:outerShdw blurRad="38100" dist="38100" dir="2700000" algn="tl">
                  <a:srgbClr val="000000">
                    <a:alpha val="43137"/>
                  </a:srgbClr>
                </a:outerShdw>
              </a:effectLst>
              <a:uLnTx/>
              <a:uFillTx/>
              <a:latin typeface="Baskerville Old Face" pitchFamily="18" charset="0"/>
              <a:ea typeface="+mj-ea"/>
              <a:cs typeface="+mj-cs"/>
            </a:endParaRPr>
          </a:p>
        </p:txBody>
      </p:sp>
      <p:sp>
        <p:nvSpPr>
          <p:cNvPr id="4" name="Rectangle 3"/>
          <p:cNvSpPr txBox="1">
            <a:spLocks noChangeArrowheads="1"/>
          </p:cNvSpPr>
          <p:nvPr/>
        </p:nvSpPr>
        <p:spPr bwMode="auto">
          <a:xfrm>
            <a:off x="609600" y="1600200"/>
            <a:ext cx="7772400" cy="4114800"/>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kumimoji="0" lang="en-US" sz="2800" b="0" i="0" u="none" strike="noStrike" kern="0" cap="none" spc="0" normalizeH="0" baseline="0" noProof="0" dirty="0" smtClean="0">
                <a:ln>
                  <a:noFill/>
                </a:ln>
                <a:solidFill>
                  <a:schemeClr val="tx1"/>
                </a:solidFill>
                <a:effectLst/>
                <a:uLnTx/>
                <a:uFillTx/>
                <a:latin typeface="Bookman Old Style" pitchFamily="18" charset="0"/>
              </a:rPr>
              <a:t>In isochronous transmission we cannot have uneven gaps between frames.</a:t>
            </a: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kumimoji="0" lang="en-US" sz="2800" b="0" i="0" u="none" strike="noStrike" kern="0" cap="none" spc="0" normalizeH="0" baseline="0" noProof="0" dirty="0" smtClean="0">
                <a:ln>
                  <a:noFill/>
                </a:ln>
                <a:solidFill>
                  <a:schemeClr val="tx1"/>
                </a:solidFill>
                <a:effectLst/>
                <a:uLnTx/>
                <a:uFillTx/>
                <a:latin typeface="Bookman Old Style" pitchFamily="18" charset="0"/>
              </a:rPr>
              <a:t>Transmission of bits is fixed with equal gaps.</a:t>
            </a:r>
          </a:p>
          <a:p>
            <a:pPr marL="342900" marR="0" lvl="0" indent="-342900" algn="l" defTabSz="914400" rtl="0" eaLnBrk="1" fontAlgn="base" latinLnBrk="0" hangingPunct="1">
              <a:lnSpc>
                <a:spcPct val="100000"/>
              </a:lnSpc>
              <a:spcBef>
                <a:spcPct val="20000"/>
              </a:spcBef>
              <a:spcAft>
                <a:spcPct val="0"/>
              </a:spcAft>
              <a:buClr>
                <a:schemeClr val="folHlink"/>
              </a:buClr>
              <a:buSzPct val="60000"/>
              <a:tabLst/>
              <a:defRPr/>
            </a:pPr>
            <a:endParaRPr lang="en-US" sz="2800" b="1" i="1" u="sng" kern="0" dirty="0" smtClean="0">
              <a:latin typeface="Bookman Old Style" pitchFamily="18" charset="0"/>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tabLst/>
              <a:defRPr/>
            </a:pPr>
            <a:r>
              <a:rPr lang="en-US" sz="2800" b="1" i="1" u="sng" kern="0" dirty="0" smtClean="0">
                <a:latin typeface="Bookman Old Style" pitchFamily="18" charset="0"/>
              </a:rPr>
              <a:t>Example:</a:t>
            </a:r>
            <a:r>
              <a:rPr lang="en-US" sz="2800" kern="0" dirty="0" smtClean="0">
                <a:latin typeface="Bookman Old Style" pitchFamily="18" charset="0"/>
              </a:rPr>
              <a:t> </a:t>
            </a:r>
            <a:r>
              <a:rPr lang="en-US" sz="2800" kern="0" dirty="0" smtClean="0">
                <a:solidFill>
                  <a:srgbClr val="FF0000"/>
                </a:solidFill>
                <a:latin typeface="Bookman Old Style" pitchFamily="18" charset="0"/>
              </a:rPr>
              <a:t>TV images are broadcast at the rate of 30 images per second , they must be viewed at the same rate.</a:t>
            </a:r>
            <a:endParaRPr kumimoji="0" lang="en-US" sz="2800" b="0" i="0" u="none" strike="noStrike" kern="0" cap="none" spc="0" normalizeH="0" baseline="0" noProof="0" dirty="0">
              <a:ln>
                <a:noFill/>
              </a:ln>
              <a:solidFill>
                <a:srgbClr val="FF0000"/>
              </a:solidFill>
              <a:effectLst/>
              <a:uLnTx/>
              <a:uFillTx/>
              <a:latin typeface="Bookman Old Style"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Line 2"/>
          <p:cNvSpPr>
            <a:spLocks noChangeShapeType="1"/>
          </p:cNvSpPr>
          <p:nvPr/>
        </p:nvSpPr>
        <p:spPr bwMode="auto">
          <a:xfrm>
            <a:off x="152400" y="533400"/>
            <a:ext cx="8763000" cy="0"/>
          </a:xfrm>
          <a:prstGeom prst="line">
            <a:avLst/>
          </a:prstGeom>
          <a:noFill/>
          <a:ln w="76200">
            <a:solidFill>
              <a:schemeClr val="hlink"/>
            </a:solidFill>
            <a:round/>
            <a:headEnd/>
            <a:tailEnd/>
          </a:ln>
          <a:effectLst/>
        </p:spPr>
        <p:txBody>
          <a:bodyPr/>
          <a:lstStyle/>
          <a:p>
            <a:endParaRPr lang="en-US"/>
          </a:p>
        </p:txBody>
      </p:sp>
      <p:sp>
        <p:nvSpPr>
          <p:cNvPr id="3" name="Line 3"/>
          <p:cNvSpPr>
            <a:spLocks noChangeShapeType="1"/>
          </p:cNvSpPr>
          <p:nvPr/>
        </p:nvSpPr>
        <p:spPr bwMode="auto">
          <a:xfrm>
            <a:off x="152400" y="1371600"/>
            <a:ext cx="8763000" cy="0"/>
          </a:xfrm>
          <a:prstGeom prst="line">
            <a:avLst/>
          </a:prstGeom>
          <a:noFill/>
          <a:ln w="19050">
            <a:solidFill>
              <a:schemeClr val="hlink"/>
            </a:solidFill>
            <a:round/>
            <a:headEnd/>
            <a:tailEnd/>
          </a:ln>
          <a:effectLst/>
        </p:spPr>
        <p:txBody>
          <a:bodyPr/>
          <a:lstStyle/>
          <a:p>
            <a:endParaRPr lang="en-US"/>
          </a:p>
        </p:txBody>
      </p:sp>
      <p:sp>
        <p:nvSpPr>
          <p:cNvPr id="4" name="Text Box 4"/>
          <p:cNvSpPr txBox="1">
            <a:spLocks noChangeArrowheads="1"/>
          </p:cNvSpPr>
          <p:nvPr/>
        </p:nvSpPr>
        <p:spPr bwMode="auto">
          <a:xfrm>
            <a:off x="304800" y="762000"/>
            <a:ext cx="4068743" cy="400110"/>
          </a:xfrm>
          <a:prstGeom prst="rect">
            <a:avLst/>
          </a:prstGeom>
          <a:noFill/>
          <a:ln w="9525">
            <a:noFill/>
            <a:miter lim="800000"/>
            <a:headEnd/>
            <a:tailEnd/>
          </a:ln>
          <a:effectLst/>
        </p:spPr>
        <p:txBody>
          <a:bodyPr wrap="none">
            <a:spAutoFit/>
          </a:bodyPr>
          <a:lstStyle/>
          <a:p>
            <a:r>
              <a:rPr lang="en-US" sz="2000" b="1" baseline="0" dirty="0" smtClean="0">
                <a:solidFill>
                  <a:srgbClr val="FF0000"/>
                </a:solidFill>
                <a:latin typeface="Bookman Old Style" pitchFamily="18" charset="0"/>
              </a:rPr>
              <a:t> </a:t>
            </a:r>
            <a:r>
              <a:rPr lang="en-US" sz="2000" b="1" i="1" baseline="0" dirty="0">
                <a:solidFill>
                  <a:srgbClr val="FF0000"/>
                </a:solidFill>
                <a:latin typeface="Bookman Old Style" pitchFamily="18" charset="0"/>
              </a:rPr>
              <a:t>Components of PCM encoder</a:t>
            </a:r>
          </a:p>
        </p:txBody>
      </p:sp>
      <p:sp>
        <p:nvSpPr>
          <p:cNvPr id="5" name="Line 5"/>
          <p:cNvSpPr>
            <a:spLocks noChangeShapeType="1"/>
          </p:cNvSpPr>
          <p:nvPr/>
        </p:nvSpPr>
        <p:spPr bwMode="auto">
          <a:xfrm>
            <a:off x="152400" y="6248400"/>
            <a:ext cx="8763000" cy="0"/>
          </a:xfrm>
          <a:prstGeom prst="line">
            <a:avLst/>
          </a:prstGeom>
          <a:noFill/>
          <a:ln w="76200">
            <a:solidFill>
              <a:schemeClr val="hlink"/>
            </a:solidFill>
            <a:round/>
            <a:headEnd/>
            <a:tailEnd/>
          </a:ln>
          <a:effectLst/>
        </p:spPr>
        <p:txBody>
          <a:bodyPr/>
          <a:lstStyle/>
          <a:p>
            <a:endParaRPr lang="en-US"/>
          </a:p>
        </p:txBody>
      </p:sp>
      <p:pic>
        <p:nvPicPr>
          <p:cNvPr id="6" name="Picture 6"/>
          <p:cNvPicPr>
            <a:picLocks noChangeAspect="1" noChangeArrowheads="1"/>
          </p:cNvPicPr>
          <p:nvPr/>
        </p:nvPicPr>
        <p:blipFill>
          <a:blip r:embed="rId2"/>
          <a:srcRect/>
          <a:stretch>
            <a:fillRect/>
          </a:stretch>
        </p:blipFill>
        <p:spPr bwMode="auto">
          <a:xfrm>
            <a:off x="169863" y="1728788"/>
            <a:ext cx="8821737" cy="398621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685800" y="304800"/>
            <a:ext cx="7772400" cy="914400"/>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4400" b="0" i="0" u="none" strike="noStrike" kern="0" cap="none" spc="0" normalizeH="0" baseline="0" noProof="0" dirty="0" smtClean="0">
                <a:ln>
                  <a:noFill/>
                </a:ln>
                <a:solidFill>
                  <a:srgbClr val="FF0000"/>
                </a:solidFill>
                <a:effectLst/>
                <a:uLnTx/>
                <a:uFillTx/>
                <a:latin typeface="Tahoma"/>
                <a:ea typeface="+mj-ea"/>
                <a:cs typeface="+mj-cs"/>
              </a:rPr>
              <a:t>Sampling</a:t>
            </a:r>
          </a:p>
        </p:txBody>
      </p:sp>
      <p:sp>
        <p:nvSpPr>
          <p:cNvPr id="5" name="Rectangle 3"/>
          <p:cNvSpPr txBox="1">
            <a:spLocks noChangeArrowheads="1"/>
          </p:cNvSpPr>
          <p:nvPr/>
        </p:nvSpPr>
        <p:spPr bwMode="auto">
          <a:xfrm>
            <a:off x="685800" y="1143000"/>
            <a:ext cx="7772400" cy="5486400"/>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p>
            <a:pPr marL="342900" marR="0" lvl="0" indent="-342900" algn="just" defTabSz="914400" rtl="0" eaLnBrk="1" fontAlgn="base" latinLnBrk="0" hangingPunct="1">
              <a:lnSpc>
                <a:spcPct val="90000"/>
              </a:lnSpc>
              <a:spcBef>
                <a:spcPct val="20000"/>
              </a:spcBef>
              <a:spcAft>
                <a:spcPct val="0"/>
              </a:spcAft>
              <a:buClr>
                <a:srgbClr val="3333CC"/>
              </a:buClr>
              <a:buSzPct val="60000"/>
              <a:buFont typeface="Wingdings" pitchFamily="2" charset="2"/>
              <a:buChar char="n"/>
              <a:tabLst/>
              <a:defRPr/>
            </a:pPr>
            <a:endParaRPr kumimoji="0" lang="en-US" sz="2800" b="0" i="0" u="none" strike="noStrike" kern="0" cap="none" spc="0" normalizeH="0" baseline="0" noProof="0" dirty="0" smtClean="0">
              <a:ln>
                <a:noFill/>
              </a:ln>
              <a:effectLst/>
              <a:uLnTx/>
              <a:uFillTx/>
              <a:latin typeface="Bookman Old Style" pitchFamily="18" charset="0"/>
            </a:endParaRPr>
          </a:p>
          <a:p>
            <a:pPr marL="342900" marR="0" lvl="0" indent="-342900" algn="just" defTabSz="914400" rtl="0" eaLnBrk="1" fontAlgn="base" latinLnBrk="0" hangingPunct="1">
              <a:lnSpc>
                <a:spcPct val="90000"/>
              </a:lnSpc>
              <a:spcBef>
                <a:spcPct val="20000"/>
              </a:spcBef>
              <a:spcAft>
                <a:spcPct val="0"/>
              </a:spcAft>
              <a:buClr>
                <a:srgbClr val="3333CC"/>
              </a:buClr>
              <a:buSzPct val="60000"/>
              <a:buFont typeface="Wingdings" pitchFamily="2" charset="2"/>
              <a:buChar char="n"/>
              <a:tabLst/>
              <a:defRPr/>
            </a:pPr>
            <a:r>
              <a:rPr kumimoji="0" lang="en-US" sz="2800" b="0" i="0" u="none" strike="noStrike" kern="0" cap="none" spc="0" normalizeH="0" baseline="0" noProof="0" dirty="0" smtClean="0">
                <a:ln>
                  <a:noFill/>
                </a:ln>
                <a:effectLst/>
                <a:uLnTx/>
                <a:uFillTx/>
                <a:latin typeface="Bookman Old Style" pitchFamily="18" charset="0"/>
              </a:rPr>
              <a:t>Analog signal is sampled every T</a:t>
            </a:r>
            <a:r>
              <a:rPr kumimoji="0" lang="en-US" sz="2800" b="0" i="0" u="none" strike="noStrike" kern="0" cap="none" spc="0" normalizeH="0" baseline="-25000" noProof="0" dirty="0" smtClean="0">
                <a:ln>
                  <a:noFill/>
                </a:ln>
                <a:effectLst/>
                <a:uLnTx/>
                <a:uFillTx/>
                <a:latin typeface="Bookman Old Style" pitchFamily="18" charset="0"/>
              </a:rPr>
              <a:t>S</a:t>
            </a:r>
            <a:r>
              <a:rPr kumimoji="0" lang="en-US" sz="2800" b="0" i="0" u="none" strike="noStrike" kern="0" cap="none" spc="0" normalizeH="0" baseline="0" noProof="0" dirty="0" smtClean="0">
                <a:ln>
                  <a:noFill/>
                </a:ln>
                <a:effectLst/>
                <a:uLnTx/>
                <a:uFillTx/>
                <a:latin typeface="Bookman Old Style" pitchFamily="18" charset="0"/>
              </a:rPr>
              <a:t> </a:t>
            </a:r>
            <a:r>
              <a:rPr kumimoji="0" lang="en-US" sz="2800" b="0" i="0" u="none" strike="noStrike" kern="0" cap="none" spc="0" normalizeH="0" baseline="0" noProof="0" dirty="0" err="1" smtClean="0">
                <a:ln>
                  <a:noFill/>
                </a:ln>
                <a:effectLst/>
                <a:uLnTx/>
                <a:uFillTx/>
                <a:latin typeface="Bookman Old Style" pitchFamily="18" charset="0"/>
              </a:rPr>
              <a:t>secs</a:t>
            </a:r>
            <a:r>
              <a:rPr kumimoji="0" lang="en-US" sz="2800" b="0" i="0" u="none" strike="noStrike" kern="0" cap="none" spc="0" normalizeH="0" baseline="0" noProof="0" dirty="0" smtClean="0">
                <a:ln>
                  <a:noFill/>
                </a:ln>
                <a:effectLst/>
                <a:uLnTx/>
                <a:uFillTx/>
                <a:latin typeface="Bookman Old Style" pitchFamily="18" charset="0"/>
              </a:rPr>
              <a:t>.</a:t>
            </a:r>
          </a:p>
          <a:p>
            <a:pPr marL="342900" marR="0" lvl="0" indent="-342900" algn="just" defTabSz="914400" rtl="0" eaLnBrk="1" fontAlgn="base" latinLnBrk="0" hangingPunct="1">
              <a:lnSpc>
                <a:spcPct val="90000"/>
              </a:lnSpc>
              <a:spcBef>
                <a:spcPct val="20000"/>
              </a:spcBef>
              <a:spcAft>
                <a:spcPct val="0"/>
              </a:spcAft>
              <a:buClr>
                <a:srgbClr val="3333CC"/>
              </a:buClr>
              <a:buSzPct val="60000"/>
              <a:buFont typeface="Wingdings" pitchFamily="2" charset="2"/>
              <a:buChar char="n"/>
              <a:tabLst/>
              <a:defRPr/>
            </a:pPr>
            <a:r>
              <a:rPr kumimoji="0" lang="en-US" sz="2800" b="0" i="0" u="none" strike="noStrike" kern="0" cap="none" spc="0" normalizeH="0" baseline="0" noProof="0" dirty="0" smtClean="0">
                <a:ln>
                  <a:noFill/>
                </a:ln>
                <a:effectLst/>
                <a:uLnTx/>
                <a:uFillTx/>
                <a:latin typeface="Bookman Old Style" pitchFamily="18" charset="0"/>
              </a:rPr>
              <a:t>T</a:t>
            </a:r>
            <a:r>
              <a:rPr kumimoji="0" lang="en-US" sz="2800" b="0" i="0" u="none" strike="noStrike" kern="0" cap="none" spc="0" normalizeH="0" baseline="-25000" noProof="0" dirty="0" smtClean="0">
                <a:ln>
                  <a:noFill/>
                </a:ln>
                <a:effectLst/>
                <a:uLnTx/>
                <a:uFillTx/>
                <a:latin typeface="Bookman Old Style" pitchFamily="18" charset="0"/>
              </a:rPr>
              <a:t>s</a:t>
            </a:r>
            <a:r>
              <a:rPr kumimoji="0" lang="en-US" sz="2800" b="0" i="0" u="none" strike="noStrike" kern="0" cap="none" spc="0" normalizeH="0" baseline="0" noProof="0" dirty="0" smtClean="0">
                <a:ln>
                  <a:noFill/>
                </a:ln>
                <a:effectLst/>
                <a:uLnTx/>
                <a:uFillTx/>
                <a:latin typeface="Bookman Old Style" pitchFamily="18" charset="0"/>
              </a:rPr>
              <a:t> is referred to as the sampling interval. </a:t>
            </a:r>
          </a:p>
          <a:p>
            <a:pPr marL="342900" marR="0" lvl="0" indent="-342900" algn="just" defTabSz="914400" rtl="0" eaLnBrk="1" fontAlgn="base" latinLnBrk="0" hangingPunct="1">
              <a:lnSpc>
                <a:spcPct val="90000"/>
              </a:lnSpc>
              <a:spcBef>
                <a:spcPct val="20000"/>
              </a:spcBef>
              <a:spcAft>
                <a:spcPct val="0"/>
              </a:spcAft>
              <a:buClr>
                <a:srgbClr val="3333CC"/>
              </a:buClr>
              <a:buSzPct val="60000"/>
              <a:buFont typeface="Wingdings" pitchFamily="2" charset="2"/>
              <a:buChar char="n"/>
              <a:tabLst/>
              <a:defRPr/>
            </a:pPr>
            <a:r>
              <a:rPr kumimoji="0" lang="en-US" sz="2800" b="0" i="0" u="none" strike="noStrike" kern="0" cap="none" spc="0" normalizeH="0" baseline="0" noProof="0" dirty="0" err="1" smtClean="0">
                <a:ln>
                  <a:noFill/>
                </a:ln>
                <a:effectLst/>
                <a:uLnTx/>
                <a:uFillTx/>
                <a:latin typeface="Bookman Old Style" pitchFamily="18" charset="0"/>
              </a:rPr>
              <a:t>f</a:t>
            </a:r>
            <a:r>
              <a:rPr kumimoji="0" lang="en-US" sz="2800" b="0" i="0" u="none" strike="noStrike" kern="0" cap="none" spc="0" normalizeH="0" baseline="-25000" noProof="0" dirty="0" err="1" smtClean="0">
                <a:ln>
                  <a:noFill/>
                </a:ln>
                <a:effectLst/>
                <a:uLnTx/>
                <a:uFillTx/>
                <a:latin typeface="Bookman Old Style" pitchFamily="18" charset="0"/>
              </a:rPr>
              <a:t>s</a:t>
            </a:r>
            <a:r>
              <a:rPr kumimoji="0" lang="en-US" sz="2800" b="0" i="0" u="none" strike="noStrike" kern="0" cap="none" spc="0" normalizeH="0" baseline="0" noProof="0" dirty="0" smtClean="0">
                <a:ln>
                  <a:noFill/>
                </a:ln>
                <a:effectLst/>
                <a:uLnTx/>
                <a:uFillTx/>
                <a:latin typeface="Bookman Old Style" pitchFamily="18" charset="0"/>
              </a:rPr>
              <a:t> = 1/T</a:t>
            </a:r>
            <a:r>
              <a:rPr kumimoji="0" lang="en-US" sz="2800" b="0" i="0" u="none" strike="noStrike" kern="0" cap="none" spc="0" normalizeH="0" baseline="-25000" noProof="0" dirty="0" smtClean="0">
                <a:ln>
                  <a:noFill/>
                </a:ln>
                <a:effectLst/>
                <a:uLnTx/>
                <a:uFillTx/>
                <a:latin typeface="Bookman Old Style" pitchFamily="18" charset="0"/>
              </a:rPr>
              <a:t>s</a:t>
            </a:r>
            <a:r>
              <a:rPr kumimoji="0" lang="en-US" sz="2800" b="0" i="0" u="none" strike="noStrike" kern="0" cap="none" spc="0" normalizeH="0" baseline="0" noProof="0" dirty="0" smtClean="0">
                <a:ln>
                  <a:noFill/>
                </a:ln>
                <a:effectLst/>
                <a:uLnTx/>
                <a:uFillTx/>
                <a:latin typeface="Bookman Old Style" pitchFamily="18" charset="0"/>
              </a:rPr>
              <a:t> is called the sampling rate or sampling frequency.</a:t>
            </a:r>
          </a:p>
          <a:p>
            <a:pPr marL="342900" marR="0" lvl="0" indent="-342900" algn="just" defTabSz="914400" rtl="0" eaLnBrk="1" fontAlgn="base" latinLnBrk="0" hangingPunct="1">
              <a:lnSpc>
                <a:spcPct val="90000"/>
              </a:lnSpc>
              <a:spcBef>
                <a:spcPct val="20000"/>
              </a:spcBef>
              <a:spcAft>
                <a:spcPct val="0"/>
              </a:spcAft>
              <a:buClr>
                <a:srgbClr val="3333CC"/>
              </a:buClr>
              <a:buSzPct val="60000"/>
              <a:buFont typeface="Wingdings" pitchFamily="2" charset="2"/>
              <a:buChar char="n"/>
              <a:tabLst/>
              <a:defRPr/>
            </a:pPr>
            <a:r>
              <a:rPr kumimoji="0" lang="en-US" sz="2800" b="0" i="0" u="none" strike="noStrike" kern="0" cap="none" spc="0" normalizeH="0" baseline="0" noProof="0" dirty="0" smtClean="0">
                <a:ln>
                  <a:noFill/>
                </a:ln>
                <a:effectLst/>
                <a:uLnTx/>
                <a:uFillTx/>
                <a:latin typeface="Bookman Old Style" pitchFamily="18" charset="0"/>
              </a:rPr>
              <a:t>The process is referred to as pulse amplitude modulation PAM and the outcome is a signal with analog (non integer) values</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5"/>
          <p:cNvSpPr>
            <a:spLocks noChangeArrowheads="1"/>
          </p:cNvSpPr>
          <p:nvPr/>
        </p:nvSpPr>
        <p:spPr bwMode="auto">
          <a:xfrm>
            <a:off x="1600200" y="152400"/>
            <a:ext cx="6086604" cy="582211"/>
          </a:xfrm>
          <a:prstGeom prst="rect">
            <a:avLst/>
          </a:prstGeom>
          <a:noFill/>
          <a:ln w="12700">
            <a:noFill/>
            <a:miter lim="800000"/>
            <a:headEnd/>
            <a:tailEnd/>
          </a:ln>
          <a:effectLst/>
        </p:spPr>
        <p:txBody>
          <a:bodyPr wrap="none" lIns="90488" tIns="44450" rIns="90488" bIns="4445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3200" b="1" i="0" u="none" strike="noStrike" kern="0" cap="none" spc="0" normalizeH="0" baseline="0" noProof="0" dirty="0" smtClean="0">
                <a:ln>
                  <a:noFill/>
                </a:ln>
                <a:solidFill>
                  <a:srgbClr val="063DE8"/>
                </a:solidFill>
                <a:effectLst/>
                <a:uLnTx/>
                <a:uFillTx/>
              </a:rPr>
              <a:t>PAM(Pulse amplitude modulation)</a:t>
            </a:r>
          </a:p>
        </p:txBody>
      </p:sp>
      <p:pic>
        <p:nvPicPr>
          <p:cNvPr id="5" name="Picture 6"/>
          <p:cNvPicPr>
            <a:picLocks noChangeArrowheads="1"/>
          </p:cNvPicPr>
          <p:nvPr/>
        </p:nvPicPr>
        <p:blipFill>
          <a:blip r:embed="rId2"/>
          <a:srcRect/>
          <a:stretch>
            <a:fillRect/>
          </a:stretch>
        </p:blipFill>
        <p:spPr bwMode="auto">
          <a:xfrm>
            <a:off x="122238" y="1249363"/>
            <a:ext cx="8836025" cy="4292600"/>
          </a:xfrm>
          <a:prstGeom prst="rect">
            <a:avLst/>
          </a:prstGeom>
          <a:noFill/>
          <a:ln w="12700">
            <a:noFill/>
            <a:miter lim="800000"/>
            <a:headEnd/>
            <a:tailEnd/>
          </a:ln>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685800" y="609600"/>
            <a:ext cx="7772400" cy="1143000"/>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4400" b="0" i="0" u="none" strike="noStrike" kern="0" cap="none" spc="0" normalizeH="0" baseline="0" noProof="0" dirty="0" smtClean="0">
                <a:ln>
                  <a:noFill/>
                </a:ln>
                <a:solidFill>
                  <a:srgbClr val="FF0000"/>
                </a:solidFill>
                <a:effectLst/>
                <a:uLnTx/>
                <a:uFillTx/>
                <a:latin typeface="Tahoma"/>
                <a:ea typeface="+mj-ea"/>
                <a:cs typeface="+mj-cs"/>
              </a:rPr>
              <a:t>Quantization</a:t>
            </a:r>
          </a:p>
        </p:txBody>
      </p:sp>
      <p:sp>
        <p:nvSpPr>
          <p:cNvPr id="5" name="Rectangle 3"/>
          <p:cNvSpPr txBox="1">
            <a:spLocks noChangeArrowheads="1"/>
          </p:cNvSpPr>
          <p:nvPr/>
        </p:nvSpPr>
        <p:spPr bwMode="auto">
          <a:xfrm>
            <a:off x="685800" y="1600200"/>
            <a:ext cx="7772400" cy="4724400"/>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p>
            <a:pPr marL="342900" marR="0" lvl="0" indent="-342900" algn="just" defTabSz="914400" rtl="0" eaLnBrk="1" fontAlgn="base" latinLnBrk="0" hangingPunct="1">
              <a:lnSpc>
                <a:spcPct val="90000"/>
              </a:lnSpc>
              <a:spcBef>
                <a:spcPct val="20000"/>
              </a:spcBef>
              <a:spcAft>
                <a:spcPct val="0"/>
              </a:spcAft>
              <a:buClr>
                <a:srgbClr val="3333CC"/>
              </a:buClr>
              <a:buSzPct val="60000"/>
              <a:buFont typeface="Wingdings" pitchFamily="2" charset="2"/>
              <a:buChar char="n"/>
              <a:tabLst/>
              <a:defRPr/>
            </a:pPr>
            <a:r>
              <a:rPr kumimoji="0" lang="en-US" sz="2800" b="0" i="0" u="none" strike="noStrike" kern="0" cap="none" spc="0" normalizeH="0" baseline="0" noProof="0" dirty="0" smtClean="0">
                <a:ln>
                  <a:noFill/>
                </a:ln>
                <a:solidFill>
                  <a:srgbClr val="000000"/>
                </a:solidFill>
                <a:effectLst/>
                <a:uLnTx/>
                <a:uFillTx/>
                <a:latin typeface="Bookman Old Style" pitchFamily="18" charset="0"/>
              </a:rPr>
              <a:t>Sampling results in a series of pulses of varying amplitude values ranging between two limits: a min and a max.</a:t>
            </a:r>
          </a:p>
          <a:p>
            <a:pPr marL="342900" marR="0" lvl="0" indent="-342900" algn="just" defTabSz="914400" rtl="0" eaLnBrk="1" fontAlgn="base" latinLnBrk="0" hangingPunct="1">
              <a:lnSpc>
                <a:spcPct val="90000"/>
              </a:lnSpc>
              <a:spcBef>
                <a:spcPct val="20000"/>
              </a:spcBef>
              <a:spcAft>
                <a:spcPct val="0"/>
              </a:spcAft>
              <a:buClr>
                <a:srgbClr val="3333CC"/>
              </a:buClr>
              <a:buSzPct val="60000"/>
              <a:buFont typeface="Wingdings" pitchFamily="2" charset="2"/>
              <a:buChar char="n"/>
              <a:tabLst/>
              <a:defRPr/>
            </a:pPr>
            <a:r>
              <a:rPr kumimoji="0" lang="en-US" sz="2800" b="0" i="0" u="none" strike="noStrike" kern="0" cap="none" spc="0" normalizeH="0" baseline="0" noProof="0" dirty="0" smtClean="0">
                <a:ln>
                  <a:noFill/>
                </a:ln>
                <a:solidFill>
                  <a:srgbClr val="000000"/>
                </a:solidFill>
                <a:effectLst/>
                <a:uLnTx/>
                <a:uFillTx/>
                <a:latin typeface="Bookman Old Style" pitchFamily="18" charset="0"/>
              </a:rPr>
              <a:t>The amplitude values are infinite between the two limits.</a:t>
            </a:r>
          </a:p>
          <a:p>
            <a:pPr marL="342900" marR="0" lvl="0" indent="-342900" algn="just" defTabSz="914400" rtl="0" eaLnBrk="1" fontAlgn="base" latinLnBrk="0" hangingPunct="1">
              <a:lnSpc>
                <a:spcPct val="90000"/>
              </a:lnSpc>
              <a:spcBef>
                <a:spcPct val="20000"/>
              </a:spcBef>
              <a:spcAft>
                <a:spcPct val="0"/>
              </a:spcAft>
              <a:buClr>
                <a:srgbClr val="3333CC"/>
              </a:buClr>
              <a:buSzPct val="60000"/>
              <a:buFont typeface="Wingdings" pitchFamily="2" charset="2"/>
              <a:buChar char="n"/>
              <a:tabLst/>
              <a:defRPr/>
            </a:pPr>
            <a:r>
              <a:rPr kumimoji="0" lang="en-US" sz="2800" b="0" i="0" u="none" strike="noStrike" kern="0" cap="none" spc="0" normalizeH="0" baseline="0" noProof="0" dirty="0" smtClean="0">
                <a:ln>
                  <a:noFill/>
                </a:ln>
                <a:solidFill>
                  <a:srgbClr val="000000"/>
                </a:solidFill>
                <a:effectLst/>
                <a:uLnTx/>
                <a:uFillTx/>
                <a:latin typeface="Bookman Old Style" pitchFamily="18" charset="0"/>
              </a:rPr>
              <a:t>We need to map the </a:t>
            </a:r>
            <a:r>
              <a:rPr kumimoji="0" lang="en-US" sz="2800" b="0" i="1" u="none" strike="noStrike" kern="0" cap="none" spc="0" normalizeH="0" baseline="0" noProof="0" dirty="0" smtClean="0">
                <a:ln>
                  <a:noFill/>
                </a:ln>
                <a:solidFill>
                  <a:srgbClr val="000000"/>
                </a:solidFill>
                <a:effectLst/>
                <a:uLnTx/>
                <a:uFillTx/>
                <a:latin typeface="Bookman Old Style" pitchFamily="18" charset="0"/>
              </a:rPr>
              <a:t>infinite</a:t>
            </a:r>
            <a:r>
              <a:rPr kumimoji="0" lang="en-US" sz="2800" b="0" i="0" u="none" strike="noStrike" kern="0" cap="none" spc="0" normalizeH="0" baseline="0" noProof="0" dirty="0" smtClean="0">
                <a:ln>
                  <a:noFill/>
                </a:ln>
                <a:solidFill>
                  <a:srgbClr val="000000"/>
                </a:solidFill>
                <a:effectLst/>
                <a:uLnTx/>
                <a:uFillTx/>
                <a:latin typeface="Bookman Old Style" pitchFamily="18" charset="0"/>
              </a:rPr>
              <a:t> amplitude values onto a finite set of known values.</a:t>
            </a:r>
          </a:p>
          <a:p>
            <a:pPr marL="342900" marR="0" lvl="0" indent="-342900" algn="just" defTabSz="914400" rtl="0" eaLnBrk="1" fontAlgn="base" latinLnBrk="0" hangingPunct="1">
              <a:lnSpc>
                <a:spcPct val="90000"/>
              </a:lnSpc>
              <a:spcBef>
                <a:spcPct val="20000"/>
              </a:spcBef>
              <a:spcAft>
                <a:spcPct val="0"/>
              </a:spcAft>
              <a:buClr>
                <a:srgbClr val="3333CC"/>
              </a:buClr>
              <a:buSzPct val="60000"/>
              <a:buFont typeface="Wingdings" pitchFamily="2" charset="2"/>
              <a:buChar char="n"/>
              <a:tabLst/>
              <a:defRPr/>
            </a:pPr>
            <a:r>
              <a:rPr kumimoji="0" lang="en-US" sz="2800" b="0" i="0" u="none" strike="noStrike" kern="0" cap="none" spc="0" normalizeH="0" baseline="0" noProof="0" dirty="0" smtClean="0">
                <a:ln>
                  <a:noFill/>
                </a:ln>
                <a:solidFill>
                  <a:srgbClr val="000000"/>
                </a:solidFill>
                <a:effectLst/>
                <a:uLnTx/>
                <a:uFillTx/>
                <a:latin typeface="Bookman Old Style" pitchFamily="18" charset="0"/>
              </a:rPr>
              <a:t>This is achieved by dividing the distance between min and max into </a:t>
            </a:r>
            <a:r>
              <a:rPr kumimoji="0" lang="en-US" sz="2800" b="0" i="0" u="none" strike="noStrike" kern="0" cap="none" spc="0" normalizeH="0" baseline="0" noProof="0" dirty="0" smtClean="0">
                <a:ln>
                  <a:noFill/>
                </a:ln>
                <a:solidFill>
                  <a:srgbClr val="FF0000"/>
                </a:solidFill>
                <a:effectLst/>
                <a:uLnTx/>
                <a:uFillTx/>
                <a:latin typeface="Bookman Old Style" pitchFamily="18" charset="0"/>
              </a:rPr>
              <a:t>L</a:t>
            </a:r>
            <a:r>
              <a:rPr kumimoji="0" lang="en-US" sz="2800" b="0" i="0" u="none" strike="noStrike" kern="0" cap="none" spc="0" normalizeH="0" baseline="0" noProof="0" dirty="0" smtClean="0">
                <a:ln>
                  <a:noFill/>
                </a:ln>
                <a:solidFill>
                  <a:srgbClr val="000000"/>
                </a:solidFill>
                <a:effectLst/>
                <a:uLnTx/>
                <a:uFillTx/>
                <a:latin typeface="Bookman Old Style" pitchFamily="18" charset="0"/>
              </a:rPr>
              <a:t> </a:t>
            </a:r>
            <a:r>
              <a:rPr kumimoji="0" lang="en-US" sz="2800" b="0" i="0" u="none" strike="noStrike" kern="0" cap="none" spc="0" normalizeH="0" baseline="0" noProof="0" dirty="0" smtClean="0">
                <a:ln>
                  <a:noFill/>
                </a:ln>
                <a:solidFill>
                  <a:srgbClr val="FF0000"/>
                </a:solidFill>
                <a:effectLst/>
                <a:uLnTx/>
                <a:uFillTx/>
                <a:latin typeface="Bookman Old Style" pitchFamily="18" charset="0"/>
              </a:rPr>
              <a:t>zones</a:t>
            </a:r>
            <a:r>
              <a:rPr kumimoji="0" lang="en-US" sz="2800" b="0" i="0" u="none" strike="noStrike" kern="0" cap="none" spc="0" normalizeH="0" baseline="0" noProof="0" dirty="0" smtClean="0">
                <a:ln>
                  <a:noFill/>
                </a:ln>
                <a:solidFill>
                  <a:srgbClr val="000000"/>
                </a:solidFill>
                <a:effectLst/>
                <a:uLnTx/>
                <a:uFillTx/>
                <a:latin typeface="Bookman Old Style" pitchFamily="18" charset="0"/>
              </a:rPr>
              <a:t>, each of</a:t>
            </a:r>
            <a:r>
              <a:rPr kumimoji="0" lang="en-US" sz="2800" b="0" i="0" u="none" strike="noStrike" kern="0" cap="none" spc="0" normalizeH="0" baseline="0" noProof="0" dirty="0" smtClean="0">
                <a:ln>
                  <a:noFill/>
                </a:ln>
                <a:solidFill>
                  <a:srgbClr val="FF0000"/>
                </a:solidFill>
                <a:effectLst/>
                <a:uLnTx/>
                <a:uFillTx/>
                <a:latin typeface="Bookman Old Style" pitchFamily="18" charset="0"/>
              </a:rPr>
              <a:t> height </a:t>
            </a:r>
            <a:r>
              <a:rPr kumimoji="0" lang="en-US" sz="2800" b="0" i="0" u="none" strike="noStrike" kern="0" cap="none" spc="0" normalizeH="0" baseline="0" noProof="0" dirty="0" smtClean="0">
                <a:ln>
                  <a:noFill/>
                </a:ln>
                <a:solidFill>
                  <a:srgbClr val="FF0000"/>
                </a:solidFill>
                <a:effectLst/>
                <a:uLnTx/>
                <a:uFillTx/>
                <a:latin typeface="Bookman Old Style" pitchFamily="18" charset="0"/>
                <a:sym typeface="Symbol" pitchFamily="18" charset="2"/>
              </a:rPr>
              <a:t></a:t>
            </a:r>
          </a:p>
          <a:p>
            <a:pPr marL="342900" marR="0" lvl="0" indent="-342900" algn="just" defTabSz="914400" rtl="0" eaLnBrk="1" fontAlgn="base" latinLnBrk="0" hangingPunct="1">
              <a:lnSpc>
                <a:spcPct val="90000"/>
              </a:lnSpc>
              <a:spcBef>
                <a:spcPct val="20000"/>
              </a:spcBef>
              <a:spcAft>
                <a:spcPct val="0"/>
              </a:spcAft>
              <a:buClr>
                <a:srgbClr val="3333CC"/>
              </a:buClr>
              <a:buSzPct val="60000"/>
              <a:buFont typeface="Wingdings" pitchFamily="2" charset="2"/>
              <a:buNone/>
              <a:tabLst/>
              <a:defRPr/>
            </a:pPr>
            <a:r>
              <a:rPr kumimoji="0" lang="en-US" sz="2800" b="0" i="0" u="none" strike="noStrike" kern="0" cap="none" spc="0" normalizeH="0" baseline="0" noProof="0" dirty="0" smtClean="0">
                <a:ln>
                  <a:noFill/>
                </a:ln>
                <a:solidFill>
                  <a:srgbClr val="000000"/>
                </a:solidFill>
                <a:effectLst/>
                <a:uLnTx/>
                <a:uFillTx/>
                <a:latin typeface="Bookman Old Style" pitchFamily="18" charset="0"/>
                <a:sym typeface="Symbol" pitchFamily="18" charset="2"/>
              </a:rPr>
              <a:t></a:t>
            </a:r>
            <a:r>
              <a:rPr kumimoji="0" lang="en-US" sz="2800" b="0" i="0" u="none" strike="noStrike" kern="0" cap="none" spc="0" normalizeH="0" baseline="0" noProof="0" dirty="0" smtClean="0">
                <a:ln>
                  <a:noFill/>
                </a:ln>
                <a:solidFill>
                  <a:srgbClr val="000000"/>
                </a:solidFill>
                <a:effectLst/>
                <a:uLnTx/>
                <a:uFillTx/>
                <a:latin typeface="Bookman Old Style" pitchFamily="18" charset="0"/>
              </a:rPr>
              <a:t> = (max - min)/L</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5"/>
          <p:cNvSpPr>
            <a:spLocks noChangeArrowheads="1"/>
          </p:cNvSpPr>
          <p:nvPr/>
        </p:nvSpPr>
        <p:spPr bwMode="auto">
          <a:xfrm>
            <a:off x="2239963" y="481013"/>
            <a:ext cx="4210050" cy="588962"/>
          </a:xfrm>
          <a:prstGeom prst="rect">
            <a:avLst/>
          </a:prstGeom>
          <a:noFill/>
          <a:ln w="12700">
            <a:noFill/>
            <a:miter lim="800000"/>
            <a:headEnd/>
            <a:tailEnd/>
          </a:ln>
          <a:effectLst/>
        </p:spPr>
        <p:txBody>
          <a:bodyPr wrap="none" lIns="90488" tIns="44450" rIns="90488" bIns="4445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3200" b="1" i="0" u="none" strike="noStrike" kern="0" cap="none" spc="0" normalizeH="0" baseline="0" noProof="0" dirty="0" smtClean="0">
                <a:ln>
                  <a:noFill/>
                </a:ln>
                <a:solidFill>
                  <a:srgbClr val="063DE8"/>
                </a:solidFill>
                <a:effectLst/>
                <a:uLnTx/>
                <a:uFillTx/>
              </a:rPr>
              <a:t>Quantized PAM Signal</a:t>
            </a:r>
          </a:p>
        </p:txBody>
      </p:sp>
      <p:pic>
        <p:nvPicPr>
          <p:cNvPr id="5" name="Picture 6"/>
          <p:cNvPicPr>
            <a:picLocks noChangeArrowheads="1"/>
          </p:cNvPicPr>
          <p:nvPr/>
        </p:nvPicPr>
        <p:blipFill>
          <a:blip r:embed="rId2"/>
          <a:srcRect/>
          <a:stretch>
            <a:fillRect/>
          </a:stretch>
        </p:blipFill>
        <p:spPr bwMode="auto">
          <a:xfrm>
            <a:off x="250825" y="1325563"/>
            <a:ext cx="8616950" cy="4179887"/>
          </a:xfrm>
          <a:prstGeom prst="rect">
            <a:avLst/>
          </a:prstGeom>
          <a:noFill/>
          <a:ln w="12700">
            <a:noFill/>
            <a:miter lim="800000"/>
            <a:headEnd/>
            <a:tailEnd/>
          </a:ln>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rrowheads="1"/>
          </p:cNvPicPr>
          <p:nvPr/>
        </p:nvPicPr>
        <p:blipFill>
          <a:blip r:embed="rId2"/>
          <a:srcRect/>
          <a:stretch>
            <a:fillRect/>
          </a:stretch>
        </p:blipFill>
        <p:spPr bwMode="auto">
          <a:xfrm>
            <a:off x="334963" y="2157413"/>
            <a:ext cx="8116887" cy="2643187"/>
          </a:xfrm>
          <a:prstGeom prst="rect">
            <a:avLst/>
          </a:prstGeom>
          <a:noFill/>
          <a:ln w="12700">
            <a:noFill/>
            <a:miter lim="800000"/>
            <a:headEnd/>
            <a:tailEnd/>
          </a:ln>
          <a:effectLst/>
        </p:spPr>
      </p:pic>
      <p:sp>
        <p:nvSpPr>
          <p:cNvPr id="5" name="Rectangle 6"/>
          <p:cNvSpPr>
            <a:spLocks noChangeArrowheads="1"/>
          </p:cNvSpPr>
          <p:nvPr/>
        </p:nvSpPr>
        <p:spPr bwMode="auto">
          <a:xfrm>
            <a:off x="2317750" y="481013"/>
            <a:ext cx="3713163" cy="1076325"/>
          </a:xfrm>
          <a:prstGeom prst="rect">
            <a:avLst/>
          </a:prstGeom>
          <a:noFill/>
          <a:ln w="12700">
            <a:noFill/>
            <a:miter lim="800000"/>
            <a:headEnd/>
            <a:tailEnd/>
          </a:ln>
          <a:effectLst/>
        </p:spPr>
        <p:txBody>
          <a:bodyPr wrap="none" lIns="90488" tIns="44450" rIns="90488" bIns="4445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3200" b="1" i="0" u="none" strike="noStrike" kern="0" cap="none" spc="0" normalizeH="0" baseline="0" noProof="0" dirty="0" smtClean="0">
                <a:ln>
                  <a:noFill/>
                </a:ln>
                <a:solidFill>
                  <a:srgbClr val="063DE8"/>
                </a:solidFill>
                <a:effectLst/>
                <a:uLnTx/>
                <a:uFillTx/>
              </a:rPr>
              <a:t>Quantizing Using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3200" b="1" i="0" u="none" strike="noStrike" kern="0" cap="none" spc="0" normalizeH="0" baseline="0" noProof="0" dirty="0" smtClean="0">
                <a:ln>
                  <a:noFill/>
                </a:ln>
                <a:solidFill>
                  <a:srgbClr val="063DE8"/>
                </a:solidFill>
                <a:effectLst/>
                <a:uLnTx/>
                <a:uFillTx/>
              </a:rPr>
              <a:t>Sign and Magnitude</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7" name="Rectangle 5"/>
          <p:cNvSpPr>
            <a:spLocks noChangeArrowheads="1"/>
          </p:cNvSpPr>
          <p:nvPr/>
        </p:nvSpPr>
        <p:spPr bwMode="auto">
          <a:xfrm>
            <a:off x="3763963" y="633413"/>
            <a:ext cx="1119187" cy="588962"/>
          </a:xfrm>
          <a:prstGeom prst="rect">
            <a:avLst/>
          </a:prstGeom>
          <a:noFill/>
          <a:ln w="12700">
            <a:noFill/>
            <a:miter lim="800000"/>
            <a:headEnd/>
            <a:tailEnd/>
          </a:ln>
          <a:effectLst/>
        </p:spPr>
        <p:txBody>
          <a:bodyPr wrap="none" lIns="90488" tIns="44450" rIns="90488" bIns="44450">
            <a:spAutoFit/>
          </a:bodyPr>
          <a:lstStyle/>
          <a:p>
            <a:r>
              <a:rPr lang="en-US" sz="3200" b="1">
                <a:solidFill>
                  <a:srgbClr val="063DE8"/>
                </a:solidFill>
              </a:rPr>
              <a:t>PCM</a:t>
            </a:r>
          </a:p>
        </p:txBody>
      </p:sp>
      <p:pic>
        <p:nvPicPr>
          <p:cNvPr id="8198" name="Picture 6"/>
          <p:cNvPicPr>
            <a:picLocks noChangeArrowheads="1"/>
          </p:cNvPicPr>
          <p:nvPr/>
        </p:nvPicPr>
        <p:blipFill>
          <a:blip r:embed="rId2"/>
          <a:srcRect/>
          <a:stretch>
            <a:fillRect/>
          </a:stretch>
        </p:blipFill>
        <p:spPr bwMode="auto">
          <a:xfrm>
            <a:off x="98425" y="2495550"/>
            <a:ext cx="8896350" cy="1827213"/>
          </a:xfrm>
          <a:prstGeom prst="rect">
            <a:avLst/>
          </a:prstGeom>
          <a:noFill/>
          <a:ln w="12700">
            <a:noFill/>
            <a:miter lim="800000"/>
            <a:headEnd/>
            <a:tailEnd/>
          </a:ln>
          <a:effectLst/>
        </p:spPr>
      </p:pic>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0" i="0" u="none" strike="noStrike" cap="none" normalizeH="0" baseline="-1400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0" i="0" u="none" strike="noStrike" cap="none" normalizeH="0" baseline="-14000" smtClean="0">
            <a:ln>
              <a:noFill/>
            </a:ln>
            <a:solidFill>
              <a:schemeClr val="tx1"/>
            </a:solidFill>
            <a:effectLst/>
            <a:latin typeface="Times New Roman" pitchFamily="18"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392</TotalTime>
  <Words>594</Words>
  <Application>Microsoft Office PowerPoint</Application>
  <PresentationFormat>On-screen Show (4:3)</PresentationFormat>
  <Paragraphs>72</Paragraphs>
  <Slides>26</Slides>
  <Notes>8</Notes>
  <HiddenSlides>0</HiddenSlides>
  <MMClips>0</MMClips>
  <ScaleCrop>false</ScaleCrop>
  <HeadingPairs>
    <vt:vector size="4" baseType="variant">
      <vt:variant>
        <vt:lpstr>Theme</vt:lpstr>
      </vt:variant>
      <vt:variant>
        <vt:i4>2</vt:i4>
      </vt:variant>
      <vt:variant>
        <vt:lpstr>Slide Titles</vt:lpstr>
      </vt:variant>
      <vt:variant>
        <vt:i4>26</vt:i4>
      </vt:variant>
    </vt:vector>
  </HeadingPairs>
  <TitlesOfParts>
    <vt:vector size="28" baseType="lpstr">
      <vt:lpstr>Office Theme</vt:lpstr>
      <vt:lpstr>Blends</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Ansuman</dc:creator>
  <cp:lastModifiedBy>user</cp:lastModifiedBy>
  <cp:revision>24</cp:revision>
  <dcterms:created xsi:type="dcterms:W3CDTF">2006-08-16T00:00:00Z</dcterms:created>
  <dcterms:modified xsi:type="dcterms:W3CDTF">2016-07-14T07:03:19Z</dcterms:modified>
</cp:coreProperties>
</file>