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5C6ADB40-F6B6-4BB8-BECA-B2A7A41C32F5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444D25-3173-4353-909E-098058C1E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4"/>
          <p:cNvSpPr>
            <a:spLocks noChangeArrowheads="1" noChangeShapeType="1" noTextEdit="1"/>
          </p:cNvSpPr>
          <p:nvPr/>
        </p:nvSpPr>
        <p:spPr bwMode="auto">
          <a:xfrm>
            <a:off x="685800" y="2133600"/>
            <a:ext cx="7696200" cy="2209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/>
              </a:rPr>
              <a:t>Console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82000" cy="650875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  <a:latin typeface="Arial" charset="0"/>
              </a:rPr>
              <a:t>Console Applications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ability for Visual Basic programmers to easily create </a:t>
            </a:r>
            <a:r>
              <a:rPr lang="en-US" sz="2400" b="1" dirty="0">
                <a:solidFill>
                  <a:srgbClr val="993366"/>
                </a:solidFill>
                <a:latin typeface="Calibri" pitchFamily="34" charset="0"/>
                <a:cs typeface="Calibri" pitchFamily="34" charset="0"/>
              </a:rPr>
              <a:t>console applications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new with VB.NET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 today’s world of sophisticated graphical interfaces, console applications may seem like a quaint relic of the past. They are not however – they are very useful in certain circumstances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38138" indent="-338138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Windows provide a console interface for use when needed, called variously the </a:t>
            </a:r>
            <a:r>
              <a:rPr lang="en-US" sz="2400" b="1" dirty="0">
                <a:solidFill>
                  <a:srgbClr val="993366"/>
                </a:solidFill>
                <a:latin typeface="Calibri" pitchFamily="34" charset="0"/>
                <a:cs typeface="Calibri" pitchFamily="34" charset="0"/>
              </a:rPr>
              <a:t>DOS box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or the </a:t>
            </a:r>
            <a:r>
              <a:rPr lang="en-US" sz="2400" b="1" dirty="0">
                <a:solidFill>
                  <a:srgbClr val="993366"/>
                </a:solidFill>
                <a:latin typeface="Calibri" pitchFamily="34" charset="0"/>
                <a:cs typeface="Calibri" pitchFamily="34" charset="0"/>
              </a:rPr>
              <a:t>command prompt.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04800" y="1050925"/>
            <a:ext cx="8534400" cy="424731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chemeClr val="accent1"/>
                </a:solidFill>
              </a:rPr>
              <a:t>Module Module1</a:t>
            </a:r>
          </a:p>
          <a:p>
            <a:endParaRPr lang="en-US" noProof="1"/>
          </a:p>
          <a:p>
            <a:r>
              <a:rPr lang="en-US" noProof="1">
                <a:solidFill>
                  <a:srgbClr val="FFFF00"/>
                </a:solidFill>
              </a:rPr>
              <a:t>    Sub Main()</a:t>
            </a:r>
          </a:p>
          <a:p>
            <a:r>
              <a:rPr lang="en-US" noProof="1">
                <a:solidFill>
                  <a:srgbClr val="92D050"/>
                </a:solidFill>
              </a:rPr>
              <a:t>        </a:t>
            </a:r>
            <a:r>
              <a:rPr lang="en-US" b="1" noProof="1">
                <a:solidFill>
                  <a:srgbClr val="92D050"/>
                </a:solidFill>
              </a:rPr>
              <a:t>Console.Write</a:t>
            </a:r>
            <a:r>
              <a:rPr lang="en-US" noProof="1">
                <a:solidFill>
                  <a:schemeClr val="bg1"/>
                </a:solidFill>
              </a:rPr>
              <a:t>("Enter a Number : ")</a:t>
            </a:r>
          </a:p>
          <a:p>
            <a:r>
              <a:rPr lang="en-US" noProof="1">
                <a:solidFill>
                  <a:schemeClr val="bg1"/>
                </a:solidFill>
              </a:rPr>
              <a:t>        Dim varNum As Integer</a:t>
            </a:r>
          </a:p>
          <a:p>
            <a:r>
              <a:rPr lang="en-US" noProof="1">
                <a:solidFill>
                  <a:schemeClr val="bg1"/>
                </a:solidFill>
              </a:rPr>
              <a:t>        varNum = </a:t>
            </a:r>
            <a:r>
              <a:rPr lang="en-US" b="1" noProof="1">
                <a:solidFill>
                  <a:srgbClr val="92D050"/>
                </a:solidFill>
              </a:rPr>
              <a:t>Console.ReadLine()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If varNum &gt;= -9 And varNum &lt;= 9 Then</a:t>
            </a:r>
          </a:p>
          <a:p>
            <a:r>
              <a:rPr lang="en-US" noProof="1">
                <a:solidFill>
                  <a:srgbClr val="92D050"/>
                </a:solidFill>
              </a:rPr>
              <a:t>            </a:t>
            </a:r>
            <a:r>
              <a:rPr lang="en-US" b="1" noProof="1">
                <a:solidFill>
                  <a:srgbClr val="92D050"/>
                </a:solidFill>
              </a:rPr>
              <a:t>Console.WriteLine</a:t>
            </a:r>
            <a:r>
              <a:rPr lang="en-US" noProof="1">
                <a:solidFill>
                  <a:schemeClr val="bg1"/>
                </a:solidFill>
              </a:rPr>
              <a:t>("It is a one-digit number")</a:t>
            </a:r>
          </a:p>
          <a:p>
            <a:r>
              <a:rPr lang="en-US" noProof="1">
                <a:solidFill>
                  <a:schemeClr val="bg1"/>
                </a:solidFill>
              </a:rPr>
              <a:t>        Else</a:t>
            </a:r>
          </a:p>
          <a:p>
            <a:r>
              <a:rPr lang="en-US" noProof="1"/>
              <a:t>            </a:t>
            </a:r>
            <a:r>
              <a:rPr lang="en-US" b="1" noProof="1">
                <a:solidFill>
                  <a:srgbClr val="92D050"/>
                </a:solidFill>
              </a:rPr>
              <a:t>Console.WriteLine</a:t>
            </a:r>
            <a:r>
              <a:rPr lang="en-US" noProof="1">
                <a:solidFill>
                  <a:schemeClr val="bg1"/>
                </a:solidFill>
              </a:rPr>
              <a:t>("It is not a one-digit number")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End If</a:t>
            </a:r>
          </a:p>
          <a:p>
            <a:r>
              <a:rPr lang="en-US" noProof="1"/>
              <a:t>        </a:t>
            </a:r>
            <a:r>
              <a:rPr lang="en-US" b="1" noProof="1">
                <a:solidFill>
                  <a:srgbClr val="92D050"/>
                </a:solidFill>
              </a:rPr>
              <a:t>Console.WriteLine()</a:t>
            </a:r>
          </a:p>
          <a:p>
            <a:r>
              <a:rPr lang="en-US" b="1" noProof="1">
                <a:solidFill>
                  <a:srgbClr val="92D050"/>
                </a:solidFill>
              </a:rPr>
              <a:t>        Console.ReadLine()</a:t>
            </a:r>
          </a:p>
          <a:p>
            <a:r>
              <a:rPr lang="en-US" noProof="1">
                <a:solidFill>
                  <a:srgbClr val="FFFF00"/>
                </a:solidFill>
              </a:rPr>
              <a:t>    End Sub</a:t>
            </a:r>
          </a:p>
          <a:p>
            <a:r>
              <a:rPr lang="en-US" b="1" noProof="1">
                <a:solidFill>
                  <a:schemeClr val="accent1"/>
                </a:solidFill>
              </a:rPr>
              <a:t>End Module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2400" y="514290"/>
            <a:ext cx="8686800" cy="40011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Program To Find Whether A Number Is A One-Digit Number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81200" y="461962"/>
            <a:ext cx="5486400" cy="528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Assignments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050925"/>
            <a:ext cx="86106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the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factorial of a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‘n’, where ‘n’ is taken as input at run-time. Do an error-checking (using if-else statement) to check that the value of ‘n’ cannot be more than 20.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the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sum of the </a:t>
            </a:r>
            <a:r>
              <a:rPr lang="en-US" sz="2000" b="1" dirty="0" err="1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fibbonacci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 series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up to ‘n ’ number of terms, where ‘n’ is taken as input at run-time. 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For example, if the n=5, the output should be 7. (i.e. 0+1+1+2+3)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 startAt="3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the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reverse of a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‘n’, where ‘n’ is taken as input at run-time. Also, provide a message whether the reversed number is equal to the original number or not.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 startAt="3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the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sum of the digits of a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‘n’, where ‘n’ is taken as input at run-time. 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 startAt="3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enter a number ‘n’ and check whether the number is a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prime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or not. Display the message accordingly.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81200" y="200025"/>
            <a:ext cx="5486400" cy="528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Arial" charset="0"/>
              </a:rPr>
              <a:t>Assignments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058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9725" indent="-339725">
              <a:buFontTx/>
              <a:buAutoNum type="arabicPeriod" startAt="6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enter a number ‘n’ and check whether the number </a:t>
            </a:r>
            <a:r>
              <a:rPr lang="en-US" sz="2000">
                <a:latin typeface="Calibri" pitchFamily="34" charset="0"/>
                <a:cs typeface="Calibri" pitchFamily="34" charset="0"/>
              </a:rPr>
              <a:t>is </a:t>
            </a:r>
            <a:r>
              <a:rPr lang="en-US" sz="200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000" b="1" dirty="0" err="1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armstrong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  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or not . Display the message accordingly.</a:t>
            </a:r>
          </a:p>
          <a:p>
            <a:pPr marL="339725" indent="-339725" algn="ctr"/>
            <a:r>
              <a:rPr lang="en-US" sz="2000" dirty="0">
                <a:latin typeface="Calibri" pitchFamily="34" charset="0"/>
                <a:cs typeface="Calibri" pitchFamily="34" charset="0"/>
              </a:rPr>
              <a:t>For example, if n=153, output is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“Armstrong Number” </a:t>
            </a:r>
          </a:p>
          <a:p>
            <a:pPr marL="339725" indent="-339725" algn="ctr"/>
            <a:r>
              <a:rPr lang="en-US" sz="2000" dirty="0">
                <a:latin typeface="Calibri" pitchFamily="34" charset="0"/>
                <a:cs typeface="Calibri" pitchFamily="34" charset="0"/>
              </a:rPr>
              <a:t>153 = (1*1*1)+(5*5*5)+(3*3*3)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</a:t>
            </a:r>
            <a:r>
              <a:rPr lang="en-US" sz="2000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all the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factors</a:t>
            </a:r>
            <a:r>
              <a:rPr lang="en-US" sz="2000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 of a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‘n’, where ‘n’ is taken as input at run-time. For example, if n=10, output is 1, 2, 5, 10.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a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series of </a:t>
            </a:r>
            <a:r>
              <a:rPr lang="en-US" sz="2000" b="1" dirty="0" err="1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armstrong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 numbers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from 1 to ‘n ’, where ‘n’ is taken as input at run-time. 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a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series of</a:t>
            </a:r>
            <a:r>
              <a:rPr lang="en-US" sz="2000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prime numbers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from 2 to ‘n’, where ‘n’ is taken as input at run-time. </a:t>
            </a:r>
          </a:p>
          <a:p>
            <a:pPr marL="339725" indent="-339725" algn="just">
              <a:spcBef>
                <a:spcPct val="50000"/>
              </a:spcBef>
              <a:buFontTx/>
              <a:buAutoNum type="arabicPeriod" startAt="7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a console application program to find whether a number ‘n’ is an </a:t>
            </a:r>
            <a:r>
              <a:rPr lang="en-US" sz="2000" b="1" dirty="0" err="1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automorphic</a:t>
            </a:r>
            <a:r>
              <a:rPr lang="en-US" sz="2000" b="1" dirty="0">
                <a:solidFill>
                  <a:srgbClr val="008080"/>
                </a:solidFill>
                <a:latin typeface="Calibri" pitchFamily="34" charset="0"/>
                <a:cs typeface="Calibri" pitchFamily="34" charset="0"/>
              </a:rPr>
              <a:t> number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or not.  A number is called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automorphic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if the last digit of the square of the number is same as the number itself.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49</TotalTime>
  <Words>433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Theme5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NEHU</cp:lastModifiedBy>
  <cp:revision>5</cp:revision>
  <dcterms:created xsi:type="dcterms:W3CDTF">2017-08-14T06:33:36Z</dcterms:created>
  <dcterms:modified xsi:type="dcterms:W3CDTF">2018-08-09T06:41:16Z</dcterms:modified>
</cp:coreProperties>
</file>