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21A65D-CB8D-4CB2-96C1-D3E5EA9C89CB}" type="datetimeFigureOut">
              <a:rPr lang="en-US" smtClean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A0BD2F-3B2A-4D64-A89D-1CCE17081D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3600" y="5715000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Project guide: Rubul Kumar Bania</a:t>
            </a:r>
          </a:p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Asst. Professor, Department Of Computer Application, N.E.H.U, Tura Campus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85800"/>
            <a:ext cx="582153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Minor Project title:</a:t>
            </a: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Student Information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7554" y="271462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Presented By:-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3276600"/>
            <a:ext cx="290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Sri. Suresh Kumar Sah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Roll no: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CA-M1515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MCA – 5</a:t>
            </a:r>
            <a:r>
              <a:rPr lang="en-US" baseline="30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semester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0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Student Information System are the primary systems for operating colleges/University. </a:t>
            </a:r>
          </a:p>
          <a:p>
            <a:pPr algn="just"/>
            <a:r>
              <a:rPr lang="en-US" dirty="0" smtClean="0"/>
              <a:t>The Student Information System is a web based student-level data collection system that allows the Department to collect and analyze more accurate and comprehensive information. </a:t>
            </a:r>
          </a:p>
          <a:p>
            <a:pPr algn="just"/>
            <a:r>
              <a:rPr lang="en-US" dirty="0" smtClean="0"/>
              <a:t>Student information systems provide capabilities for entering student records, tracking student attendance, and managing many other student-related data needs in a college or university.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Handle the Student details.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generate a Identity Card.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Maintain the Student Marks Details.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Handle Student Attendance Records.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Maintain records of absences and attendance.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Maintain records of Internal marks.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Student record entry and maintenance.</a:t>
            </a:r>
          </a:p>
          <a:p>
            <a:pPr>
              <a:buNone/>
            </a:pPr>
            <a:r>
              <a:rPr lang="en-US" dirty="0" smtClean="0"/>
              <a:t>2. Attendance and marks maintenance.</a:t>
            </a:r>
          </a:p>
          <a:p>
            <a:pPr>
              <a:buNone/>
            </a:pPr>
            <a:r>
              <a:rPr lang="en-US" dirty="0" smtClean="0"/>
              <a:t>3. Icard generation/ other report generation.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3581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963194" y="4648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4951412"/>
            <a:ext cx="472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2100" y="51427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000500" y="5066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249194" y="51808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62000" y="53340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24200" y="52578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91200" y="5410200"/>
            <a:ext cx="2133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will be three users in this system:</a:t>
            </a:r>
          </a:p>
          <a:p>
            <a:pPr lvl="2"/>
            <a:r>
              <a:rPr lang="en-US" dirty="0" smtClean="0"/>
              <a:t> Student</a:t>
            </a:r>
          </a:p>
          <a:p>
            <a:pPr lvl="2"/>
            <a:r>
              <a:rPr lang="en-US" dirty="0" smtClean="0"/>
              <a:t>Teacher</a:t>
            </a:r>
          </a:p>
          <a:p>
            <a:pPr lvl="2"/>
            <a:r>
              <a:rPr lang="en-US" dirty="0" smtClean="0"/>
              <a:t>Administrator </a:t>
            </a:r>
          </a:p>
          <a:p>
            <a:pPr lvl="1">
              <a:buNone/>
            </a:pPr>
            <a:r>
              <a:rPr lang="en-US" b="1" dirty="0" smtClean="0"/>
              <a:t>Roles of user:</a:t>
            </a:r>
          </a:p>
          <a:p>
            <a:pPr lvl="1">
              <a:buNone/>
            </a:pPr>
            <a:r>
              <a:rPr lang="en-US" b="1" dirty="0" smtClean="0"/>
              <a:t>Student</a:t>
            </a:r>
            <a:r>
              <a:rPr lang="en-US" dirty="0" smtClean="0"/>
              <a:t>: they can only insert their personal records.</a:t>
            </a:r>
          </a:p>
          <a:p>
            <a:pPr lvl="1">
              <a:buNone/>
            </a:pPr>
            <a:r>
              <a:rPr lang="en-US" dirty="0" smtClean="0"/>
              <a:t>They can check their attendance percentage.</a:t>
            </a:r>
          </a:p>
          <a:p>
            <a:pPr lvl="1">
              <a:buNone/>
            </a:pPr>
            <a:r>
              <a:rPr lang="en-US" b="1" dirty="0" smtClean="0"/>
              <a:t>Teacher:</a:t>
            </a:r>
            <a:r>
              <a:rPr lang="en-US" dirty="0" smtClean="0"/>
              <a:t> they can insert marks, attendance and can generate reports.</a:t>
            </a:r>
          </a:p>
          <a:p>
            <a:pPr lvl="1">
              <a:buNone/>
            </a:pPr>
            <a:r>
              <a:rPr lang="en-US" b="1" dirty="0" smtClean="0"/>
              <a:t>Admin:</a:t>
            </a:r>
            <a:r>
              <a:rPr lang="en-US" dirty="0" smtClean="0"/>
              <a:t> The overall accessibility and maintenance of the system will be done by the admin.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276600" y="2286000"/>
            <a:ext cx="2438400" cy="327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Information system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8006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48006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67000" y="24384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81200" y="4343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rot="10800000">
            <a:off x="5715000" y="4648200"/>
            <a:ext cx="11430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40386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1524000" y="37338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667000" y="2895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and Hardware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Software:-</a:t>
            </a:r>
          </a:p>
          <a:p>
            <a:pPr>
              <a:buNone/>
            </a:pPr>
            <a:r>
              <a:rPr lang="en-US" dirty="0" smtClean="0"/>
              <a:t>  1)  Front </a:t>
            </a:r>
            <a:r>
              <a:rPr lang="en-US" dirty="0" smtClean="0"/>
              <a:t>end: PhP, CSS, Bootstap.</a:t>
            </a:r>
          </a:p>
          <a:p>
            <a:pPr>
              <a:buNone/>
            </a:pPr>
            <a:r>
              <a:rPr lang="en-US" dirty="0" smtClean="0"/>
              <a:t>  2)  Back-end</a:t>
            </a:r>
            <a:r>
              <a:rPr lang="en-US" dirty="0" smtClean="0"/>
              <a:t>: Mysql</a:t>
            </a:r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Hardware:-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1)  Monitor</a:t>
            </a:r>
            <a:r>
              <a:rPr lang="en-US" dirty="0" smtClean="0"/>
              <a:t>, keyboard, mouse.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147</TotalTime>
  <Words>247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Slide 1</vt:lpstr>
      <vt:lpstr>Introduction</vt:lpstr>
      <vt:lpstr>Objectives</vt:lpstr>
      <vt:lpstr>Modules of the Project</vt:lpstr>
      <vt:lpstr>User</vt:lpstr>
      <vt:lpstr>Context Diagram</vt:lpstr>
      <vt:lpstr>Software and Hardware used: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Developers</dc:title>
  <dc:creator>MCA-2</dc:creator>
  <cp:lastModifiedBy>NEHU</cp:lastModifiedBy>
  <cp:revision>25</cp:revision>
  <dcterms:created xsi:type="dcterms:W3CDTF">2017-09-21T05:33:52Z</dcterms:created>
  <dcterms:modified xsi:type="dcterms:W3CDTF">2017-09-21T08:27:13Z</dcterms:modified>
</cp:coreProperties>
</file>