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67" r:id="rId3"/>
    <p:sldId id="257" r:id="rId4"/>
    <p:sldId id="265" r:id="rId5"/>
    <p:sldId id="260" r:id="rId6"/>
    <p:sldId id="262" r:id="rId7"/>
    <p:sldId id="266" r:id="rId8"/>
    <p:sldId id="261" r:id="rId9"/>
    <p:sldId id="271"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6831" autoAdjust="0"/>
  </p:normalViewPr>
  <p:slideViewPr>
    <p:cSldViewPr>
      <p:cViewPr>
        <p:scale>
          <a:sx n="91" d="100"/>
          <a:sy n="91" d="100"/>
        </p:scale>
        <p:origin x="-7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E8A376-334C-456D-BDAC-D0D4DAF78FF6}" type="datetimeFigureOut">
              <a:rPr lang="en-US" smtClean="0"/>
              <a:pPr/>
              <a:t>9/21/2017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0FF3A1-CE79-4F23-B784-D1C6E68BC4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0FF3A1-CE79-4F23-B784-D1C6E68BC41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0FF3A1-CE79-4F23-B784-D1C6E68BC41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0FF3A1-CE79-4F23-B784-D1C6E68BC41D}"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1C609C6-E5A6-4865-9036-8B2B3638751F}" type="datetimeFigureOut">
              <a:rPr lang="en-US" smtClean="0"/>
              <a:pPr/>
              <a:t>9/21/2017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F81D0E4-A6BA-4844-8813-212509F1F9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C609C6-E5A6-4865-9036-8B2B3638751F}"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1D0E4-A6BA-4844-8813-212509F1F9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1C609C6-E5A6-4865-9036-8B2B3638751F}" type="datetimeFigureOut">
              <a:rPr lang="en-US" smtClean="0"/>
              <a:pPr/>
              <a:t>9/21/2017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F81D0E4-A6BA-4844-8813-212509F1F9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1C609C6-E5A6-4865-9036-8B2B3638751F}"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81D0E4-A6BA-4844-8813-212509F1F92C}"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1C609C6-E5A6-4865-9036-8B2B3638751F}" type="datetimeFigureOut">
              <a:rPr lang="en-US" smtClean="0"/>
              <a:pPr/>
              <a:t>9/21/2017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F81D0E4-A6BA-4844-8813-212509F1F92C}"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1C609C6-E5A6-4865-9036-8B2B3638751F}" type="datetimeFigureOut">
              <a:rPr lang="en-US" smtClean="0"/>
              <a:pPr/>
              <a:t>9/21/2017</a:t>
            </a:fld>
            <a:endParaRPr lang="en-US"/>
          </a:p>
        </p:txBody>
      </p:sp>
      <p:sp>
        <p:nvSpPr>
          <p:cNvPr id="10" name="Slide Number Placeholder 9"/>
          <p:cNvSpPr>
            <a:spLocks noGrp="1"/>
          </p:cNvSpPr>
          <p:nvPr>
            <p:ph type="sldNum" sz="quarter" idx="16"/>
          </p:nvPr>
        </p:nvSpPr>
        <p:spPr/>
        <p:txBody>
          <a:bodyPr rtlCol="0"/>
          <a:lstStyle/>
          <a:p>
            <a:fld id="{4F81D0E4-A6BA-4844-8813-212509F1F92C}"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1C609C6-E5A6-4865-9036-8B2B3638751F}" type="datetimeFigureOut">
              <a:rPr lang="en-US" smtClean="0"/>
              <a:pPr/>
              <a:t>9/21/2017</a:t>
            </a:fld>
            <a:endParaRPr lang="en-US"/>
          </a:p>
        </p:txBody>
      </p:sp>
      <p:sp>
        <p:nvSpPr>
          <p:cNvPr id="12" name="Slide Number Placeholder 11"/>
          <p:cNvSpPr>
            <a:spLocks noGrp="1"/>
          </p:cNvSpPr>
          <p:nvPr>
            <p:ph type="sldNum" sz="quarter" idx="16"/>
          </p:nvPr>
        </p:nvSpPr>
        <p:spPr/>
        <p:txBody>
          <a:bodyPr rtlCol="0"/>
          <a:lstStyle/>
          <a:p>
            <a:fld id="{4F81D0E4-A6BA-4844-8813-212509F1F92C}"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C609C6-E5A6-4865-9036-8B2B3638751F}" type="datetimeFigureOut">
              <a:rPr lang="en-US" smtClean="0"/>
              <a:pPr/>
              <a:t>9/21/2017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F81D0E4-A6BA-4844-8813-212509F1F9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609C6-E5A6-4865-9036-8B2B3638751F}" type="datetimeFigureOut">
              <a:rPr lang="en-US" smtClean="0"/>
              <a:pPr/>
              <a:t>9/21/2017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F81D0E4-A6BA-4844-8813-212509F1F9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C609C6-E5A6-4865-9036-8B2B3638751F}"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81D0E4-A6BA-4844-8813-212509F1F9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1C609C6-E5A6-4865-9036-8B2B3638751F}" type="datetimeFigureOut">
              <a:rPr lang="en-US" smtClean="0"/>
              <a:pPr/>
              <a:t>9/21/2017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F81D0E4-A6BA-4844-8813-212509F1F9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1C609C6-E5A6-4865-9036-8B2B3638751F}" type="datetimeFigureOut">
              <a:rPr lang="en-US" smtClean="0"/>
              <a:pPr/>
              <a:t>9/21/2017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F81D0E4-A6BA-4844-8813-212509F1F9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458200" cy="5486400"/>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800" b="1" u="sng" dirty="0" smtClean="0"/>
              <a:t>Title </a:t>
            </a:r>
            <a:r>
              <a:rPr lang="en-US" sz="2800" b="1" u="sng" dirty="0"/>
              <a:t>of the </a:t>
            </a:r>
            <a:r>
              <a:rPr lang="en-US" sz="2800" b="1" u="sng" dirty="0" smtClean="0"/>
              <a:t>project:</a:t>
            </a:r>
            <a:r>
              <a:rPr lang="en-US" sz="2800" dirty="0" smtClean="0"/>
              <a:t>                                         </a:t>
            </a:r>
            <a:r>
              <a:rPr lang="en-US" sz="2800" dirty="0"/>
              <a:t/>
            </a:r>
            <a:br>
              <a:rPr lang="en-US" sz="2800" dirty="0"/>
            </a:br>
            <a:r>
              <a:rPr lang="en-US" sz="2800" dirty="0" smtClean="0"/>
              <a:t>“</a:t>
            </a:r>
            <a:r>
              <a:rPr lang="en-US" sz="2800" b="1" dirty="0"/>
              <a:t>COMPUTER SCIENCE DISCUSSION FORUM</a:t>
            </a:r>
            <a:r>
              <a:rPr lang="en-US" sz="2800" dirty="0" smtClean="0"/>
              <a:t>”</a:t>
            </a:r>
            <a:br>
              <a:rPr lang="en-US" sz="2800" dirty="0" smtClean="0"/>
            </a:br>
            <a:r>
              <a:rPr lang="en-US" sz="2800" dirty="0" smtClean="0"/>
              <a:t/>
            </a:r>
            <a:br>
              <a:rPr lang="en-US" sz="2800" dirty="0" smtClean="0"/>
            </a:br>
            <a:r>
              <a:rPr lang="en-US" sz="2800" dirty="0" smtClean="0"/>
              <a:t/>
            </a:r>
            <a:br>
              <a:rPr lang="en-US" sz="2800" dirty="0" smtClean="0"/>
            </a:br>
            <a:r>
              <a:rPr lang="en-US" sz="2800" dirty="0"/>
              <a:t/>
            </a:r>
            <a:br>
              <a:rPr lang="en-US" sz="2800" dirty="0"/>
            </a:br>
            <a:r>
              <a:rPr lang="en-US" sz="2800" dirty="0" smtClean="0"/>
              <a:t>                   Presented by:</a:t>
            </a:r>
            <a:br>
              <a:rPr lang="en-US" sz="2800" dirty="0" smtClean="0"/>
            </a:br>
            <a:r>
              <a:rPr lang="en-US" sz="2800" dirty="0" smtClean="0"/>
              <a:t>                                        SILCHRAM </a:t>
            </a:r>
            <a:r>
              <a:rPr lang="en-US" sz="2800" dirty="0"/>
              <a:t>CH. MARAK (CA-M1509)</a:t>
            </a:r>
            <a:br>
              <a:rPr lang="en-US" sz="2800" dirty="0"/>
            </a:br>
            <a:r>
              <a:rPr lang="en-US" sz="2800" dirty="0"/>
              <a:t>                                    </a:t>
            </a:r>
            <a:r>
              <a:rPr lang="en-US" sz="2800" dirty="0" smtClean="0"/>
              <a:t>     JASANG </a:t>
            </a:r>
            <a:r>
              <a:rPr lang="en-US" sz="2800" dirty="0"/>
              <a:t>MOMIN (CA-M1514)</a:t>
            </a:r>
            <a:br>
              <a:rPr lang="en-US" sz="2800" dirty="0"/>
            </a:br>
            <a:r>
              <a:rPr lang="en-US" sz="2800" dirty="0"/>
              <a:t>                   </a:t>
            </a:r>
            <a:r>
              <a:rPr lang="en-US" sz="2800" dirty="0" smtClean="0"/>
              <a:t>                      MCA </a:t>
            </a:r>
            <a:r>
              <a:rPr lang="en-US" sz="2800" dirty="0"/>
              <a:t>5</a:t>
            </a:r>
            <a:r>
              <a:rPr lang="en-US" sz="2800" baseline="30000" dirty="0"/>
              <a:t>TH</a:t>
            </a:r>
            <a:r>
              <a:rPr lang="en-US" sz="2800" dirty="0"/>
              <a:t> SEMESTER</a:t>
            </a:r>
            <a:br>
              <a:rPr lang="en-US" sz="2800" dirty="0"/>
            </a:br>
            <a:r>
              <a:rPr lang="en-US" sz="2800" dirty="0"/>
              <a:t>                       </a:t>
            </a:r>
            <a:r>
              <a:rPr lang="en-US" sz="2800" dirty="0" smtClean="0"/>
              <a:t>                   BATCH </a:t>
            </a:r>
            <a:r>
              <a:rPr lang="en-US" sz="2800" dirty="0"/>
              <a:t>OF 2015–18</a:t>
            </a:r>
            <a:r>
              <a:rPr lang="en-US" sz="2800" dirty="0" smtClean="0"/>
              <a:t>.</a:t>
            </a:r>
            <a:r>
              <a:rPr lang="en-US" sz="2800" dirty="0"/>
              <a:t/>
            </a:r>
            <a:br>
              <a:rPr lang="en-US" sz="2800" dirty="0"/>
            </a:br>
            <a:r>
              <a:rPr lang="en-US" sz="2800" dirty="0"/>
              <a:t/>
            </a:r>
            <a:br>
              <a:rPr lang="en-US" sz="2800" dirty="0"/>
            </a:br>
            <a:r>
              <a:rPr lang="en-US" sz="2800" dirty="0" smtClean="0"/>
              <a:t/>
            </a:r>
            <a:br>
              <a:rPr lang="en-US" sz="2800" dirty="0" smtClean="0"/>
            </a:br>
            <a:endParaRPr lang="en-US" sz="2800" dirty="0"/>
          </a:p>
        </p:txBody>
      </p:sp>
      <p:pic>
        <p:nvPicPr>
          <p:cNvPr id="3" name="Picture 2"/>
          <p:cNvPicPr/>
          <p:nvPr/>
        </p:nvPicPr>
        <p:blipFill>
          <a:blip r:embed="rId3" cstate="print"/>
          <a:srcRect/>
          <a:stretch>
            <a:fillRect/>
          </a:stretch>
        </p:blipFill>
        <p:spPr bwMode="auto">
          <a:xfrm>
            <a:off x="7315200" y="228600"/>
            <a:ext cx="14478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153400" cy="1295400"/>
          </a:xfrm>
        </p:spPr>
        <p:txBody>
          <a:bodyPr>
            <a:normAutofit/>
          </a:bodyPr>
          <a:lstStyle/>
          <a:p>
            <a:r>
              <a:rPr lang="en-US" sz="2000" b="1" dirty="0" smtClean="0"/>
              <a:t>       Main page of “COMPUTER SCIENCE DISCUSSION FORUM “</a:t>
            </a:r>
            <a:r>
              <a:rPr lang="en-US" sz="2000" dirty="0" smtClean="0"/>
              <a:t/>
            </a:r>
            <a:br>
              <a:rPr lang="en-US" sz="2000" dirty="0" smtClean="0"/>
            </a:br>
            <a:endParaRPr lang="en-US" sz="2000" dirty="0"/>
          </a:p>
        </p:txBody>
      </p:sp>
      <p:pic>
        <p:nvPicPr>
          <p:cNvPr id="1026" name="Picture 2" descr="C:\Users\Dell\Desktop\jasang\bank o\screenshot_20170920_095231.png"/>
          <p:cNvPicPr>
            <a:picLocks noChangeAspect="1" noChangeArrowheads="1"/>
          </p:cNvPicPr>
          <p:nvPr/>
        </p:nvPicPr>
        <p:blipFill>
          <a:blip r:embed="rId2" cstate="print"/>
          <a:srcRect/>
          <a:stretch>
            <a:fillRect/>
          </a:stretch>
        </p:blipFill>
        <p:spPr bwMode="auto">
          <a:xfrm>
            <a:off x="381000" y="1600200"/>
            <a:ext cx="7924800" cy="4800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               </a:t>
            </a:r>
          </a:p>
          <a:p>
            <a:r>
              <a:rPr lang="en-US" dirty="0" smtClean="0"/>
              <a:t>                     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5715000"/>
          </a:xfrm>
        </p:spPr>
        <p:txBody>
          <a:bodyPr>
            <a:normAutofit fontScale="90000"/>
          </a:bodyPr>
          <a:lstStyle/>
          <a:p>
            <a:r>
              <a:rPr lang="en-US" dirty="0" smtClean="0"/>
              <a:t/>
            </a:r>
            <a:br>
              <a:rPr lang="en-US" dirty="0" smtClean="0"/>
            </a:br>
            <a:r>
              <a:rPr lang="en-US" b="1" dirty="0" smtClean="0"/>
              <a:t>CONTENTS</a:t>
            </a:r>
            <a:r>
              <a:rPr lang="en-US" dirty="0" smtClean="0"/>
              <a:t/>
            </a:r>
            <a:br>
              <a:rPr lang="en-US" dirty="0" smtClean="0"/>
            </a:br>
            <a:r>
              <a:rPr lang="en-US" dirty="0" smtClean="0"/>
              <a:t/>
            </a:r>
            <a:br>
              <a:rPr lang="en-US" dirty="0" smtClean="0"/>
            </a:br>
            <a:r>
              <a:rPr lang="en-US" dirty="0" smtClean="0"/>
              <a:t>INTRODUCTION</a:t>
            </a:r>
            <a:br>
              <a:rPr lang="en-US" dirty="0" smtClean="0"/>
            </a:br>
            <a:r>
              <a:rPr lang="en-US" dirty="0" smtClean="0"/>
              <a:t>OBJECTIVE</a:t>
            </a:r>
            <a:br>
              <a:rPr lang="en-US" dirty="0" smtClean="0"/>
            </a:br>
            <a:r>
              <a:rPr lang="en-US" dirty="0" smtClean="0"/>
              <a:t>HARDWARE &amp; SOFTWARE REQUIREMENT</a:t>
            </a:r>
            <a:br>
              <a:rPr lang="en-US" dirty="0" smtClean="0"/>
            </a:br>
            <a:r>
              <a:rPr lang="en-US" dirty="0" smtClean="0"/>
              <a:t>LANGUAGE &amp; TOOLS TO BE </a:t>
            </a:r>
            <a:r>
              <a:rPr lang="en-US" dirty="0" smtClean="0"/>
              <a:t>USED</a:t>
            </a:r>
            <a:br>
              <a:rPr lang="en-US" dirty="0" smtClean="0"/>
            </a:br>
            <a:r>
              <a:rPr lang="en-US" sz="5300" dirty="0" smtClean="0"/>
              <a:t>Benefits </a:t>
            </a:r>
            <a:r>
              <a:rPr lang="en-US" sz="5300" dirty="0" smtClean="0"/>
              <a:t>of a discussion forum </a:t>
            </a:r>
            <a:r>
              <a:rPr lang="en-US" dirty="0" smtClean="0"/>
              <a:t/>
            </a:r>
            <a:br>
              <a:rPr lang="en-US" dirty="0" smtClean="0"/>
            </a:b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8229600" cy="361156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What is a Discussion Forum?</a:t>
            </a:r>
            <a:br>
              <a:rPr lang="en-US" dirty="0" smtClean="0"/>
            </a:br>
            <a:endParaRPr lang="en-US" dirty="0"/>
          </a:p>
        </p:txBody>
      </p:sp>
      <p:pic>
        <p:nvPicPr>
          <p:cNvPr id="3" name="Picture 2"/>
          <p:cNvPicPr/>
          <p:nvPr/>
        </p:nvPicPr>
        <p:blipFill>
          <a:blip r:embed="rId2" cstate="print"/>
          <a:srcRect/>
          <a:stretch>
            <a:fillRect/>
          </a:stretch>
        </p:blipFill>
        <p:spPr bwMode="auto">
          <a:xfrm>
            <a:off x="7315200" y="228600"/>
            <a:ext cx="1447800" cy="1219200"/>
          </a:xfrm>
          <a:prstGeom prst="rect">
            <a:avLst/>
          </a:prstGeom>
          <a:noFill/>
          <a:ln w="9525">
            <a:noFill/>
            <a:miter lim="800000"/>
            <a:headEnd/>
            <a:tailEnd/>
          </a:ln>
        </p:spPr>
      </p:pic>
      <p:pic>
        <p:nvPicPr>
          <p:cNvPr id="1026" name="Picture 2" descr="C:\Users\Dell\Desktop\project\th.jpg"/>
          <p:cNvPicPr>
            <a:picLocks noChangeAspect="1" noChangeArrowheads="1"/>
          </p:cNvPicPr>
          <p:nvPr/>
        </p:nvPicPr>
        <p:blipFill>
          <a:blip r:embed="rId3" cstate="print"/>
          <a:srcRect/>
          <a:stretch>
            <a:fillRect/>
          </a:stretch>
        </p:blipFill>
        <p:spPr bwMode="auto">
          <a:xfrm>
            <a:off x="2133600" y="990600"/>
            <a:ext cx="4876800" cy="2971800"/>
          </a:xfrm>
          <a:prstGeom prst="rect">
            <a:avLst/>
          </a:prstGeom>
          <a:noFill/>
        </p:spPr>
      </p:pic>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33400" y="2819400"/>
            <a:ext cx="7961313" cy="3810000"/>
          </a:xfrm>
        </p:spPr>
        <p:txBody>
          <a:bodyPr>
            <a:normAutofit fontScale="92500" lnSpcReduction="20000"/>
          </a:bodyPr>
          <a:lstStyle/>
          <a:p>
            <a:r>
              <a:rPr lang="en-US" dirty="0" smtClean="0"/>
              <a:t>The project entitled “COMPUTER SCIENCE DISCUSSION FORUM” is made for providing a platform for having discussions. This forum provides the platform under one roof to interact with different members which maybe the experts in a particular field or a subject for seeking or to give advices. An online space on which anybody can have discussions regarding any topic or subjects free of cost. A forum which helps to resolve doubts, queries related to any field or subject by having discussions with other registered users.</a:t>
            </a:r>
          </a:p>
          <a:p>
            <a:r>
              <a:rPr lang="en-US" dirty="0" smtClean="0"/>
              <a:t> </a:t>
            </a:r>
          </a:p>
          <a:p>
            <a:endParaRPr lang="en-US" dirty="0"/>
          </a:p>
        </p:txBody>
      </p:sp>
      <p:sp>
        <p:nvSpPr>
          <p:cNvPr id="3" name="Title 2"/>
          <p:cNvSpPr>
            <a:spLocks noGrp="1"/>
          </p:cNvSpPr>
          <p:nvPr>
            <p:ph type="title"/>
          </p:nvPr>
        </p:nvSpPr>
        <p:spPr>
          <a:xfrm>
            <a:off x="1524000" y="1676400"/>
            <a:ext cx="7620000" cy="914400"/>
          </a:xfrm>
        </p:spPr>
        <p:txBody>
          <a:bodyPr>
            <a:normAutofit/>
          </a:bodyPr>
          <a:lstStyle/>
          <a:p>
            <a:r>
              <a:rPr lang="en-US" dirty="0" smtClean="0"/>
              <a:t>INTRODUCTION</a:t>
            </a:r>
            <a:endParaRPr lang="en-US" dirty="0"/>
          </a:p>
        </p:txBody>
      </p:sp>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4114800"/>
          </a:xfrm>
        </p:spPr>
        <p:txBody>
          <a:bodyPr>
            <a:normAutofit fontScale="90000"/>
          </a:bodyPr>
          <a:lstStyle/>
          <a:p>
            <a:pPr lvl="0"/>
            <a:r>
              <a:rPr lang="en-US" dirty="0" smtClean="0"/>
              <a:t>What is the objective?</a:t>
            </a:r>
            <a:br>
              <a:rPr lang="en-US" dirty="0" smtClean="0"/>
            </a:br>
            <a:r>
              <a:rPr lang="en-US" dirty="0" smtClean="0"/>
              <a:t/>
            </a:r>
            <a:br>
              <a:rPr lang="en-US" dirty="0" smtClean="0"/>
            </a:br>
            <a:r>
              <a:rPr lang="en-US" sz="3200" dirty="0" smtClean="0"/>
              <a:t>1. This Discussion Forum will provide a complete solution to the target users under one roof. </a:t>
            </a:r>
            <a:br>
              <a:rPr lang="en-US" sz="3200" dirty="0" smtClean="0"/>
            </a:br>
            <a:r>
              <a:rPr lang="en-US" sz="3200" dirty="0" smtClean="0"/>
              <a:t/>
            </a:r>
            <a:br>
              <a:rPr lang="en-US" sz="3200" dirty="0" smtClean="0"/>
            </a:br>
            <a:r>
              <a:rPr lang="en-US" sz="3200" dirty="0" smtClean="0"/>
              <a:t>2. It is a Forum of its own kind that provides a group way to attain and give knowledge.</a:t>
            </a:r>
            <a:br>
              <a:rPr lang="en-US" sz="3200" dirty="0" smtClean="0"/>
            </a:br>
            <a:r>
              <a:rPr lang="en-US" sz="3200" dirty="0" smtClean="0"/>
              <a:t> </a:t>
            </a:r>
            <a:br>
              <a:rPr lang="en-US" sz="3200" dirty="0" smtClean="0"/>
            </a:br>
            <a:r>
              <a:rPr lang="en-US" sz="3200" dirty="0" smtClean="0"/>
              <a:t>3. Here the process of knowledge sharing is concerned with the purity of the facts and  figures collected from various authentic sources. </a:t>
            </a:r>
            <a:br>
              <a:rPr lang="en-US" sz="3200" dirty="0" smtClean="0"/>
            </a:br>
            <a:r>
              <a:rPr lang="en-US" sz="3200" dirty="0" smtClean="0"/>
              <a:t/>
            </a:r>
            <a:br>
              <a:rPr lang="en-US" sz="3200" dirty="0" smtClean="0"/>
            </a:br>
            <a:endParaRPr lang="en-US" sz="3200"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3124200"/>
          </a:xfrm>
        </p:spPr>
        <p:txBody>
          <a:bodyPr>
            <a:normAutofit fontScale="90000"/>
          </a:bodyPr>
          <a:lstStyle/>
          <a:p>
            <a:pPr lvl="0"/>
            <a:r>
              <a:rPr lang="en-US" sz="3200" dirty="0" smtClean="0"/>
              <a:t>4. Our aim is to help the passionate people to share their views with its purity and trueness.</a:t>
            </a:r>
            <a:br>
              <a:rPr lang="en-US" sz="3200" dirty="0" smtClean="0"/>
            </a:br>
            <a:r>
              <a:rPr lang="en-US" sz="3200" dirty="0"/>
              <a:t/>
            </a:r>
            <a:br>
              <a:rPr lang="en-US" sz="3200" dirty="0"/>
            </a:br>
            <a:r>
              <a:rPr lang="en-US" sz="3200" dirty="0" smtClean="0"/>
              <a:t>  5. These different users can guide each other on various aspects or subjects.</a:t>
            </a:r>
            <a:br>
              <a:rPr lang="en-US" sz="3200" dirty="0" smtClean="0"/>
            </a:br>
            <a:r>
              <a:rPr lang="en-US" sz="3200" dirty="0" smtClean="0"/>
              <a:t/>
            </a:r>
            <a:br>
              <a:rPr lang="en-US" sz="3200" dirty="0" smtClean="0"/>
            </a:br>
            <a:r>
              <a:rPr lang="en-US" sz="3200" dirty="0" smtClean="0"/>
              <a:t>6. Beyond this our Forum will give the opportunity to every user say “a lot of eminent personalities within the institute who can share their bright knowledge over the Forum”. </a:t>
            </a:r>
            <a:br>
              <a:rPr lang="en-US" sz="3200" dirty="0" smtClean="0"/>
            </a:br>
            <a:r>
              <a:rPr lang="en-US" sz="3200" dirty="0" smtClean="0"/>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8200" y="2743200"/>
            <a:ext cx="7656513" cy="3581400"/>
          </a:xfrm>
        </p:spPr>
        <p:txBody>
          <a:bodyPr>
            <a:normAutofit fontScale="62500" lnSpcReduction="20000"/>
          </a:bodyPr>
          <a:lstStyle/>
          <a:p>
            <a:r>
              <a:rPr lang="en-US" dirty="0" smtClean="0"/>
              <a:t>HARDWARE:</a:t>
            </a:r>
          </a:p>
          <a:p>
            <a:pPr lvl="0"/>
            <a:r>
              <a:rPr lang="en-US" dirty="0" smtClean="0"/>
              <a:t>RAM: 2GB</a:t>
            </a:r>
          </a:p>
          <a:p>
            <a:pPr lvl="0"/>
            <a:r>
              <a:rPr lang="en-US" dirty="0" smtClean="0"/>
              <a:t>HARD DISK: 40GB</a:t>
            </a:r>
          </a:p>
          <a:p>
            <a:pPr lvl="0"/>
            <a:r>
              <a:rPr lang="en-US" dirty="0" smtClean="0"/>
              <a:t>OPERATING SYSTEM: WINDOWS 7,10</a:t>
            </a:r>
          </a:p>
          <a:p>
            <a:r>
              <a:rPr lang="en-US" dirty="0" smtClean="0"/>
              <a:t> </a:t>
            </a:r>
          </a:p>
          <a:p>
            <a:r>
              <a:rPr lang="en-US" dirty="0" smtClean="0"/>
              <a:t>SOFTWARE:</a:t>
            </a:r>
          </a:p>
          <a:p>
            <a:pPr lvl="0"/>
            <a:r>
              <a:rPr lang="en-US" dirty="0" smtClean="0"/>
              <a:t>MYSQL SERVER</a:t>
            </a:r>
          </a:p>
          <a:p>
            <a:pPr lvl="0"/>
            <a:r>
              <a:rPr lang="en-US" dirty="0" smtClean="0"/>
              <a:t>HTML, CSS, PHP</a:t>
            </a:r>
          </a:p>
          <a:p>
            <a:r>
              <a:rPr lang="en-US" dirty="0" smtClean="0"/>
              <a:t>LANGUAGE &amp; TOOLS TO BE USED</a:t>
            </a:r>
          </a:p>
          <a:p>
            <a:pPr lvl="0"/>
            <a:r>
              <a:rPr lang="en-US" dirty="0" smtClean="0"/>
              <a:t>FRONT END: PHP</a:t>
            </a:r>
          </a:p>
          <a:p>
            <a:pPr lvl="0"/>
            <a:r>
              <a:rPr lang="en-US" dirty="0" smtClean="0"/>
              <a:t>BACK END: MYSQL SERVER</a:t>
            </a:r>
          </a:p>
          <a:p>
            <a:endParaRPr lang="en-US" dirty="0"/>
          </a:p>
        </p:txBody>
      </p:sp>
      <p:sp>
        <p:nvSpPr>
          <p:cNvPr id="3" name="Title 2"/>
          <p:cNvSpPr>
            <a:spLocks noGrp="1"/>
          </p:cNvSpPr>
          <p:nvPr>
            <p:ph type="title"/>
          </p:nvPr>
        </p:nvSpPr>
        <p:spPr>
          <a:xfrm>
            <a:off x="0" y="1447800"/>
            <a:ext cx="8991600" cy="914400"/>
          </a:xfrm>
        </p:spPr>
        <p:txBody>
          <a:bodyPr>
            <a:normAutofit fontScale="90000"/>
          </a:bodyPr>
          <a:lstStyle/>
          <a:p>
            <a:r>
              <a:rPr lang="en-US" dirty="0" smtClean="0"/>
              <a:t>HARDWARE &amp; SOFTWARE REQUIREMENT</a:t>
            </a:r>
            <a:endParaRPr lang="en-US" dirty="0"/>
          </a:p>
        </p:txBody>
      </p:sp>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r>
              <a:rPr lang="en-US" dirty="0" smtClean="0"/>
              <a:t>  </a:t>
            </a:r>
            <a:endParaRPr lang="en-US" dirty="0"/>
          </a:p>
        </p:txBody>
      </p:sp>
      <p:sp>
        <p:nvSpPr>
          <p:cNvPr id="1027" name="AutoShape 3"/>
          <p:cNvSpPr>
            <a:spLocks noChangeArrowheads="1"/>
          </p:cNvSpPr>
          <p:nvPr/>
        </p:nvSpPr>
        <p:spPr bwMode="auto">
          <a:xfrm>
            <a:off x="3048000" y="1600200"/>
            <a:ext cx="1028700" cy="71437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check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29" name="AutoShape 5"/>
          <p:cNvCxnSpPr>
            <a:cxnSpLocks noChangeShapeType="1"/>
            <a:stCxn id="66" idx="2"/>
          </p:cNvCxnSpPr>
          <p:nvPr/>
        </p:nvCxnSpPr>
        <p:spPr bwMode="auto">
          <a:xfrm rot="16200000" flipH="1">
            <a:off x="3367088" y="4205287"/>
            <a:ext cx="428626" cy="2"/>
          </a:xfrm>
          <a:prstGeom prst="straightConnector1">
            <a:avLst/>
          </a:prstGeom>
          <a:noFill/>
          <a:ln w="9525">
            <a:solidFill>
              <a:srgbClr val="000000"/>
            </a:solidFill>
            <a:round/>
            <a:headEnd/>
            <a:tailEnd type="triangle" w="med" len="med"/>
          </a:ln>
        </p:spPr>
      </p:cxnSp>
      <p:sp>
        <p:nvSpPr>
          <p:cNvPr id="1030" name="Rectangle 6"/>
          <p:cNvSpPr>
            <a:spLocks noChangeArrowheads="1"/>
          </p:cNvSpPr>
          <p:nvPr/>
        </p:nvSpPr>
        <p:spPr bwMode="auto">
          <a:xfrm>
            <a:off x="3124200" y="914400"/>
            <a:ext cx="838200" cy="3333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3" name="AutoShape 4"/>
          <p:cNvCxnSpPr>
            <a:cxnSpLocks noChangeShapeType="1"/>
            <a:stCxn id="1030" idx="2"/>
            <a:endCxn id="1027" idx="0"/>
          </p:cNvCxnSpPr>
          <p:nvPr/>
        </p:nvCxnSpPr>
        <p:spPr bwMode="auto">
          <a:xfrm rot="16200000" flipH="1">
            <a:off x="3376613" y="1414462"/>
            <a:ext cx="352425" cy="19050"/>
          </a:xfrm>
          <a:prstGeom prst="straightConnector1">
            <a:avLst/>
          </a:prstGeom>
          <a:noFill/>
          <a:ln w="9525">
            <a:solidFill>
              <a:srgbClr val="000000"/>
            </a:solidFill>
            <a:round/>
            <a:headEnd/>
            <a:tailEnd/>
          </a:ln>
        </p:spPr>
      </p:cxnSp>
      <p:sp>
        <p:nvSpPr>
          <p:cNvPr id="41" name="Rectangle 6"/>
          <p:cNvSpPr>
            <a:spLocks noChangeArrowheads="1"/>
          </p:cNvSpPr>
          <p:nvPr/>
        </p:nvSpPr>
        <p:spPr bwMode="auto">
          <a:xfrm>
            <a:off x="6096000" y="1752600"/>
            <a:ext cx="914400" cy="3333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register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6"/>
          <p:cNvSpPr>
            <a:spLocks noChangeArrowheads="1"/>
          </p:cNvSpPr>
          <p:nvPr/>
        </p:nvSpPr>
        <p:spPr bwMode="auto">
          <a:xfrm>
            <a:off x="3124200" y="2667001"/>
            <a:ext cx="914400" cy="3047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a:t>
            </a:r>
            <a:r>
              <a:rPr lang="en-US" sz="1100" dirty="0" smtClean="0">
                <a:latin typeface="Calibri" pitchFamily="34" charset="0"/>
                <a:cs typeface="Arial" pitchFamily="34" charset="0"/>
              </a:rPr>
              <a:t>login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7" name="AutoShape 4"/>
          <p:cNvCxnSpPr>
            <a:cxnSpLocks noChangeShapeType="1"/>
            <a:stCxn id="61" idx="2"/>
            <a:endCxn id="66" idx="0"/>
          </p:cNvCxnSpPr>
          <p:nvPr/>
        </p:nvCxnSpPr>
        <p:spPr bwMode="auto">
          <a:xfrm rot="5400000">
            <a:off x="3429000" y="3124200"/>
            <a:ext cx="304800" cy="1588"/>
          </a:xfrm>
          <a:prstGeom prst="straightConnector1">
            <a:avLst/>
          </a:prstGeom>
          <a:noFill/>
          <a:ln w="9525">
            <a:solidFill>
              <a:srgbClr val="000000"/>
            </a:solidFill>
            <a:round/>
            <a:headEnd/>
            <a:tailEnd/>
          </a:ln>
        </p:spPr>
      </p:cxnSp>
      <p:sp>
        <p:nvSpPr>
          <p:cNvPr id="87" name="Rectangle 6"/>
          <p:cNvSpPr>
            <a:spLocks noChangeArrowheads="1"/>
          </p:cNvSpPr>
          <p:nvPr/>
        </p:nvSpPr>
        <p:spPr bwMode="auto">
          <a:xfrm>
            <a:off x="3124200" y="4343400"/>
            <a:ext cx="914400" cy="3047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50" b="0" i="0" u="none" strike="noStrike" cap="none" normalizeH="0" baseline="0" dirty="0" smtClean="0">
                <a:ln>
                  <a:noFill/>
                </a:ln>
                <a:solidFill>
                  <a:schemeClr val="tx1"/>
                </a:solidFill>
                <a:effectLst/>
                <a:latin typeface="Arial" pitchFamily="34" charset="0"/>
                <a:cs typeface="Arial" pitchFamily="34" charset="0"/>
              </a:rPr>
              <a:t>home</a:t>
            </a:r>
          </a:p>
        </p:txBody>
      </p:sp>
      <p:sp>
        <p:nvSpPr>
          <p:cNvPr id="88" name="Rectangle 6"/>
          <p:cNvSpPr>
            <a:spLocks noChangeArrowheads="1"/>
          </p:cNvSpPr>
          <p:nvPr/>
        </p:nvSpPr>
        <p:spPr bwMode="auto">
          <a:xfrm>
            <a:off x="3124200" y="5029200"/>
            <a:ext cx="914400" cy="381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discuss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9" name="AutoShape 5"/>
          <p:cNvCxnSpPr>
            <a:cxnSpLocks noChangeShapeType="1"/>
            <a:stCxn id="87" idx="2"/>
            <a:endCxn id="88" idx="0"/>
          </p:cNvCxnSpPr>
          <p:nvPr/>
        </p:nvCxnSpPr>
        <p:spPr bwMode="auto">
          <a:xfrm rot="5400000">
            <a:off x="3390900" y="4838699"/>
            <a:ext cx="381001" cy="1588"/>
          </a:xfrm>
          <a:prstGeom prst="straightConnector1">
            <a:avLst/>
          </a:prstGeom>
          <a:noFill/>
          <a:ln w="9525">
            <a:solidFill>
              <a:srgbClr val="000000"/>
            </a:solidFill>
            <a:round/>
            <a:headEnd/>
            <a:tailEnd type="triangle" w="med" len="med"/>
          </a:ln>
        </p:spPr>
      </p:cxnSp>
      <p:sp>
        <p:nvSpPr>
          <p:cNvPr id="92" name="Rectangle 6"/>
          <p:cNvSpPr>
            <a:spLocks noChangeArrowheads="1"/>
          </p:cNvSpPr>
          <p:nvPr/>
        </p:nvSpPr>
        <p:spPr bwMode="auto">
          <a:xfrm>
            <a:off x="3200400" y="5715000"/>
            <a:ext cx="914400" cy="381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reply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3" name="AutoShape 5"/>
          <p:cNvCxnSpPr>
            <a:cxnSpLocks noChangeShapeType="1"/>
          </p:cNvCxnSpPr>
          <p:nvPr/>
        </p:nvCxnSpPr>
        <p:spPr bwMode="auto">
          <a:xfrm rot="5400000">
            <a:off x="3391693" y="5523707"/>
            <a:ext cx="381001" cy="1588"/>
          </a:xfrm>
          <a:prstGeom prst="straightConnector1">
            <a:avLst/>
          </a:prstGeom>
          <a:noFill/>
          <a:ln w="9525">
            <a:solidFill>
              <a:srgbClr val="000000"/>
            </a:solidFill>
            <a:round/>
            <a:headEnd/>
            <a:tailEnd type="triangle" w="med" len="med"/>
          </a:ln>
        </p:spPr>
      </p:cxnSp>
      <p:sp>
        <p:nvSpPr>
          <p:cNvPr id="94" name="Rectangle 6"/>
          <p:cNvSpPr>
            <a:spLocks noChangeArrowheads="1"/>
          </p:cNvSpPr>
          <p:nvPr/>
        </p:nvSpPr>
        <p:spPr bwMode="auto">
          <a:xfrm>
            <a:off x="1371600" y="5715000"/>
            <a:ext cx="914400" cy="381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logout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5" name="AutoShape 5"/>
          <p:cNvCxnSpPr>
            <a:cxnSpLocks noChangeShapeType="1"/>
            <a:stCxn id="92" idx="1"/>
            <a:endCxn id="94" idx="3"/>
          </p:cNvCxnSpPr>
          <p:nvPr/>
        </p:nvCxnSpPr>
        <p:spPr bwMode="auto">
          <a:xfrm rot="10800000">
            <a:off x="2286000" y="5905500"/>
            <a:ext cx="914400" cy="1588"/>
          </a:xfrm>
          <a:prstGeom prst="straightConnector1">
            <a:avLst/>
          </a:prstGeom>
          <a:noFill/>
          <a:ln w="9525">
            <a:solidFill>
              <a:srgbClr val="000000"/>
            </a:solidFill>
            <a:round/>
            <a:headEnd/>
            <a:tailEnd type="triangle" w="med" len="med"/>
          </a:ln>
        </p:spPr>
      </p:cxnSp>
      <p:cxnSp>
        <p:nvCxnSpPr>
          <p:cNvPr id="98" name="AutoShape 4"/>
          <p:cNvCxnSpPr>
            <a:cxnSpLocks noChangeShapeType="1"/>
            <a:endCxn id="94" idx="0"/>
          </p:cNvCxnSpPr>
          <p:nvPr/>
        </p:nvCxnSpPr>
        <p:spPr bwMode="auto">
          <a:xfrm rot="5400000">
            <a:off x="381000" y="4267200"/>
            <a:ext cx="2895600" cy="1588"/>
          </a:xfrm>
          <a:prstGeom prst="straightConnector1">
            <a:avLst/>
          </a:prstGeom>
          <a:noFill/>
          <a:ln w="9525">
            <a:solidFill>
              <a:srgbClr val="000000"/>
            </a:solidFill>
            <a:round/>
            <a:headEnd/>
            <a:tailEnd/>
          </a:ln>
        </p:spPr>
      </p:cxnSp>
      <p:cxnSp>
        <p:nvCxnSpPr>
          <p:cNvPr id="101" name="AutoShape 5"/>
          <p:cNvCxnSpPr>
            <a:cxnSpLocks noChangeShapeType="1"/>
          </p:cNvCxnSpPr>
          <p:nvPr/>
        </p:nvCxnSpPr>
        <p:spPr bwMode="auto">
          <a:xfrm flipV="1">
            <a:off x="1828800" y="2819400"/>
            <a:ext cx="1295400" cy="23812"/>
          </a:xfrm>
          <a:prstGeom prst="straightConnector1">
            <a:avLst/>
          </a:prstGeom>
          <a:noFill/>
          <a:ln w="9525">
            <a:solidFill>
              <a:srgbClr val="000000"/>
            </a:solidFill>
            <a:round/>
            <a:headEnd/>
            <a:tailEnd type="triangle" w="med" len="med"/>
          </a:ln>
        </p:spPr>
      </p:cxnSp>
      <p:cxnSp>
        <p:nvCxnSpPr>
          <p:cNvPr id="104" name="AutoShape 5"/>
          <p:cNvCxnSpPr>
            <a:cxnSpLocks noChangeShapeType="1"/>
          </p:cNvCxnSpPr>
          <p:nvPr/>
        </p:nvCxnSpPr>
        <p:spPr bwMode="auto">
          <a:xfrm rot="5400000">
            <a:off x="3391693" y="2475707"/>
            <a:ext cx="381001" cy="1588"/>
          </a:xfrm>
          <a:prstGeom prst="straightConnector1">
            <a:avLst/>
          </a:prstGeom>
          <a:noFill/>
          <a:ln w="9525">
            <a:solidFill>
              <a:srgbClr val="000000"/>
            </a:solidFill>
            <a:round/>
            <a:headEnd/>
            <a:tailEnd type="triangle" w="med" len="med"/>
          </a:ln>
        </p:spPr>
      </p:cxnSp>
      <p:cxnSp>
        <p:nvCxnSpPr>
          <p:cNvPr id="105" name="AutoShape 5"/>
          <p:cNvCxnSpPr>
            <a:cxnSpLocks noChangeShapeType="1"/>
            <a:stCxn id="1027" idx="3"/>
            <a:endCxn id="41" idx="1"/>
          </p:cNvCxnSpPr>
          <p:nvPr/>
        </p:nvCxnSpPr>
        <p:spPr bwMode="auto">
          <a:xfrm flipV="1">
            <a:off x="4076700" y="1919288"/>
            <a:ext cx="2019300" cy="38100"/>
          </a:xfrm>
          <a:prstGeom prst="straightConnector1">
            <a:avLst/>
          </a:prstGeom>
          <a:noFill/>
          <a:ln w="9525">
            <a:solidFill>
              <a:srgbClr val="000000"/>
            </a:solidFill>
            <a:round/>
            <a:headEnd/>
            <a:tailEnd type="triangle" w="med" len="med"/>
          </a:ln>
        </p:spPr>
      </p:cxnSp>
      <p:sp>
        <p:nvSpPr>
          <p:cNvPr id="66" name="AutoShape 3"/>
          <p:cNvSpPr>
            <a:spLocks noChangeArrowheads="1"/>
          </p:cNvSpPr>
          <p:nvPr/>
        </p:nvSpPr>
        <p:spPr bwMode="auto">
          <a:xfrm>
            <a:off x="2819400" y="3276600"/>
            <a:ext cx="1524000" cy="71437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50" b="0" i="0" u="none" strike="noStrike" cap="none" normalizeH="0" baseline="0" dirty="0" smtClean="0">
                <a:ln>
                  <a:noFill/>
                </a:ln>
                <a:solidFill>
                  <a:schemeClr val="tx1"/>
                </a:solidFill>
                <a:effectLst/>
                <a:latin typeface="Arial" pitchFamily="34" charset="0"/>
                <a:cs typeface="Arial" pitchFamily="34" charset="0"/>
              </a:rPr>
              <a:t>success</a:t>
            </a:r>
          </a:p>
        </p:txBody>
      </p:sp>
    </p:spTree>
  </p:cSld>
  <p:clrMapOvr>
    <a:masterClrMapping/>
  </p:clrMapOvr>
  <p:transition>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153400" cy="1600200"/>
          </a:xfrm>
        </p:spPr>
        <p:txBody>
          <a:bodyPr>
            <a:normAutofit fontScale="90000"/>
          </a:bodyPr>
          <a:lstStyle/>
          <a:p>
            <a:r>
              <a:rPr lang="en-US" b="1" dirty="0" smtClean="0"/>
              <a:t>Benefits of a discussion </a:t>
            </a:r>
            <a:r>
              <a:rPr lang="en-US" b="1" dirty="0" smtClean="0"/>
              <a:t>forum</a:t>
            </a:r>
            <a:br>
              <a:rPr lang="en-US" b="1" dirty="0" smtClean="0"/>
            </a:br>
            <a:r>
              <a:rPr lang="en-US" b="1" dirty="0" smtClean="0"/>
              <a:t/>
            </a:r>
            <a:br>
              <a:rPr lang="en-US" b="1" dirty="0" smtClean="0"/>
            </a:br>
            <a:r>
              <a:rPr lang="en-US" sz="2700" dirty="0" smtClean="0"/>
              <a:t>Distance education greatly </a:t>
            </a:r>
            <a:r>
              <a:rPr lang="en-US" sz="2700" b="1" dirty="0" smtClean="0"/>
              <a:t>extends classroom learning.</a:t>
            </a:r>
            <a:br>
              <a:rPr lang="en-US" sz="2700" b="1" dirty="0" smtClean="0"/>
            </a:br>
            <a:r>
              <a:rPr lang="en-US" sz="2700" b="1" dirty="0" smtClean="0"/>
              <a:t>Individualization</a:t>
            </a:r>
            <a:r>
              <a:rPr lang="en-US" sz="2700" dirty="0" smtClean="0"/>
              <a:t> of learning.</a:t>
            </a:r>
            <a:br>
              <a:rPr lang="en-US" sz="2700" dirty="0" smtClean="0"/>
            </a:br>
            <a:r>
              <a:rPr lang="en-US" sz="2700" dirty="0" smtClean="0"/>
              <a:t>Student learning freedom</a:t>
            </a:r>
            <a:r>
              <a:rPr lang="en-US" sz="2700" b="1" dirty="0" smtClean="0"/>
              <a:t>.</a:t>
            </a:r>
            <a:r>
              <a:rPr lang="en-US" sz="2700" b="1" dirty="0" smtClean="0"/>
              <a:t/>
            </a:r>
            <a:br>
              <a:rPr lang="en-US" sz="2700" b="1" dirty="0" smtClean="0"/>
            </a:br>
            <a:r>
              <a:rPr lang="en-US" sz="2700" dirty="0" smtClean="0"/>
              <a:t>Encouragement of </a:t>
            </a:r>
            <a:r>
              <a:rPr lang="en-US" sz="2700" b="1" dirty="0" smtClean="0"/>
              <a:t>critical thinking</a:t>
            </a:r>
            <a:r>
              <a:rPr lang="en-US" sz="2700" dirty="0" smtClean="0"/>
              <a:t>.</a:t>
            </a:r>
            <a:r>
              <a:rPr lang="en-US" sz="2700" b="1" dirty="0" smtClean="0"/>
              <a:t/>
            </a:r>
            <a:br>
              <a:rPr lang="en-US" sz="2700" b="1" dirty="0" smtClean="0"/>
            </a:br>
            <a:endParaRPr lang="en-US" sz="27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138</TotalTime>
  <Words>125</Words>
  <Application>Microsoft Office PowerPoint</Application>
  <PresentationFormat>On-screen Show (4:3)</PresentationFormat>
  <Paragraphs>37</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Title of the project:                                          “COMPUTER SCIENCE DISCUSSION FORUM”                       Presented by:                                         SILCHRAM CH. MARAK (CA-M1509)                                          JASANG MOMIN (CA-M1514)                                          MCA 5TH SEMESTER                                           BATCH OF 2015–18.   </vt:lpstr>
      <vt:lpstr> CONTENTS  INTRODUCTION OBJECTIVE HARDWARE &amp; SOFTWARE REQUIREMENT LANGUAGE &amp; TOOLS TO BE USED Benefits of a discussion forum  </vt:lpstr>
      <vt:lpstr>       What is a Discussion Forum? </vt:lpstr>
      <vt:lpstr>INTRODUCTION</vt:lpstr>
      <vt:lpstr>What is the objective?  1. This Discussion Forum will provide a complete solution to the target users under one roof.   2. It is a Forum of its own kind that provides a group way to attain and give knowledge.   3. Here the process of knowledge sharing is concerned with the purity of the facts and  figures collected from various authentic sources.   </vt:lpstr>
      <vt:lpstr>4. Our aim is to help the passionate people to share their views with its purity and trueness.    5. These different users can guide each other on various aspects or subjects.  6. Beyond this our Forum will give the opportunity to every user say “a lot of eminent personalities within the institute who can share their bright knowledge over the Forum”.   </vt:lpstr>
      <vt:lpstr>HARDWARE &amp; SOFTWARE REQUIREMENT</vt:lpstr>
      <vt:lpstr>  </vt:lpstr>
      <vt:lpstr>Benefits of a discussion forum  Distance education greatly extends classroom learning. Individualization of learning. Student learning freedom. Encouragement of critical thinking. </vt:lpstr>
      <vt:lpstr>       Main page of “COMPUTER SCIENCE DISCUSSION FORUM “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“COMPUTER SCIENCE DISCUSSION FORUM”           Presented by:                                                SILCHRAM CH. MARAK (CA-M1509)                                      JASANG MOMIN (CA-M1514)                       MCA 5TH SEMESTER                          BATCH OF 2015–18.</dc:title>
  <dc:creator>Dell</dc:creator>
  <cp:lastModifiedBy>MCA</cp:lastModifiedBy>
  <cp:revision>19</cp:revision>
  <dcterms:created xsi:type="dcterms:W3CDTF">2017-09-19T17:08:35Z</dcterms:created>
  <dcterms:modified xsi:type="dcterms:W3CDTF">2017-09-21T08:27:09Z</dcterms:modified>
</cp:coreProperties>
</file>