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57" r:id="rId4"/>
    <p:sldId id="262" r:id="rId5"/>
    <p:sldId id="263" r:id="rId6"/>
    <p:sldId id="258" r:id="rId7"/>
    <p:sldId id="259" r:id="rId8"/>
    <p:sldId id="260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726A-6779-4878-B912-A9E7F571D953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62FD0C-3A39-4A25-9FF0-5CCCAF8D8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726A-6779-4878-B912-A9E7F571D953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FD0C-3A39-4A25-9FF0-5CCCAF8D8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726A-6779-4878-B912-A9E7F571D953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FD0C-3A39-4A25-9FF0-5CCCAF8D8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726A-6779-4878-B912-A9E7F571D953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FD0C-3A39-4A25-9FF0-5CCCAF8D8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726A-6779-4878-B912-A9E7F571D953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62FD0C-3A39-4A25-9FF0-5CCCAF8D8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726A-6779-4878-B912-A9E7F571D953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FD0C-3A39-4A25-9FF0-5CCCAF8D8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726A-6779-4878-B912-A9E7F571D953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FD0C-3A39-4A25-9FF0-5CCCAF8D8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726A-6779-4878-B912-A9E7F571D953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FD0C-3A39-4A25-9FF0-5CCCAF8D8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726A-6779-4878-B912-A9E7F571D953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FD0C-3A39-4A25-9FF0-5CCCAF8D8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726A-6779-4878-B912-A9E7F571D953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FD0C-3A39-4A25-9FF0-5CCCAF8D8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726A-6779-4878-B912-A9E7F571D953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62FD0C-3A39-4A25-9FF0-5CCCAF8D8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D44726A-6779-4878-B912-A9E7F571D953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62FD0C-3A39-4A25-9FF0-5CCCAF8D8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572000"/>
            <a:ext cx="6400800" cy="1600200"/>
          </a:xfrm>
        </p:spPr>
        <p:txBody>
          <a:bodyPr/>
          <a:lstStyle/>
          <a:p>
            <a:r>
              <a:rPr lang="en-US" dirty="0" smtClean="0"/>
              <a:t>Presented by: </a:t>
            </a:r>
            <a:r>
              <a:rPr lang="en-US" dirty="0" err="1" smtClean="0"/>
              <a:t>Kaushik</a:t>
            </a:r>
            <a:r>
              <a:rPr lang="en-US" dirty="0" smtClean="0"/>
              <a:t> </a:t>
            </a:r>
            <a:r>
              <a:rPr lang="en-US" dirty="0" smtClean="0"/>
              <a:t>Paul and </a:t>
            </a:r>
            <a:r>
              <a:rPr lang="en-US" dirty="0" err="1" smtClean="0"/>
              <a:t>Jairush</a:t>
            </a:r>
            <a:r>
              <a:rPr lang="en-US" dirty="0" smtClean="0"/>
              <a:t> </a:t>
            </a:r>
            <a:r>
              <a:rPr lang="en-US" dirty="0" err="1" smtClean="0"/>
              <a:t>ch</a:t>
            </a:r>
            <a:r>
              <a:rPr lang="en-US" dirty="0" smtClean="0"/>
              <a:t>. </a:t>
            </a:r>
            <a:r>
              <a:rPr lang="en-US" dirty="0" err="1" smtClean="0"/>
              <a:t>Sangma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MCA 5</a:t>
            </a:r>
            <a:r>
              <a:rPr lang="en-US" baseline="30000" dirty="0" smtClean="0"/>
              <a:t>th</a:t>
            </a:r>
            <a:r>
              <a:rPr lang="en-US" dirty="0" smtClean="0"/>
              <a:t> Semester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Resort Management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143000"/>
          </a:xfrm>
        </p:spPr>
        <p:txBody>
          <a:bodyPr/>
          <a:lstStyle/>
          <a:p>
            <a:pPr algn="ctr"/>
            <a:r>
              <a:rPr lang="en-US" dirty="0" err="1" smtClean="0"/>
              <a:t>Thankyou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cs typeface="Times New Roman" pitchFamily="18" charset="0"/>
              </a:rPr>
              <a:t>Content</a:t>
            </a:r>
            <a:endParaRPr lang="en-US" b="1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sz="2800" dirty="0" smtClean="0"/>
              <a:t>Objectives of the </a:t>
            </a:r>
            <a:r>
              <a:rPr lang="en-US" sz="2800" dirty="0" smtClean="0"/>
              <a:t>project</a:t>
            </a:r>
          </a:p>
          <a:p>
            <a:r>
              <a:rPr lang="en-US" sz="2800" dirty="0" smtClean="0"/>
              <a:t>Modules</a:t>
            </a:r>
          </a:p>
          <a:p>
            <a:r>
              <a:rPr lang="en-US" dirty="0" smtClean="0"/>
              <a:t>Existing/Proposed System</a:t>
            </a:r>
          </a:p>
          <a:p>
            <a:r>
              <a:rPr lang="en-US" dirty="0" smtClean="0"/>
              <a:t>Software/Hardware </a:t>
            </a:r>
            <a:r>
              <a:rPr lang="en-US" dirty="0" smtClean="0"/>
              <a:t>Requirement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lvl="0" algn="just"/>
            <a:r>
              <a:rPr lang="en-US" dirty="0" smtClean="0"/>
              <a:t>Resort Management is a web based reservation system designed to make it easier for people to book resort packages online. User may login and view various services offered by the resort</a:t>
            </a:r>
          </a:p>
          <a:p>
            <a:pPr lvl="0" algn="just"/>
            <a:r>
              <a:rPr lang="en-US" dirty="0" smtClean="0"/>
              <a:t>User can select 3 types of travel food and stay i.e. Economic, Semi - deluxe </a:t>
            </a:r>
            <a:r>
              <a:rPr lang="en-US" dirty="0" smtClean="0"/>
              <a:t>and </a:t>
            </a:r>
            <a:r>
              <a:rPr lang="en-US" dirty="0" smtClean="0"/>
              <a:t>deluxe.</a:t>
            </a:r>
          </a:p>
          <a:p>
            <a:pPr lvl="0" algn="just"/>
            <a:r>
              <a:rPr lang="en-US" dirty="0" smtClean="0"/>
              <a:t>The user may then pay via credit card.</a:t>
            </a:r>
          </a:p>
          <a:p>
            <a:pPr lvl="0" algn="just"/>
            <a:r>
              <a:rPr lang="en-US" dirty="0" smtClean="0"/>
              <a:t>A receipt of payment is mailed to the user.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Objectives of the project</a:t>
            </a:r>
            <a:r>
              <a:rPr lang="en-US" b="1" dirty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991600" cy="5181600"/>
          </a:xfrm>
        </p:spPr>
        <p:txBody>
          <a:bodyPr>
            <a:normAutofit/>
          </a:bodyPr>
          <a:lstStyle/>
          <a:p>
            <a:pPr lvl="0" algn="just"/>
            <a:r>
              <a:rPr lang="en-US" dirty="0"/>
              <a:t>Registering new customer and generating registration id.</a:t>
            </a:r>
          </a:p>
          <a:p>
            <a:pPr lvl="0" algn="just"/>
            <a:r>
              <a:rPr lang="en-US" dirty="0"/>
              <a:t>Assigning rooms according to customer’s demand.</a:t>
            </a:r>
          </a:p>
          <a:p>
            <a:pPr lvl="0" algn="just"/>
            <a:r>
              <a:rPr lang="en-US" dirty="0"/>
              <a:t>Advanced online booking.</a:t>
            </a:r>
          </a:p>
          <a:p>
            <a:pPr lvl="0" algn="just"/>
            <a:r>
              <a:rPr lang="en-US" dirty="0"/>
              <a:t>Online cancellation within limited period of time.</a:t>
            </a:r>
          </a:p>
          <a:p>
            <a:pPr lvl="0" algn="just"/>
            <a:r>
              <a:rPr lang="en-US" dirty="0"/>
              <a:t>Generating bill considering the checkout policy and the type of customer.</a:t>
            </a:r>
          </a:p>
          <a:p>
            <a:pPr lvl="0" algn="just"/>
            <a:r>
              <a:rPr lang="en-US" dirty="0"/>
              <a:t>Maintaining employee details.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Modules: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5029200"/>
          </a:xfrm>
        </p:spPr>
        <p:txBody>
          <a:bodyPr/>
          <a:lstStyle/>
          <a:p>
            <a:pPr algn="just"/>
            <a:r>
              <a:rPr lang="en-US" dirty="0"/>
              <a:t>Login </a:t>
            </a:r>
            <a:r>
              <a:rPr lang="en-US" dirty="0" smtClean="0"/>
              <a:t>module</a:t>
            </a:r>
          </a:p>
          <a:p>
            <a:pPr algn="just"/>
            <a:r>
              <a:rPr lang="en-US" dirty="0" smtClean="0"/>
              <a:t>Registration </a:t>
            </a:r>
            <a:r>
              <a:rPr lang="en-US" dirty="0"/>
              <a:t>module.</a:t>
            </a:r>
            <a:endParaRPr lang="en-US" sz="2400" dirty="0"/>
          </a:p>
          <a:p>
            <a:pPr algn="just"/>
            <a:r>
              <a:rPr lang="en-US" dirty="0"/>
              <a:t>Room </a:t>
            </a:r>
            <a:r>
              <a:rPr lang="en-US" dirty="0" smtClean="0"/>
              <a:t>reservation module</a:t>
            </a:r>
          </a:p>
          <a:p>
            <a:pPr algn="just"/>
            <a:r>
              <a:rPr lang="en-US" dirty="0" smtClean="0"/>
              <a:t>Room </a:t>
            </a:r>
            <a:r>
              <a:rPr lang="en-US" dirty="0"/>
              <a:t>cancellation </a:t>
            </a:r>
            <a:r>
              <a:rPr lang="en-US" dirty="0" smtClean="0"/>
              <a:t>module.</a:t>
            </a:r>
            <a:endParaRPr lang="en-US" sz="2400" dirty="0" smtClean="0"/>
          </a:p>
          <a:p>
            <a:pPr algn="just"/>
            <a:r>
              <a:rPr lang="en-US" dirty="0" smtClean="0"/>
              <a:t>Checkout module.</a:t>
            </a:r>
            <a:endParaRPr lang="en-US" sz="2400" dirty="0" smtClean="0"/>
          </a:p>
          <a:p>
            <a:pPr algn="just"/>
            <a:r>
              <a:rPr lang="en-US" dirty="0" smtClean="0"/>
              <a:t>Report </a:t>
            </a:r>
            <a:r>
              <a:rPr lang="en-US" dirty="0"/>
              <a:t>generation </a:t>
            </a:r>
            <a:r>
              <a:rPr lang="en-US" dirty="0" smtClean="0"/>
              <a:t>module.</a:t>
            </a:r>
            <a:endParaRPr lang="en-US" sz="2400" dirty="0" smtClean="0"/>
          </a:p>
          <a:p>
            <a:pPr algn="just"/>
            <a:r>
              <a:rPr lang="en-US" dirty="0" smtClean="0"/>
              <a:t>Employee </a:t>
            </a:r>
            <a:r>
              <a:rPr lang="en-US" dirty="0"/>
              <a:t>information module.</a:t>
            </a:r>
            <a:endParaRPr lang="en-US" sz="2400" dirty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Existing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763000" cy="5181600"/>
          </a:xfrm>
        </p:spPr>
        <p:txBody>
          <a:bodyPr/>
          <a:lstStyle/>
          <a:p>
            <a:pPr lvl="0" algn="just"/>
            <a:r>
              <a:rPr lang="en-US" dirty="0" smtClean="0"/>
              <a:t>No systematic resort booking application in effect</a:t>
            </a:r>
          </a:p>
          <a:p>
            <a:pPr lvl="0" algn="just"/>
            <a:r>
              <a:rPr lang="en-US" dirty="0" smtClean="0"/>
              <a:t>Customers have to personally travel to the resort to check out the packages and services offered.</a:t>
            </a:r>
          </a:p>
          <a:p>
            <a:pPr algn="just"/>
            <a:r>
              <a:rPr lang="en-US" dirty="0" smtClean="0"/>
              <a:t>No </a:t>
            </a:r>
            <a:r>
              <a:rPr lang="en-US" dirty="0" smtClean="0"/>
              <a:t>online payment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Proposed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pPr lvl="0" algn="just"/>
            <a:r>
              <a:rPr lang="en-US" dirty="0" smtClean="0"/>
              <a:t>Organized and systematic resort management system</a:t>
            </a:r>
          </a:p>
          <a:p>
            <a:pPr lvl="0" algn="just"/>
            <a:r>
              <a:rPr lang="en-US" dirty="0" smtClean="0"/>
              <a:t>Easy to use GUI and user friendly</a:t>
            </a:r>
          </a:p>
          <a:p>
            <a:pPr lvl="0" algn="just"/>
            <a:r>
              <a:rPr lang="en-US" dirty="0" smtClean="0"/>
              <a:t>Different packages display and description</a:t>
            </a:r>
          </a:p>
          <a:p>
            <a:pPr lvl="0" algn="just"/>
            <a:r>
              <a:rPr lang="en-US" dirty="0" smtClean="0"/>
              <a:t>User can book resort online and doesn’t need to travel physically.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Software Requirement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458200" cy="5105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Operating System </a:t>
            </a:r>
            <a:r>
              <a:rPr lang="en-US" b="1" dirty="0"/>
              <a:t>	:</a:t>
            </a:r>
            <a:r>
              <a:rPr lang="en-US" dirty="0"/>
              <a:t> Windows </a:t>
            </a:r>
            <a:r>
              <a:rPr lang="en-US" dirty="0" err="1"/>
              <a:t>xp</a:t>
            </a:r>
            <a:r>
              <a:rPr lang="en-US" dirty="0"/>
              <a:t>/7</a:t>
            </a:r>
          </a:p>
          <a:p>
            <a:pPr algn="just"/>
            <a:r>
              <a:rPr lang="en-US" dirty="0"/>
              <a:t>Browsers </a:t>
            </a:r>
            <a:r>
              <a:rPr lang="en-US" b="1" dirty="0"/>
              <a:t>              	: </a:t>
            </a:r>
            <a:r>
              <a:rPr lang="en-US" dirty="0"/>
              <a:t>Internet explorer , </a:t>
            </a:r>
            <a:r>
              <a:rPr lang="en-US" dirty="0" smtClean="0"/>
              <a:t>Firefox</a:t>
            </a:r>
            <a:r>
              <a:rPr lang="en-US" dirty="0"/>
              <a:t>, Chrome, etc</a:t>
            </a:r>
            <a:endParaRPr lang="en-US" b="1" dirty="0"/>
          </a:p>
          <a:p>
            <a:pPr algn="just"/>
            <a:r>
              <a:rPr lang="en-US" dirty="0"/>
              <a:t>Database	</a:t>
            </a:r>
            <a:r>
              <a:rPr lang="en-US" b="1" dirty="0" smtClean="0"/>
              <a:t>   </a:t>
            </a:r>
            <a:r>
              <a:rPr lang="en-US" b="1" dirty="0"/>
              <a:t>	: </a:t>
            </a:r>
            <a:r>
              <a:rPr lang="en-US" dirty="0" err="1"/>
              <a:t>MySQL</a:t>
            </a:r>
            <a:r>
              <a:rPr lang="en-US" dirty="0"/>
              <a:t> </a:t>
            </a:r>
            <a:endParaRPr lang="en-US" b="1" dirty="0"/>
          </a:p>
          <a:p>
            <a:pPr algn="just"/>
            <a:r>
              <a:rPr lang="en-US" dirty="0" smtClean="0"/>
              <a:t>Web </a:t>
            </a:r>
            <a:r>
              <a:rPr lang="en-US" dirty="0"/>
              <a:t>Server</a:t>
            </a:r>
            <a:r>
              <a:rPr lang="en-US" b="1" dirty="0"/>
              <a:t>	   	: </a:t>
            </a:r>
            <a:r>
              <a:rPr lang="en-US" dirty="0" err="1"/>
              <a:t>Wampserver</a:t>
            </a:r>
            <a:endParaRPr lang="en-US" dirty="0"/>
          </a:p>
          <a:p>
            <a:pPr algn="just"/>
            <a:r>
              <a:rPr lang="en-US" dirty="0"/>
              <a:t>Developing Tools</a:t>
            </a:r>
            <a:r>
              <a:rPr lang="en-US" b="1" dirty="0"/>
              <a:t>  	</a:t>
            </a:r>
            <a:r>
              <a:rPr lang="en-US" b="1" dirty="0" smtClean="0"/>
              <a:t>: </a:t>
            </a:r>
            <a:r>
              <a:rPr lang="en-US" dirty="0" err="1"/>
              <a:t>php</a:t>
            </a:r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Hardware Specifications: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4800600"/>
          </a:xfrm>
        </p:spPr>
        <p:txBody>
          <a:bodyPr>
            <a:normAutofit/>
          </a:bodyPr>
          <a:lstStyle/>
          <a:p>
            <a:pPr lvl="2"/>
            <a:r>
              <a:rPr lang="en-US" sz="3200" dirty="0"/>
              <a:t>Pentium IV Processor. </a:t>
            </a:r>
            <a:endParaRPr lang="en-US" dirty="0"/>
          </a:p>
          <a:p>
            <a:pPr lvl="2"/>
            <a:r>
              <a:rPr lang="en-US" sz="3200" dirty="0" smtClean="0"/>
              <a:t>1GB </a:t>
            </a:r>
            <a:r>
              <a:rPr lang="en-US" sz="3200" dirty="0"/>
              <a:t>RAM</a:t>
            </a:r>
            <a:r>
              <a:rPr lang="en-US" sz="3200" dirty="0" smtClean="0"/>
              <a:t>.</a:t>
            </a:r>
            <a:r>
              <a:rPr lang="en-US" dirty="0"/>
              <a:t> </a:t>
            </a:r>
          </a:p>
          <a:p>
            <a:pPr lvl="2"/>
            <a:r>
              <a:rPr lang="en-US" sz="3200" dirty="0"/>
              <a:t>20GB Hard Disk space.</a:t>
            </a:r>
            <a:endParaRPr lang="en-US" sz="3200" b="1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129</TotalTime>
  <Words>249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Resort Management System</vt:lpstr>
      <vt:lpstr>Content</vt:lpstr>
      <vt:lpstr>Introduction:</vt:lpstr>
      <vt:lpstr>Objectives of the project: </vt:lpstr>
      <vt:lpstr>Modules: </vt:lpstr>
      <vt:lpstr>Existing System</vt:lpstr>
      <vt:lpstr>Proposed System</vt:lpstr>
      <vt:lpstr>Software Requirement</vt:lpstr>
      <vt:lpstr>Hardware Specifications: </vt:lpstr>
      <vt:lpstr>Thankyou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Microsoft</cp:lastModifiedBy>
  <cp:revision>14</cp:revision>
  <dcterms:created xsi:type="dcterms:W3CDTF">2017-09-21T04:41:45Z</dcterms:created>
  <dcterms:modified xsi:type="dcterms:W3CDTF">2017-09-21T08:34:09Z</dcterms:modified>
</cp:coreProperties>
</file>