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C2B9-3546-4A22-17A9-C37B2110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A61DA-D86B-0C10-E087-CD4F1A6A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C8D0-9664-711F-31B3-C438842F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08C2-82C0-D7EC-F1FE-62F79698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1BD3-199F-5881-B5C3-99DA339C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8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DEC-C268-F63C-90D1-CA14D50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4F189-A1AA-506A-FFD8-03AB0D64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615C-D6D0-A16D-64C2-E142ED5D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1335-CC15-FD6E-3E8D-3D8A0C7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2D7C-7B15-013A-C334-19E9BAC4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1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3A4FA-1AD9-1CD6-D9D3-47D3C2D2A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7FB7C-1EA4-0D73-2614-D395BD3E8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7E18-40AE-F713-E974-5605B033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73A2-4EA7-364E-62FD-565FD6BF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8D41-6117-DB82-84F0-03E107AD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521-FB11-5FC3-66C1-D32CEE84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386D-2EC0-AEB6-E0E3-4E4C3926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BDE3-86E4-23C6-F58D-DF595CC5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C5FF-D9D6-97D5-2264-89F1568C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23FF-9C98-5295-B900-C79F13E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D1D0-1754-6951-E857-9C26E71F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98A3D-8C06-9EDB-0303-19EFDA5D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469B-DDA1-1C4E-61D1-8EAE4AE2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9724-6B9C-BB3A-A0D1-3E6246F0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337B-6E3F-7B32-C9E5-D1E883DB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583F-983F-D375-0531-CF065EB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620-D7D5-35B7-F905-B0243AA6F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8C20-A3F5-05E3-58CC-CFD03481D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4192-826A-652B-2037-2D8DBBA7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7859-EC84-B186-D90F-1CC5407A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A2AAF-D9CF-8A9C-E60F-B0C3F901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630D-3697-7765-62AF-006DA9E9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5CFB-0EFC-19EC-A28B-38ED982D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B1BEB-B61F-9B2E-5964-AD27A0E1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85E98-4F0C-4EC7-B339-3D09F077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A00F2-E936-D4A6-2804-8709D88E8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030BC-4173-A933-8733-9130E644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8DCA5-0A82-BD59-DE39-5A3D3171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C61A-1BA2-012B-704D-DC9C4A2C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2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5E9A-6F15-3A4E-0FC2-52CD411C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76DD1-07E2-EE1B-C961-A15740F7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3C21-9CE1-327E-4CEA-7F35E845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CE2AB-A184-29D7-469E-24DC495F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5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8D0A1-1880-139E-9B63-C242ECD4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40032-639C-8AD4-5F75-371914B2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BEE41-93FC-A5AE-C627-9CE2B292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8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3A4A-6A77-17D1-E672-ABC68E0B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5274-AD85-5B74-68B4-320AC416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0CFE2-C309-F4EC-FFF1-EF1DC40D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A16F9-59FC-2D17-641A-01E5FBC1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5E8A-966A-E3D4-7A56-7B56630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A2355-B64C-3EC6-7CCF-533CCEC0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DFE-C69B-F636-F8D0-01EF29FD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F9828-7BE1-E930-DA89-E35A2D854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FE1D9-DF13-C54C-133E-17A2E58B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68001-A11D-BF98-392F-793A765F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DABE-622D-725C-41B1-CB114BD7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B2A54-E2C7-55E4-12CA-F45BA9B3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CFA8E-F845-4829-8BC4-2D467BFC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C2AC-F575-7168-8071-753B2A63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6F09-9E7F-9D46-0424-213BFCAD9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D38-8E6F-4FE8-AC43-F6FF2AE339D8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E093-23E1-F2A5-A84A-329C009AD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412A-8F17-F3F7-7C87-CF643D14F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C351-5B08-452B-9759-C37A5CE1E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6734-1001-CF2D-A109-44BF7CDEC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This is </a:t>
            </a:r>
            <a:r>
              <a:rPr lang="en-IN"/>
              <a:t>a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BF98D-701E-6E9B-DF5E-D86CF32E0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0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</dc:title>
  <dc:creator>Bikram Ghosh</dc:creator>
  <cp:lastModifiedBy>Bikram Ghosh</cp:lastModifiedBy>
  <cp:revision>1</cp:revision>
  <dcterms:created xsi:type="dcterms:W3CDTF">2022-12-22T05:23:38Z</dcterms:created>
  <dcterms:modified xsi:type="dcterms:W3CDTF">2022-12-22T05:23:52Z</dcterms:modified>
</cp:coreProperties>
</file>