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Droid Serif" panose="020B0604020202020204" charset="0"/>
      <p:regular r:id="rId4"/>
      <p:bold r:id="rId5"/>
      <p:italic r:id="rId6"/>
      <p:boldItalic r:id="rId7"/>
    </p:embeddedFont>
    <p:embeddedFont>
      <p:font typeface="Oswald" panose="020B0604020202020204" charset="0"/>
      <p:regular r:id="rId8"/>
      <p:bold r:id="rId9"/>
    </p:embeddedFont>
    <p:embeddedFont>
      <p:font typeface="Open Sans" panose="020B0606030504020204" pitchFamily="3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2BF"/>
    <a:srgbClr val="2A1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E5109E6-7E94-49B0-96D3-99708BE28741}">
  <a:tblStyle styleId="{4E5109E6-7E94-49B0-96D3-99708BE2874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>
      <p:cViewPr>
        <p:scale>
          <a:sx n="10" d="100"/>
          <a:sy n="10" d="100"/>
        </p:scale>
        <p:origin x="-2298" y="-26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4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BE05EB-ED9E-426C-90F5-842AD31CB426}" type="doc">
      <dgm:prSet loTypeId="urn:microsoft.com/office/officeart/2005/8/layout/vList3" loCatId="picture" qsTypeId="urn:microsoft.com/office/officeart/2005/8/quickstyle/simple1" qsCatId="simple" csTypeId="urn:microsoft.com/office/officeart/2005/8/colors/colorful3" csCatId="colorful" phldr="1"/>
      <dgm:spPr/>
    </dgm:pt>
    <dgm:pt modelId="{D07EA6A1-1DE4-4E39-8B0B-A4A8ED93BF3D}">
      <dgm:prSet phldrT="[Text]"/>
      <dgm:spPr/>
      <dgm:t>
        <a:bodyPr/>
        <a:lstStyle/>
        <a:p>
          <a:r>
            <a:rPr lang="en-CA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Understand relationship and predict the movement of stock prices in the market based on financial news </a:t>
          </a:r>
          <a:endParaRPr lang="en-CA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9D9FA9-0BD7-4BBD-BD72-5F25F6F17040}" type="parTrans" cxnId="{E0FECFD3-CE30-4B60-B1F2-4F2529D1E663}">
      <dgm:prSet/>
      <dgm:spPr/>
      <dgm:t>
        <a:bodyPr/>
        <a:lstStyle/>
        <a:p>
          <a:endParaRPr lang="en-CA"/>
        </a:p>
      </dgm:t>
    </dgm:pt>
    <dgm:pt modelId="{FD81EA49-BAA2-4FBB-9697-48C5365B3C49}" type="sibTrans" cxnId="{E0FECFD3-CE30-4B60-B1F2-4F2529D1E663}">
      <dgm:prSet/>
      <dgm:spPr/>
      <dgm:t>
        <a:bodyPr/>
        <a:lstStyle/>
        <a:p>
          <a:endParaRPr lang="en-CA"/>
        </a:p>
      </dgm:t>
    </dgm:pt>
    <dgm:pt modelId="{C383B4EE-381B-40FB-B975-AAF7AF593150}">
      <dgm:prSet phldrT="[Text]"/>
      <dgm:spPr/>
      <dgm:t>
        <a:bodyPr/>
        <a:lstStyle/>
        <a:p>
          <a:r>
            <a:rPr lang="en-CA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Create a portfolio for recommending best investment options to users</a:t>
          </a:r>
          <a:endParaRPr lang="en-CA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B83991C-AAE3-4534-A4C3-BB79F0876B58}" type="parTrans" cxnId="{F41EFA7D-6CB3-4DFA-883A-8CC15E4E4B0C}">
      <dgm:prSet/>
      <dgm:spPr/>
      <dgm:t>
        <a:bodyPr/>
        <a:lstStyle/>
        <a:p>
          <a:endParaRPr lang="en-CA"/>
        </a:p>
      </dgm:t>
    </dgm:pt>
    <dgm:pt modelId="{FBB7C94E-65B4-43B7-A9C0-D8114CFBC399}" type="sibTrans" cxnId="{F41EFA7D-6CB3-4DFA-883A-8CC15E4E4B0C}">
      <dgm:prSet/>
      <dgm:spPr/>
      <dgm:t>
        <a:bodyPr/>
        <a:lstStyle/>
        <a:p>
          <a:endParaRPr lang="en-CA"/>
        </a:p>
      </dgm:t>
    </dgm:pt>
    <dgm:pt modelId="{73DC7323-9722-4FDD-B5EA-F2E1A473ACE9}">
      <dgm:prSet phldrT="[Text]"/>
      <dgm:spPr/>
      <dgm:t>
        <a:bodyPr/>
        <a:lstStyle/>
        <a:p>
          <a:r>
            <a:rPr lang="en-CA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Create an interactive web and mobile application for the user and visualize the results</a:t>
          </a:r>
          <a:endParaRPr lang="en-CA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932A04E0-A8FF-48DB-9FE8-E8F5DC87A447}" type="parTrans" cxnId="{B01A100C-2F3B-4833-833C-D0E4685315B0}">
      <dgm:prSet/>
      <dgm:spPr/>
      <dgm:t>
        <a:bodyPr/>
        <a:lstStyle/>
        <a:p>
          <a:endParaRPr lang="en-CA"/>
        </a:p>
      </dgm:t>
    </dgm:pt>
    <dgm:pt modelId="{B1310796-E9BD-4E35-943B-3AA880F9EF03}" type="sibTrans" cxnId="{B01A100C-2F3B-4833-833C-D0E4685315B0}">
      <dgm:prSet/>
      <dgm:spPr/>
      <dgm:t>
        <a:bodyPr/>
        <a:lstStyle/>
        <a:p>
          <a:endParaRPr lang="en-CA"/>
        </a:p>
      </dgm:t>
    </dgm:pt>
    <dgm:pt modelId="{A7BDD763-D093-4FA6-8FD6-2B1C471A61EC}" type="pres">
      <dgm:prSet presAssocID="{5FBE05EB-ED9E-426C-90F5-842AD31CB426}" presName="linearFlow" presStyleCnt="0">
        <dgm:presLayoutVars>
          <dgm:dir/>
          <dgm:resizeHandles val="exact"/>
        </dgm:presLayoutVars>
      </dgm:prSet>
      <dgm:spPr/>
    </dgm:pt>
    <dgm:pt modelId="{EC0B825D-295F-4319-B95D-7B0B8318FBD4}" type="pres">
      <dgm:prSet presAssocID="{D07EA6A1-1DE4-4E39-8B0B-A4A8ED93BF3D}" presName="composite" presStyleCnt="0"/>
      <dgm:spPr/>
    </dgm:pt>
    <dgm:pt modelId="{1755D821-C535-4058-A2BA-212A6D11A071}" type="pres">
      <dgm:prSet presAssocID="{D07EA6A1-1DE4-4E39-8B0B-A4A8ED93BF3D}" presName="imgShp" presStyleLbl="fgImgPlace1" presStyleIdx="0" presStyleCnt="3" custFlipVert="0" custFlipHor="0" custScaleX="1907" custScaleY="1907" custLinFactNeighborX="-54544" custLinFactNeighborY="2049"/>
      <dgm:spPr/>
    </dgm:pt>
    <dgm:pt modelId="{08DE98A2-08BD-4C87-9ECB-11295F24EB76}" type="pres">
      <dgm:prSet presAssocID="{D07EA6A1-1DE4-4E39-8B0B-A4A8ED93BF3D}" presName="txShp" presStyleLbl="node1" presStyleIdx="0" presStyleCnt="3" custScaleX="11356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9FABDB5-A07A-4104-8E2B-EEF8B05C8D8B}" type="pres">
      <dgm:prSet presAssocID="{FD81EA49-BAA2-4FBB-9697-48C5365B3C49}" presName="spacing" presStyleCnt="0"/>
      <dgm:spPr/>
    </dgm:pt>
    <dgm:pt modelId="{0F121B52-B269-4203-A341-71548BC2D6A1}" type="pres">
      <dgm:prSet presAssocID="{C383B4EE-381B-40FB-B975-AAF7AF593150}" presName="composite" presStyleCnt="0"/>
      <dgm:spPr/>
    </dgm:pt>
    <dgm:pt modelId="{3E33EDD5-BB87-4376-8F81-1FD7C76815AC}" type="pres">
      <dgm:prSet presAssocID="{C383B4EE-381B-40FB-B975-AAF7AF593150}" presName="imgShp" presStyleLbl="fgImgPlace1" presStyleIdx="1" presStyleCnt="3" custFlipVert="0" custFlipHor="0" custScaleX="1907" custScaleY="2694" custLinFactNeighborX="-45945" custLinFactNeighborY="-5411"/>
      <dgm:spPr/>
    </dgm:pt>
    <dgm:pt modelId="{2F073E7C-9F2B-4CF7-8EC5-A4444315CC0D}" type="pres">
      <dgm:prSet presAssocID="{C383B4EE-381B-40FB-B975-AAF7AF593150}" presName="txShp" presStyleLbl="node1" presStyleIdx="1" presStyleCnt="3" custScaleX="11496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17D6A4E-20B8-4802-AFFA-CE801371B4F4}" type="pres">
      <dgm:prSet presAssocID="{FBB7C94E-65B4-43B7-A9C0-D8114CFBC399}" presName="spacing" presStyleCnt="0"/>
      <dgm:spPr/>
    </dgm:pt>
    <dgm:pt modelId="{62AD54B8-BB64-4CC5-955A-73B0E030ADD4}" type="pres">
      <dgm:prSet presAssocID="{73DC7323-9722-4FDD-B5EA-F2E1A473ACE9}" presName="composite" presStyleCnt="0"/>
      <dgm:spPr/>
    </dgm:pt>
    <dgm:pt modelId="{817D885D-6992-4835-8B15-1D44798AAF97}" type="pres">
      <dgm:prSet presAssocID="{73DC7323-9722-4FDD-B5EA-F2E1A473ACE9}" presName="imgShp" presStyleLbl="fgImgPlace1" presStyleIdx="2" presStyleCnt="3" custFlipVert="1" custFlipHor="0" custScaleX="3288" custScaleY="2137" custLinFactNeighborX="-53135" custLinFactNeighborY="-4702"/>
      <dgm:spPr/>
    </dgm:pt>
    <dgm:pt modelId="{8E9DBB1F-CBA2-407B-A17C-84D5078628A4}" type="pres">
      <dgm:prSet presAssocID="{73DC7323-9722-4FDD-B5EA-F2E1A473ACE9}" presName="txShp" presStyleLbl="node1" presStyleIdx="2" presStyleCnt="3" custScaleX="11496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124DF9C-9211-4098-B539-14EF5FD7F038}" type="presOf" srcId="{C383B4EE-381B-40FB-B975-AAF7AF593150}" destId="{2F073E7C-9F2B-4CF7-8EC5-A4444315CC0D}" srcOrd="0" destOrd="0" presId="urn:microsoft.com/office/officeart/2005/8/layout/vList3"/>
    <dgm:cxn modelId="{236EC139-BC0D-494B-A5F9-A5E76B84ED5A}" type="presOf" srcId="{D07EA6A1-1DE4-4E39-8B0B-A4A8ED93BF3D}" destId="{08DE98A2-08BD-4C87-9ECB-11295F24EB76}" srcOrd="0" destOrd="0" presId="urn:microsoft.com/office/officeart/2005/8/layout/vList3"/>
    <dgm:cxn modelId="{E0FECFD3-CE30-4B60-B1F2-4F2529D1E663}" srcId="{5FBE05EB-ED9E-426C-90F5-842AD31CB426}" destId="{D07EA6A1-1DE4-4E39-8B0B-A4A8ED93BF3D}" srcOrd="0" destOrd="0" parTransId="{129D9FA9-0BD7-4BBD-BD72-5F25F6F17040}" sibTransId="{FD81EA49-BAA2-4FBB-9697-48C5365B3C49}"/>
    <dgm:cxn modelId="{7BD7408E-1E63-46AA-8794-40C25EDDD714}" type="presOf" srcId="{73DC7323-9722-4FDD-B5EA-F2E1A473ACE9}" destId="{8E9DBB1F-CBA2-407B-A17C-84D5078628A4}" srcOrd="0" destOrd="0" presId="urn:microsoft.com/office/officeart/2005/8/layout/vList3"/>
    <dgm:cxn modelId="{F41EFA7D-6CB3-4DFA-883A-8CC15E4E4B0C}" srcId="{5FBE05EB-ED9E-426C-90F5-842AD31CB426}" destId="{C383B4EE-381B-40FB-B975-AAF7AF593150}" srcOrd="1" destOrd="0" parTransId="{6B83991C-AAE3-4534-A4C3-BB79F0876B58}" sibTransId="{FBB7C94E-65B4-43B7-A9C0-D8114CFBC399}"/>
    <dgm:cxn modelId="{B01A100C-2F3B-4833-833C-D0E4685315B0}" srcId="{5FBE05EB-ED9E-426C-90F5-842AD31CB426}" destId="{73DC7323-9722-4FDD-B5EA-F2E1A473ACE9}" srcOrd="2" destOrd="0" parTransId="{932A04E0-A8FF-48DB-9FE8-E8F5DC87A447}" sibTransId="{B1310796-E9BD-4E35-943B-3AA880F9EF03}"/>
    <dgm:cxn modelId="{7BF028A2-2079-4027-947F-6EB9710A4ABD}" type="presOf" srcId="{5FBE05EB-ED9E-426C-90F5-842AD31CB426}" destId="{A7BDD763-D093-4FA6-8FD6-2B1C471A61EC}" srcOrd="0" destOrd="0" presId="urn:microsoft.com/office/officeart/2005/8/layout/vList3"/>
    <dgm:cxn modelId="{145157B2-8F83-4709-9B3B-B10AA837DD2D}" type="presParOf" srcId="{A7BDD763-D093-4FA6-8FD6-2B1C471A61EC}" destId="{EC0B825D-295F-4319-B95D-7B0B8318FBD4}" srcOrd="0" destOrd="0" presId="urn:microsoft.com/office/officeart/2005/8/layout/vList3"/>
    <dgm:cxn modelId="{A3372DC6-BDBB-4E9C-91AB-EA54463C96A2}" type="presParOf" srcId="{EC0B825D-295F-4319-B95D-7B0B8318FBD4}" destId="{1755D821-C535-4058-A2BA-212A6D11A071}" srcOrd="0" destOrd="0" presId="urn:microsoft.com/office/officeart/2005/8/layout/vList3"/>
    <dgm:cxn modelId="{25FC6E75-2008-4483-BA5C-DA074ACC2D48}" type="presParOf" srcId="{EC0B825D-295F-4319-B95D-7B0B8318FBD4}" destId="{08DE98A2-08BD-4C87-9ECB-11295F24EB76}" srcOrd="1" destOrd="0" presId="urn:microsoft.com/office/officeart/2005/8/layout/vList3"/>
    <dgm:cxn modelId="{47096B56-7770-4643-9932-12E8D5B2E7CA}" type="presParOf" srcId="{A7BDD763-D093-4FA6-8FD6-2B1C471A61EC}" destId="{09FABDB5-A07A-4104-8E2B-EEF8B05C8D8B}" srcOrd="1" destOrd="0" presId="urn:microsoft.com/office/officeart/2005/8/layout/vList3"/>
    <dgm:cxn modelId="{BAA19EDB-79CA-4DD8-A8E5-A6FA0F89DD23}" type="presParOf" srcId="{A7BDD763-D093-4FA6-8FD6-2B1C471A61EC}" destId="{0F121B52-B269-4203-A341-71548BC2D6A1}" srcOrd="2" destOrd="0" presId="urn:microsoft.com/office/officeart/2005/8/layout/vList3"/>
    <dgm:cxn modelId="{EC95ECFD-69B4-4780-8452-EB94DB015EC2}" type="presParOf" srcId="{0F121B52-B269-4203-A341-71548BC2D6A1}" destId="{3E33EDD5-BB87-4376-8F81-1FD7C76815AC}" srcOrd="0" destOrd="0" presId="urn:microsoft.com/office/officeart/2005/8/layout/vList3"/>
    <dgm:cxn modelId="{3FBA4AAE-74B2-4B12-97EA-908BCBD14229}" type="presParOf" srcId="{0F121B52-B269-4203-A341-71548BC2D6A1}" destId="{2F073E7C-9F2B-4CF7-8EC5-A4444315CC0D}" srcOrd="1" destOrd="0" presId="urn:microsoft.com/office/officeart/2005/8/layout/vList3"/>
    <dgm:cxn modelId="{D30747F6-3FE7-496E-A2D8-882FE9437E8B}" type="presParOf" srcId="{A7BDD763-D093-4FA6-8FD6-2B1C471A61EC}" destId="{717D6A4E-20B8-4802-AFFA-CE801371B4F4}" srcOrd="3" destOrd="0" presId="urn:microsoft.com/office/officeart/2005/8/layout/vList3"/>
    <dgm:cxn modelId="{9E3FEDA3-C1CF-43E4-BFA1-571EBE65A36A}" type="presParOf" srcId="{A7BDD763-D093-4FA6-8FD6-2B1C471A61EC}" destId="{62AD54B8-BB64-4CC5-955A-73B0E030ADD4}" srcOrd="4" destOrd="0" presId="urn:microsoft.com/office/officeart/2005/8/layout/vList3"/>
    <dgm:cxn modelId="{A10A2716-3E37-42CA-8567-20649A089F07}" type="presParOf" srcId="{62AD54B8-BB64-4CC5-955A-73B0E030ADD4}" destId="{817D885D-6992-4835-8B15-1D44798AAF97}" srcOrd="0" destOrd="0" presId="urn:microsoft.com/office/officeart/2005/8/layout/vList3"/>
    <dgm:cxn modelId="{9FD1C8E0-05BF-40B7-A4AB-F9260FD7A539}" type="presParOf" srcId="{62AD54B8-BB64-4CC5-955A-73B0E030ADD4}" destId="{8E9DBB1F-CBA2-407B-A17C-84D5078628A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807541-00C5-49EA-AD13-A85E1C426122}" type="doc">
      <dgm:prSet loTypeId="urn:microsoft.com/office/officeart/2005/8/layout/funnel1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CA"/>
        </a:p>
      </dgm:t>
    </dgm:pt>
    <dgm:pt modelId="{ECB0F121-439F-4AA7-AD22-DCAF470664B2}">
      <dgm:prSet phldrT="[Text]"/>
      <dgm:spPr/>
      <dgm:t>
        <a:bodyPr/>
        <a:lstStyle/>
        <a:p>
          <a:endParaRPr lang="en-CA" dirty="0"/>
        </a:p>
      </dgm:t>
    </dgm:pt>
    <dgm:pt modelId="{E6E10DC4-BA61-4128-866D-4057FE76481D}" type="sibTrans" cxnId="{F6DE7710-4B80-49B2-981E-CEE79B332E46}">
      <dgm:prSet/>
      <dgm:spPr/>
      <dgm:t>
        <a:bodyPr/>
        <a:lstStyle/>
        <a:p>
          <a:endParaRPr lang="en-CA"/>
        </a:p>
      </dgm:t>
    </dgm:pt>
    <dgm:pt modelId="{06746E50-1299-45CA-B86F-C349F61FB151}" type="parTrans" cxnId="{F6DE7710-4B80-49B2-981E-CEE79B332E46}">
      <dgm:prSet/>
      <dgm:spPr/>
      <dgm:t>
        <a:bodyPr/>
        <a:lstStyle/>
        <a:p>
          <a:endParaRPr lang="en-CA"/>
        </a:p>
      </dgm:t>
    </dgm:pt>
    <dgm:pt modelId="{C3950F97-5043-4962-9FCA-00760EA76BE0}" type="pres">
      <dgm:prSet presAssocID="{66807541-00C5-49EA-AD13-A85E1C426122}" presName="Name0" presStyleCnt="0">
        <dgm:presLayoutVars>
          <dgm:chMax val="4"/>
          <dgm:resizeHandles val="exact"/>
        </dgm:presLayoutVars>
      </dgm:prSet>
      <dgm:spPr/>
    </dgm:pt>
    <dgm:pt modelId="{3F74C18C-6C17-4A89-8A1B-2D4292CB99A2}" type="pres">
      <dgm:prSet presAssocID="{66807541-00C5-49EA-AD13-A85E1C426122}" presName="ellipse" presStyleLbl="trBgShp" presStyleIdx="0" presStyleCnt="1" custFlipVert="0" custFlipHor="0" custScaleX="1029" custScaleY="2962" custLinFactNeighborX="155" custLinFactNeighborY="-3654"/>
      <dgm:spPr/>
    </dgm:pt>
    <dgm:pt modelId="{5A74DAB7-03C4-4C6C-BD17-B1E2209F010F}" type="pres">
      <dgm:prSet presAssocID="{66807541-00C5-49EA-AD13-A85E1C426122}" presName="arrow1" presStyleLbl="fgShp" presStyleIdx="0" presStyleCnt="1"/>
      <dgm:spPr/>
    </dgm:pt>
    <dgm:pt modelId="{305490B0-BF76-4654-ABA4-9E9D7D3244AD}" type="pres">
      <dgm:prSet presAssocID="{66807541-00C5-49EA-AD13-A85E1C42612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8651774-DE08-4F05-BEC2-79F71DC03D68}" type="pres">
      <dgm:prSet presAssocID="{66807541-00C5-49EA-AD13-A85E1C426122}" presName="funnel" presStyleLbl="trAlignAcc1" presStyleIdx="0" presStyleCnt="1" custScaleX="121805" custScaleY="102185" custLinFactNeighborX="-1042" custLinFactNeighborY="-723"/>
      <dgm:spPr/>
    </dgm:pt>
  </dgm:ptLst>
  <dgm:cxnLst>
    <dgm:cxn modelId="{A622FBB8-CA9A-432C-9AF0-0C22FF5ADFC1}" type="presOf" srcId="{ECB0F121-439F-4AA7-AD22-DCAF470664B2}" destId="{305490B0-BF76-4654-ABA4-9E9D7D3244AD}" srcOrd="0" destOrd="0" presId="urn:microsoft.com/office/officeart/2005/8/layout/funnel1"/>
    <dgm:cxn modelId="{F6DE7710-4B80-49B2-981E-CEE79B332E46}" srcId="{66807541-00C5-49EA-AD13-A85E1C426122}" destId="{ECB0F121-439F-4AA7-AD22-DCAF470664B2}" srcOrd="0" destOrd="0" parTransId="{06746E50-1299-45CA-B86F-C349F61FB151}" sibTransId="{E6E10DC4-BA61-4128-866D-4057FE76481D}"/>
    <dgm:cxn modelId="{6052E113-33A0-4996-B4E7-69A5497A701E}" type="presOf" srcId="{66807541-00C5-49EA-AD13-A85E1C426122}" destId="{C3950F97-5043-4962-9FCA-00760EA76BE0}" srcOrd="0" destOrd="0" presId="urn:microsoft.com/office/officeart/2005/8/layout/funnel1"/>
    <dgm:cxn modelId="{119B9A97-8733-4002-8247-5C7D25504B11}" type="presParOf" srcId="{C3950F97-5043-4962-9FCA-00760EA76BE0}" destId="{3F74C18C-6C17-4A89-8A1B-2D4292CB99A2}" srcOrd="0" destOrd="0" presId="urn:microsoft.com/office/officeart/2005/8/layout/funnel1"/>
    <dgm:cxn modelId="{5A9EE558-B06C-43AC-90C9-34E76AB9FA26}" type="presParOf" srcId="{C3950F97-5043-4962-9FCA-00760EA76BE0}" destId="{5A74DAB7-03C4-4C6C-BD17-B1E2209F010F}" srcOrd="1" destOrd="0" presId="urn:microsoft.com/office/officeart/2005/8/layout/funnel1"/>
    <dgm:cxn modelId="{4039401A-57E7-40C8-92F7-24D3FF4C116D}" type="presParOf" srcId="{C3950F97-5043-4962-9FCA-00760EA76BE0}" destId="{305490B0-BF76-4654-ABA4-9E9D7D3244AD}" srcOrd="2" destOrd="0" presId="urn:microsoft.com/office/officeart/2005/8/layout/funnel1"/>
    <dgm:cxn modelId="{C60A6B21-ADAC-4449-862F-6B145426DE8A}" type="presParOf" srcId="{C3950F97-5043-4962-9FCA-00760EA76BE0}" destId="{48651774-DE08-4F05-BEC2-79F71DC03D68}" srcOrd="3" destOrd="0" presId="urn:microsoft.com/office/officeart/2005/8/layout/funnel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B95720-FF34-4076-8F8F-4AA3D2A06310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BEFD1D0E-9D00-4605-A0C7-97B8FDD70948}">
      <dgm:prSet phldrT="[Text]"/>
      <dgm:spPr/>
      <dgm:t>
        <a:bodyPr/>
        <a:lstStyle/>
        <a:p>
          <a:r>
            <a:rPr lang="en-CA" dirty="0" smtClean="0"/>
            <a:t>Data Cleaning</a:t>
          </a:r>
          <a:endParaRPr lang="en-CA" dirty="0"/>
        </a:p>
      </dgm:t>
    </dgm:pt>
    <dgm:pt modelId="{346DB739-9FF5-4E81-8E04-8109BA06677C}" type="parTrans" cxnId="{03CB4CB7-7826-42E3-BE5C-FBBCC4F75BB7}">
      <dgm:prSet/>
      <dgm:spPr/>
      <dgm:t>
        <a:bodyPr/>
        <a:lstStyle/>
        <a:p>
          <a:endParaRPr lang="en-CA"/>
        </a:p>
      </dgm:t>
    </dgm:pt>
    <dgm:pt modelId="{F4B28C95-52F9-4566-9CF1-96FEA75F7F16}" type="sibTrans" cxnId="{03CB4CB7-7826-42E3-BE5C-FBBCC4F75BB7}">
      <dgm:prSet/>
      <dgm:spPr/>
      <dgm:t>
        <a:bodyPr/>
        <a:lstStyle/>
        <a:p>
          <a:endParaRPr lang="en-CA"/>
        </a:p>
      </dgm:t>
    </dgm:pt>
    <dgm:pt modelId="{35220CF3-376E-46D6-A8DC-E48DD9AEAA71}">
      <dgm:prSet phldrT="[Text]" custT="1"/>
      <dgm:spPr/>
      <dgm:t>
        <a:bodyPr/>
        <a:lstStyle/>
        <a:p>
          <a:r>
            <a:rPr lang="en-CA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Converted raw news data from XML to JSON format</a:t>
          </a:r>
          <a:endParaRPr lang="en-CA" sz="2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A3E2EAE-26DC-49DE-A705-92DB7EBFE279}" type="parTrans" cxnId="{4061E686-0023-48CA-BCB5-33409B6437B3}">
      <dgm:prSet/>
      <dgm:spPr/>
      <dgm:t>
        <a:bodyPr/>
        <a:lstStyle/>
        <a:p>
          <a:endParaRPr lang="en-CA"/>
        </a:p>
      </dgm:t>
    </dgm:pt>
    <dgm:pt modelId="{0BD95EAB-B56B-4D73-AC2F-329E401FD503}" type="sibTrans" cxnId="{4061E686-0023-48CA-BCB5-33409B6437B3}">
      <dgm:prSet/>
      <dgm:spPr/>
      <dgm:t>
        <a:bodyPr/>
        <a:lstStyle/>
        <a:p>
          <a:endParaRPr lang="en-CA"/>
        </a:p>
      </dgm:t>
    </dgm:pt>
    <dgm:pt modelId="{AD9EDA9F-57D2-4B4D-AE28-A75494EFEA4E}">
      <dgm:prSet phldrT="[Text]"/>
      <dgm:spPr/>
      <dgm:t>
        <a:bodyPr/>
        <a:lstStyle/>
        <a:p>
          <a:r>
            <a:rPr lang="en-CA" dirty="0" smtClean="0"/>
            <a:t>Feature</a:t>
          </a:r>
        </a:p>
        <a:p>
          <a:r>
            <a:rPr lang="en-CA" dirty="0" smtClean="0"/>
            <a:t>     Extraction	</a:t>
          </a:r>
          <a:endParaRPr lang="en-CA" dirty="0"/>
        </a:p>
      </dgm:t>
    </dgm:pt>
    <dgm:pt modelId="{63E4B726-E619-45C2-95AD-3B6CDD53F088}" type="parTrans" cxnId="{42C4E8E6-E1D1-4EFE-BEE6-756993927B8A}">
      <dgm:prSet/>
      <dgm:spPr/>
      <dgm:t>
        <a:bodyPr/>
        <a:lstStyle/>
        <a:p>
          <a:endParaRPr lang="en-CA"/>
        </a:p>
      </dgm:t>
    </dgm:pt>
    <dgm:pt modelId="{38122500-8FC7-46C7-8F8C-BCE5D0881876}" type="sibTrans" cxnId="{42C4E8E6-E1D1-4EFE-BEE6-756993927B8A}">
      <dgm:prSet/>
      <dgm:spPr/>
      <dgm:t>
        <a:bodyPr/>
        <a:lstStyle/>
        <a:p>
          <a:endParaRPr lang="en-CA"/>
        </a:p>
      </dgm:t>
    </dgm:pt>
    <dgm:pt modelId="{B546C494-B694-4072-9C09-A117C99A7DEB}">
      <dgm:prSet phldrT="[Text]" custT="1"/>
      <dgm:spPr/>
      <dgm:t>
        <a:bodyPr/>
        <a:lstStyle/>
        <a:p>
          <a:r>
            <a:rPr lang="en-CA" sz="24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Converted news data to word2vec feature vectors</a:t>
          </a:r>
          <a:endParaRPr lang="en-CA" sz="2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83709C1-3D92-4674-AB87-DB0BCBB89413}" type="parTrans" cxnId="{F8C11A89-98EA-441B-AF8E-401B65FC1B3A}">
      <dgm:prSet/>
      <dgm:spPr/>
      <dgm:t>
        <a:bodyPr/>
        <a:lstStyle/>
        <a:p>
          <a:endParaRPr lang="en-CA"/>
        </a:p>
      </dgm:t>
    </dgm:pt>
    <dgm:pt modelId="{391B9135-0DF4-4548-A30F-CBCFD00F9B1D}" type="sibTrans" cxnId="{F8C11A89-98EA-441B-AF8E-401B65FC1B3A}">
      <dgm:prSet/>
      <dgm:spPr/>
      <dgm:t>
        <a:bodyPr/>
        <a:lstStyle/>
        <a:p>
          <a:endParaRPr lang="en-CA"/>
        </a:p>
      </dgm:t>
    </dgm:pt>
    <dgm:pt modelId="{C470DB5B-606A-4797-8D28-93BC6F94316F}">
      <dgm:prSet phldrT="[Text]"/>
      <dgm:spPr/>
      <dgm:t>
        <a:bodyPr/>
        <a:lstStyle/>
        <a:p>
          <a:r>
            <a:rPr lang="en-CA" dirty="0" smtClean="0"/>
            <a:t>Model </a:t>
          </a:r>
        </a:p>
        <a:p>
          <a:r>
            <a:rPr lang="en-CA" dirty="0" smtClean="0"/>
            <a:t>Training</a:t>
          </a:r>
          <a:endParaRPr lang="en-CA" dirty="0"/>
        </a:p>
      </dgm:t>
    </dgm:pt>
    <dgm:pt modelId="{6AF1ED15-77E6-4D68-9678-1045C0482C47}" type="parTrans" cxnId="{8C92798B-FF9E-4DBD-8940-A876E70EFD87}">
      <dgm:prSet/>
      <dgm:spPr/>
      <dgm:t>
        <a:bodyPr/>
        <a:lstStyle/>
        <a:p>
          <a:endParaRPr lang="en-CA"/>
        </a:p>
      </dgm:t>
    </dgm:pt>
    <dgm:pt modelId="{8BC5FDED-0657-4FD7-AAE7-862442096E8B}" type="sibTrans" cxnId="{8C92798B-FF9E-4DBD-8940-A876E70EFD87}">
      <dgm:prSet/>
      <dgm:spPr/>
      <dgm:t>
        <a:bodyPr/>
        <a:lstStyle/>
        <a:p>
          <a:endParaRPr lang="en-CA"/>
        </a:p>
      </dgm:t>
    </dgm:pt>
    <dgm:pt modelId="{2C691C02-C925-4A68-827E-80D430F7C6CD}">
      <dgm:prSet phldrT="[Text]" custT="1"/>
      <dgm:spPr/>
      <dgm:t>
        <a:bodyPr/>
        <a:lstStyle/>
        <a:p>
          <a:r>
            <a:rPr lang="en-CA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Used linear regression to predict future stock prices and direction</a:t>
          </a:r>
          <a:endParaRPr lang="en-CA" sz="2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399B2B6-274C-45E4-A0C4-819B83B1BD76}" type="parTrans" cxnId="{F9C434DC-E124-42CB-9B66-CB12FDE904E1}">
      <dgm:prSet/>
      <dgm:spPr/>
      <dgm:t>
        <a:bodyPr/>
        <a:lstStyle/>
        <a:p>
          <a:endParaRPr lang="en-CA"/>
        </a:p>
      </dgm:t>
    </dgm:pt>
    <dgm:pt modelId="{A9D95766-0AD6-4EB5-AE59-DFF0C947F052}" type="sibTrans" cxnId="{F9C434DC-E124-42CB-9B66-CB12FDE904E1}">
      <dgm:prSet/>
      <dgm:spPr/>
      <dgm:t>
        <a:bodyPr/>
        <a:lstStyle/>
        <a:p>
          <a:endParaRPr lang="en-CA"/>
        </a:p>
      </dgm:t>
    </dgm:pt>
    <dgm:pt modelId="{0EEF74AA-6ECE-4B91-990C-6D0ECA67C24F}">
      <dgm:prSet phldrT="[Text]" custT="1"/>
      <dgm:spPr/>
      <dgm:t>
        <a:bodyPr/>
        <a:lstStyle/>
        <a:p>
          <a:r>
            <a:rPr lang="en-CA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Trained model using only the news data</a:t>
          </a:r>
          <a:endParaRPr lang="en-CA" sz="2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C294B20-4C5A-4090-8264-FCDE827BD0E8}" type="parTrans" cxnId="{1CE225F2-8840-4039-98D6-6ED809041E2E}">
      <dgm:prSet/>
      <dgm:spPr/>
      <dgm:t>
        <a:bodyPr/>
        <a:lstStyle/>
        <a:p>
          <a:endParaRPr lang="en-CA"/>
        </a:p>
      </dgm:t>
    </dgm:pt>
    <dgm:pt modelId="{9686B946-2376-49E1-A53F-397E10E55EA8}" type="sibTrans" cxnId="{1CE225F2-8840-4039-98D6-6ED809041E2E}">
      <dgm:prSet/>
      <dgm:spPr/>
      <dgm:t>
        <a:bodyPr/>
        <a:lstStyle/>
        <a:p>
          <a:endParaRPr lang="en-CA"/>
        </a:p>
      </dgm:t>
    </dgm:pt>
    <dgm:pt modelId="{9F41294E-BB16-440F-AFF7-CD78F33D079A}">
      <dgm:prSet phldrT="[Text]" custT="1"/>
      <dgm:spPr/>
      <dgm:t>
        <a:bodyPr/>
        <a:lstStyle/>
        <a:p>
          <a:r>
            <a:rPr lang="en-CA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Trained model</a:t>
          </a:r>
          <a:r>
            <a:rPr lang="en-CA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using news and historical stock market data</a:t>
          </a:r>
          <a:endParaRPr lang="en-CA" sz="2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6CD6A2E-64D9-4C67-A815-0A6BFDDE6C1B}" type="parTrans" cxnId="{5D3F7EA1-F86E-4055-B874-39FDA27B9D17}">
      <dgm:prSet/>
      <dgm:spPr/>
      <dgm:t>
        <a:bodyPr/>
        <a:lstStyle/>
        <a:p>
          <a:endParaRPr lang="en-CA"/>
        </a:p>
      </dgm:t>
    </dgm:pt>
    <dgm:pt modelId="{CE936DF8-CD81-4F23-AF40-1E291E498DCF}" type="sibTrans" cxnId="{5D3F7EA1-F86E-4055-B874-39FDA27B9D17}">
      <dgm:prSet/>
      <dgm:spPr/>
      <dgm:t>
        <a:bodyPr/>
        <a:lstStyle/>
        <a:p>
          <a:endParaRPr lang="en-CA"/>
        </a:p>
      </dgm:t>
    </dgm:pt>
    <dgm:pt modelId="{1BB6B3CE-B8CD-4BB0-A55B-D62319D7A115}">
      <dgm:prSet phldrT="[Text]" custT="1"/>
      <dgm:spPr/>
      <dgm:t>
        <a:bodyPr/>
        <a:lstStyle/>
        <a:p>
          <a:r>
            <a:rPr lang="en-CA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Pruned HTML and CSS tags</a:t>
          </a:r>
          <a:endParaRPr lang="en-CA" sz="2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D67FB4A-CEDD-42D1-8485-09EE7406701D}" type="sibTrans" cxnId="{3901AB8D-C424-40C4-8022-864FA91A96DF}">
      <dgm:prSet/>
      <dgm:spPr/>
      <dgm:t>
        <a:bodyPr/>
        <a:lstStyle/>
        <a:p>
          <a:endParaRPr lang="en-CA"/>
        </a:p>
      </dgm:t>
    </dgm:pt>
    <dgm:pt modelId="{D7652C86-BBC3-449B-BCBC-6748DF5AC1CF}" type="parTrans" cxnId="{3901AB8D-C424-40C4-8022-864FA91A96DF}">
      <dgm:prSet/>
      <dgm:spPr/>
      <dgm:t>
        <a:bodyPr/>
        <a:lstStyle/>
        <a:p>
          <a:endParaRPr lang="en-CA"/>
        </a:p>
      </dgm:t>
    </dgm:pt>
    <dgm:pt modelId="{A488B0B7-303A-44A0-8D82-3D3767E69C17}">
      <dgm:prSet phldrT="[Text]" custT="1"/>
      <dgm:spPr/>
      <dgm:t>
        <a:bodyPr/>
        <a:lstStyle/>
        <a:p>
          <a:r>
            <a:rPr lang="en-CA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Filtered out special characters such as foreign languages and symbols </a:t>
          </a:r>
          <a:endParaRPr lang="en-CA" sz="2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039B150-827A-4078-855A-255EBF21AD6C}" type="sibTrans" cxnId="{1639256B-5871-442A-A445-F5749D8AB4DF}">
      <dgm:prSet/>
      <dgm:spPr/>
      <dgm:t>
        <a:bodyPr/>
        <a:lstStyle/>
        <a:p>
          <a:endParaRPr lang="en-CA"/>
        </a:p>
      </dgm:t>
    </dgm:pt>
    <dgm:pt modelId="{5F6207AA-F67A-4107-A5D7-AEAC0CE6725D}" type="parTrans" cxnId="{1639256B-5871-442A-A445-F5749D8AB4DF}">
      <dgm:prSet/>
      <dgm:spPr/>
      <dgm:t>
        <a:bodyPr/>
        <a:lstStyle/>
        <a:p>
          <a:endParaRPr lang="en-CA"/>
        </a:p>
      </dgm:t>
    </dgm:pt>
    <dgm:pt modelId="{E728F917-67D3-4A20-84CE-A9ACCAAB8864}">
      <dgm:prSet phldrT="[Text]" custT="1"/>
      <dgm:spPr/>
      <dgm:t>
        <a:bodyPr/>
        <a:lstStyle/>
        <a:p>
          <a:r>
            <a:rPr lang="en-CA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Calculated stock price movement direction using historical data </a:t>
          </a:r>
          <a:endParaRPr lang="en-CA" sz="2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C2E8C78-CFD9-40A7-B447-09EA229CBA6F}" type="sibTrans" cxnId="{7384C771-6F16-45D0-A973-5944C46799DA}">
      <dgm:prSet/>
      <dgm:spPr/>
      <dgm:t>
        <a:bodyPr/>
        <a:lstStyle/>
        <a:p>
          <a:endParaRPr lang="en-CA"/>
        </a:p>
      </dgm:t>
    </dgm:pt>
    <dgm:pt modelId="{76D65F7D-452C-4DD6-A4B4-80BEDB50547C}" type="parTrans" cxnId="{7384C771-6F16-45D0-A973-5944C46799DA}">
      <dgm:prSet/>
      <dgm:spPr/>
      <dgm:t>
        <a:bodyPr/>
        <a:lstStyle/>
        <a:p>
          <a:endParaRPr lang="en-CA"/>
        </a:p>
      </dgm:t>
    </dgm:pt>
    <dgm:pt modelId="{25E4B0D3-A185-434E-A081-6F2185CBB033}">
      <dgm:prSet phldrT="[Text]" custT="1"/>
      <dgm:spPr/>
      <dgm:t>
        <a:bodyPr/>
        <a:lstStyle/>
        <a:p>
          <a:r>
            <a:rPr lang="en-CA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Stock price window created in accordance with trading days</a:t>
          </a:r>
          <a:endParaRPr lang="en-CA" sz="2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3893D90-BE8E-41CA-B83B-D1D7D70A8052}" type="sibTrans" cxnId="{4929BE88-EF1B-4D5E-A898-89FE6259795A}">
      <dgm:prSet/>
      <dgm:spPr/>
      <dgm:t>
        <a:bodyPr/>
        <a:lstStyle/>
        <a:p>
          <a:endParaRPr lang="en-CA"/>
        </a:p>
      </dgm:t>
    </dgm:pt>
    <dgm:pt modelId="{A45CF259-8A27-47D7-94A0-CEF47C1FAAB8}" type="parTrans" cxnId="{4929BE88-EF1B-4D5E-A898-89FE6259795A}">
      <dgm:prSet/>
      <dgm:spPr/>
      <dgm:t>
        <a:bodyPr/>
        <a:lstStyle/>
        <a:p>
          <a:endParaRPr lang="en-CA"/>
        </a:p>
      </dgm:t>
    </dgm:pt>
    <dgm:pt modelId="{E9E7B18D-4093-4800-8C9F-8B6D14D6C3BB}">
      <dgm:prSet phldrT="[Text]" custT="1"/>
      <dgm:spPr/>
      <dgm:t>
        <a:bodyPr/>
        <a:lstStyle/>
        <a:p>
          <a:r>
            <a:rPr lang="en-CA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Removal of stopwords and punctuations</a:t>
          </a:r>
          <a:endParaRPr lang="en-CA" sz="2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7073592-C1A4-4964-B65A-849AC7E4A075}" type="sibTrans" cxnId="{CFBB74FE-C8CB-4988-97BC-23AA04CF7F95}">
      <dgm:prSet/>
      <dgm:spPr/>
      <dgm:t>
        <a:bodyPr/>
        <a:lstStyle/>
        <a:p>
          <a:endParaRPr lang="en-CA"/>
        </a:p>
      </dgm:t>
    </dgm:pt>
    <dgm:pt modelId="{16ED9044-DFBC-4F9C-8C88-08878F862DEE}" type="parTrans" cxnId="{CFBB74FE-C8CB-4988-97BC-23AA04CF7F95}">
      <dgm:prSet/>
      <dgm:spPr/>
      <dgm:t>
        <a:bodyPr/>
        <a:lstStyle/>
        <a:p>
          <a:endParaRPr lang="en-CA"/>
        </a:p>
      </dgm:t>
    </dgm:pt>
    <dgm:pt modelId="{2D7842C0-F1DF-42DD-8E45-C0F89CF27AF1}">
      <dgm:prSet phldrT="[Text]"/>
      <dgm:spPr/>
      <dgm:t>
        <a:bodyPr/>
        <a:lstStyle/>
        <a:p>
          <a:r>
            <a:rPr lang="en-CA" dirty="0" smtClean="0"/>
            <a:t>Portfolio </a:t>
          </a:r>
        </a:p>
        <a:p>
          <a:r>
            <a:rPr lang="en-CA" dirty="0" smtClean="0"/>
            <a:t>Creation</a:t>
          </a:r>
          <a:endParaRPr lang="en-CA" dirty="0"/>
        </a:p>
      </dgm:t>
    </dgm:pt>
    <dgm:pt modelId="{33C1881B-0894-447C-8016-189092DE621E}" type="parTrans" cxnId="{B76FE7E6-D861-4065-9FBF-9859F9B477DA}">
      <dgm:prSet/>
      <dgm:spPr/>
      <dgm:t>
        <a:bodyPr/>
        <a:lstStyle/>
        <a:p>
          <a:endParaRPr lang="en-CA"/>
        </a:p>
      </dgm:t>
    </dgm:pt>
    <dgm:pt modelId="{FA0E68D7-8D9D-4954-88C5-811341F96601}" type="sibTrans" cxnId="{B76FE7E6-D861-4065-9FBF-9859F9B477DA}">
      <dgm:prSet/>
      <dgm:spPr/>
      <dgm:t>
        <a:bodyPr/>
        <a:lstStyle/>
        <a:p>
          <a:endParaRPr lang="en-CA"/>
        </a:p>
      </dgm:t>
    </dgm:pt>
    <dgm:pt modelId="{FF262625-7FC4-41E7-B865-14A7E5D350D5}">
      <dgm:prSet custT="1"/>
      <dgm:spPr/>
      <dgm:t>
        <a:bodyPr/>
        <a:lstStyle/>
        <a:p>
          <a:r>
            <a:rPr lang="en-CA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Created portfolio for recommending best stocks to the user </a:t>
          </a:r>
          <a:endParaRPr lang="en-CA" sz="2400" dirty="0"/>
        </a:p>
      </dgm:t>
    </dgm:pt>
    <dgm:pt modelId="{F70A7A3E-576A-48EE-8D47-5BAC2C148CBF}" type="parTrans" cxnId="{48B8735D-9CB2-4F06-B5D8-7BE861548E52}">
      <dgm:prSet/>
      <dgm:spPr/>
      <dgm:t>
        <a:bodyPr/>
        <a:lstStyle/>
        <a:p>
          <a:endParaRPr lang="en-CA"/>
        </a:p>
      </dgm:t>
    </dgm:pt>
    <dgm:pt modelId="{74E9A622-C3D6-45D2-906B-8F952BEC8CC4}" type="sibTrans" cxnId="{48B8735D-9CB2-4F06-B5D8-7BE861548E52}">
      <dgm:prSet/>
      <dgm:spPr/>
      <dgm:t>
        <a:bodyPr/>
        <a:lstStyle/>
        <a:p>
          <a:endParaRPr lang="en-CA"/>
        </a:p>
      </dgm:t>
    </dgm:pt>
    <dgm:pt modelId="{EF4ECB98-27F6-4417-9B93-A947EEC84AF1}">
      <dgm:prSet custT="1"/>
      <dgm:spPr/>
      <dgm:t>
        <a:bodyPr/>
        <a:lstStyle/>
        <a:p>
          <a:r>
            <a:rPr lang="en-CA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Portfolio takes into account risk factor and expected return</a:t>
          </a:r>
          <a:endParaRPr lang="en-CA" sz="2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D1E5E2-3E02-4E23-9AE0-913550E8AFEF}" type="parTrans" cxnId="{F38F1E17-371D-4346-B984-086ACB0950F8}">
      <dgm:prSet/>
      <dgm:spPr/>
      <dgm:t>
        <a:bodyPr/>
        <a:lstStyle/>
        <a:p>
          <a:endParaRPr lang="en-CA"/>
        </a:p>
      </dgm:t>
    </dgm:pt>
    <dgm:pt modelId="{5D58A785-7E2A-44F9-9C27-E242DAAF21FE}" type="sibTrans" cxnId="{F38F1E17-371D-4346-B984-086ACB0950F8}">
      <dgm:prSet/>
      <dgm:spPr/>
      <dgm:t>
        <a:bodyPr/>
        <a:lstStyle/>
        <a:p>
          <a:endParaRPr lang="en-CA"/>
        </a:p>
      </dgm:t>
    </dgm:pt>
    <dgm:pt modelId="{E709ED0F-9119-4C1A-94A8-D1A25F169FBF}">
      <dgm:prSet custT="1"/>
      <dgm:spPr/>
      <dgm:t>
        <a:bodyPr/>
        <a:lstStyle/>
        <a:p>
          <a:r>
            <a:rPr lang="en-CA" sz="24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Recommending multiple stocks investment options to the user</a:t>
          </a:r>
          <a:endParaRPr lang="en-CA" sz="24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A869314-9ADE-45D1-B63C-7D316C853F0B}" type="parTrans" cxnId="{58B30168-B44B-4094-8EEB-FFD5782B1E61}">
      <dgm:prSet/>
      <dgm:spPr/>
      <dgm:t>
        <a:bodyPr/>
        <a:lstStyle/>
        <a:p>
          <a:endParaRPr lang="en-CA"/>
        </a:p>
      </dgm:t>
    </dgm:pt>
    <dgm:pt modelId="{806DFF7F-A1FC-4716-B5E5-69C9D4EF4A24}" type="sibTrans" cxnId="{58B30168-B44B-4094-8EEB-FFD5782B1E61}">
      <dgm:prSet/>
      <dgm:spPr/>
      <dgm:t>
        <a:bodyPr/>
        <a:lstStyle/>
        <a:p>
          <a:endParaRPr lang="en-CA"/>
        </a:p>
      </dgm:t>
    </dgm:pt>
    <dgm:pt modelId="{6431108C-E951-48EC-BA49-35317FF9E5A6}" type="pres">
      <dgm:prSet presAssocID="{CCB95720-FF34-4076-8F8F-4AA3D2A06310}" presName="linearFlow" presStyleCnt="0">
        <dgm:presLayoutVars>
          <dgm:dir/>
          <dgm:animLvl val="lvl"/>
          <dgm:resizeHandles val="exact"/>
        </dgm:presLayoutVars>
      </dgm:prSet>
      <dgm:spPr/>
    </dgm:pt>
    <dgm:pt modelId="{245D4E6E-8648-43B7-BACB-7EB183FC031E}" type="pres">
      <dgm:prSet presAssocID="{BEFD1D0E-9D00-4605-A0C7-97B8FDD70948}" presName="composite" presStyleCnt="0"/>
      <dgm:spPr/>
    </dgm:pt>
    <dgm:pt modelId="{435F9C9E-8120-4EE2-BCA9-27B4BF816823}" type="pres">
      <dgm:prSet presAssocID="{BEFD1D0E-9D00-4605-A0C7-97B8FDD70948}" presName="parentText" presStyleLbl="alignNode1" presStyleIdx="0" presStyleCnt="4" custLinFactNeighborX="0" custLinFactNeighborY="-12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9440A21-BD8F-43F6-9C65-F5448F98C019}" type="pres">
      <dgm:prSet presAssocID="{BEFD1D0E-9D00-4605-A0C7-97B8FDD70948}" presName="descendantText" presStyleLbl="alignAcc1" presStyleIdx="0" presStyleCnt="4" custLinFactNeighborY="-41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7CCE21F-5B37-44A8-B75C-A4B2F7642C2A}" type="pres">
      <dgm:prSet presAssocID="{F4B28C95-52F9-4566-9CF1-96FEA75F7F16}" presName="sp" presStyleCnt="0"/>
      <dgm:spPr/>
    </dgm:pt>
    <dgm:pt modelId="{721ACC34-6232-4DB0-A8CF-79B4E29C4DE0}" type="pres">
      <dgm:prSet presAssocID="{AD9EDA9F-57D2-4B4D-AE28-A75494EFEA4E}" presName="composite" presStyleCnt="0"/>
      <dgm:spPr/>
    </dgm:pt>
    <dgm:pt modelId="{710EFAB0-AF3D-4B52-9CAA-3F4805782530}" type="pres">
      <dgm:prSet presAssocID="{AD9EDA9F-57D2-4B4D-AE28-A75494EFEA4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4591AC4-0837-4774-9277-B139A48783E7}" type="pres">
      <dgm:prSet presAssocID="{AD9EDA9F-57D2-4B4D-AE28-A75494EFEA4E}" presName="descendantText" presStyleLbl="alignAcc1" presStyleIdx="1" presStyleCnt="4" custLinFactNeighborY="-26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30C6116-5C85-4B2F-8298-74F619924708}" type="pres">
      <dgm:prSet presAssocID="{38122500-8FC7-46C7-8F8C-BCE5D0881876}" presName="sp" presStyleCnt="0"/>
      <dgm:spPr/>
    </dgm:pt>
    <dgm:pt modelId="{0BEC452B-7D57-48CE-8419-732DE75A645C}" type="pres">
      <dgm:prSet presAssocID="{C470DB5B-606A-4797-8D28-93BC6F94316F}" presName="composite" presStyleCnt="0"/>
      <dgm:spPr/>
    </dgm:pt>
    <dgm:pt modelId="{3700145D-07AA-4BD1-B5BA-1EC5047F1021}" type="pres">
      <dgm:prSet presAssocID="{C470DB5B-606A-4797-8D28-93BC6F94316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FDEEDBD-CB8C-4E62-ADE0-15859D1603F6}" type="pres">
      <dgm:prSet presAssocID="{C470DB5B-606A-4797-8D28-93BC6F94316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C566235-908A-4389-BC10-7C14FDC59377}" type="pres">
      <dgm:prSet presAssocID="{8BC5FDED-0657-4FD7-AAE7-862442096E8B}" presName="sp" presStyleCnt="0"/>
      <dgm:spPr/>
    </dgm:pt>
    <dgm:pt modelId="{BE7E94FB-3176-4A04-96DA-6DF7425E6122}" type="pres">
      <dgm:prSet presAssocID="{2D7842C0-F1DF-42DD-8E45-C0F89CF27AF1}" presName="composite" presStyleCnt="0"/>
      <dgm:spPr/>
    </dgm:pt>
    <dgm:pt modelId="{EC0E19C4-2C3A-4801-B3CE-1BBD8AC1CF11}" type="pres">
      <dgm:prSet presAssocID="{2D7842C0-F1DF-42DD-8E45-C0F89CF27AF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23C9601-BB6C-4067-9F11-AA1CD513EEB1}" type="pres">
      <dgm:prSet presAssocID="{2D7842C0-F1DF-42DD-8E45-C0F89CF27AF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38F1E17-371D-4346-B984-086ACB0950F8}" srcId="{2D7842C0-F1DF-42DD-8E45-C0F89CF27AF1}" destId="{EF4ECB98-27F6-4417-9B93-A947EEC84AF1}" srcOrd="1" destOrd="0" parTransId="{32D1E5E2-3E02-4E23-9AE0-913550E8AFEF}" sibTransId="{5D58A785-7E2A-44F9-9C27-E242DAAF21FE}"/>
    <dgm:cxn modelId="{7BE51AE0-8955-4056-8712-D8282C957547}" type="presOf" srcId="{2C691C02-C925-4A68-827E-80D430F7C6CD}" destId="{AFDEEDBD-CB8C-4E62-ADE0-15859D1603F6}" srcOrd="0" destOrd="0" presId="urn:microsoft.com/office/officeart/2005/8/layout/chevron2"/>
    <dgm:cxn modelId="{56A9EBA6-331C-43D8-A1DF-6AD814E92B73}" type="presOf" srcId="{A488B0B7-303A-44A0-8D82-3D3767E69C17}" destId="{09440A21-BD8F-43F6-9C65-F5448F98C019}" srcOrd="0" destOrd="1" presId="urn:microsoft.com/office/officeart/2005/8/layout/chevron2"/>
    <dgm:cxn modelId="{E06859C9-C8A5-4F96-8DDC-C43F09CDC2F6}" type="presOf" srcId="{E9E7B18D-4093-4800-8C9F-8B6D14D6C3BB}" destId="{C4591AC4-0837-4774-9277-B139A48783E7}" srcOrd="0" destOrd="1" presId="urn:microsoft.com/office/officeart/2005/8/layout/chevron2"/>
    <dgm:cxn modelId="{3453E79F-B843-4343-BD76-6FF93918455F}" type="presOf" srcId="{1BB6B3CE-B8CD-4BB0-A55B-D62319D7A115}" destId="{09440A21-BD8F-43F6-9C65-F5448F98C019}" srcOrd="0" destOrd="2" presId="urn:microsoft.com/office/officeart/2005/8/layout/chevron2"/>
    <dgm:cxn modelId="{3901AB8D-C424-40C4-8022-864FA91A96DF}" srcId="{BEFD1D0E-9D00-4605-A0C7-97B8FDD70948}" destId="{1BB6B3CE-B8CD-4BB0-A55B-D62319D7A115}" srcOrd="2" destOrd="0" parTransId="{D7652C86-BBC3-449B-BCBC-6748DF5AC1CF}" sibTransId="{ED67FB4A-CEDD-42D1-8485-09EE7406701D}"/>
    <dgm:cxn modelId="{3AB8A3EA-7955-4CA2-8882-49F1F787865E}" type="presOf" srcId="{EF4ECB98-27F6-4417-9B93-A947EEC84AF1}" destId="{F23C9601-BB6C-4067-9F11-AA1CD513EEB1}" srcOrd="0" destOrd="1" presId="urn:microsoft.com/office/officeart/2005/8/layout/chevron2"/>
    <dgm:cxn modelId="{5D3F7EA1-F86E-4055-B874-39FDA27B9D17}" srcId="{C470DB5B-606A-4797-8D28-93BC6F94316F}" destId="{9F41294E-BB16-440F-AFF7-CD78F33D079A}" srcOrd="2" destOrd="0" parTransId="{F6CD6A2E-64D9-4C67-A815-0A6BFDDE6C1B}" sibTransId="{CE936DF8-CD81-4F23-AF40-1E291E498DCF}"/>
    <dgm:cxn modelId="{3EF927F4-2840-4B0D-8BB0-695A7C8E3369}" type="presOf" srcId="{E709ED0F-9119-4C1A-94A8-D1A25F169FBF}" destId="{F23C9601-BB6C-4067-9F11-AA1CD513EEB1}" srcOrd="0" destOrd="2" presId="urn:microsoft.com/office/officeart/2005/8/layout/chevron2"/>
    <dgm:cxn modelId="{1CE225F2-8840-4039-98D6-6ED809041E2E}" srcId="{C470DB5B-606A-4797-8D28-93BC6F94316F}" destId="{0EEF74AA-6ECE-4B91-990C-6D0ECA67C24F}" srcOrd="1" destOrd="0" parTransId="{1C294B20-4C5A-4090-8264-FCDE827BD0E8}" sibTransId="{9686B946-2376-49E1-A53F-397E10E55EA8}"/>
    <dgm:cxn modelId="{F9C434DC-E124-42CB-9B66-CB12FDE904E1}" srcId="{C470DB5B-606A-4797-8D28-93BC6F94316F}" destId="{2C691C02-C925-4A68-827E-80D430F7C6CD}" srcOrd="0" destOrd="0" parTransId="{1399B2B6-274C-45E4-A0C4-819B83B1BD76}" sibTransId="{A9D95766-0AD6-4EB5-AE59-DFF0C947F052}"/>
    <dgm:cxn modelId="{1639256B-5871-442A-A445-F5749D8AB4DF}" srcId="{BEFD1D0E-9D00-4605-A0C7-97B8FDD70948}" destId="{A488B0B7-303A-44A0-8D82-3D3767E69C17}" srcOrd="1" destOrd="0" parTransId="{5F6207AA-F67A-4107-A5D7-AEAC0CE6725D}" sibTransId="{3039B150-827A-4078-855A-255EBF21AD6C}"/>
    <dgm:cxn modelId="{B76FE7E6-D861-4065-9FBF-9859F9B477DA}" srcId="{CCB95720-FF34-4076-8F8F-4AA3D2A06310}" destId="{2D7842C0-F1DF-42DD-8E45-C0F89CF27AF1}" srcOrd="3" destOrd="0" parTransId="{33C1881B-0894-447C-8016-189092DE621E}" sibTransId="{FA0E68D7-8D9D-4954-88C5-811341F96601}"/>
    <dgm:cxn modelId="{4929BE88-EF1B-4D5E-A898-89FE6259795A}" srcId="{AD9EDA9F-57D2-4B4D-AE28-A75494EFEA4E}" destId="{25E4B0D3-A185-434E-A081-6F2185CBB033}" srcOrd="2" destOrd="0" parTransId="{A45CF259-8A27-47D7-94A0-CEF47C1FAAB8}" sibTransId="{13893D90-BE8E-41CA-B83B-D1D7D70A8052}"/>
    <dgm:cxn modelId="{F8C11A89-98EA-441B-AF8E-401B65FC1B3A}" srcId="{AD9EDA9F-57D2-4B4D-AE28-A75494EFEA4E}" destId="{B546C494-B694-4072-9C09-A117C99A7DEB}" srcOrd="0" destOrd="0" parTransId="{F83709C1-3D92-4674-AB87-DB0BCBB89413}" sibTransId="{391B9135-0DF4-4548-A30F-CBCFD00F9B1D}"/>
    <dgm:cxn modelId="{D25E97AE-397D-4881-9E6F-5D4CB748744A}" type="presOf" srcId="{2D7842C0-F1DF-42DD-8E45-C0F89CF27AF1}" destId="{EC0E19C4-2C3A-4801-B3CE-1BBD8AC1CF11}" srcOrd="0" destOrd="0" presId="urn:microsoft.com/office/officeart/2005/8/layout/chevron2"/>
    <dgm:cxn modelId="{A36A48E5-6B98-4014-86A1-678E2753B5A0}" type="presOf" srcId="{FF262625-7FC4-41E7-B865-14A7E5D350D5}" destId="{F23C9601-BB6C-4067-9F11-AA1CD513EEB1}" srcOrd="0" destOrd="0" presId="urn:microsoft.com/office/officeart/2005/8/layout/chevron2"/>
    <dgm:cxn modelId="{58B30168-B44B-4094-8EEB-FFD5782B1E61}" srcId="{2D7842C0-F1DF-42DD-8E45-C0F89CF27AF1}" destId="{E709ED0F-9119-4C1A-94A8-D1A25F169FBF}" srcOrd="2" destOrd="0" parTransId="{4A869314-9ADE-45D1-B63C-7D316C853F0B}" sibTransId="{806DFF7F-A1FC-4716-B5E5-69C9D4EF4A24}"/>
    <dgm:cxn modelId="{48B8735D-9CB2-4F06-B5D8-7BE861548E52}" srcId="{2D7842C0-F1DF-42DD-8E45-C0F89CF27AF1}" destId="{FF262625-7FC4-41E7-B865-14A7E5D350D5}" srcOrd="0" destOrd="0" parTransId="{F70A7A3E-576A-48EE-8D47-5BAC2C148CBF}" sibTransId="{74E9A622-C3D6-45D2-906B-8F952BEC8CC4}"/>
    <dgm:cxn modelId="{CC568AC0-6FBE-4B83-8E38-94FF9026C50F}" type="presOf" srcId="{B546C494-B694-4072-9C09-A117C99A7DEB}" destId="{C4591AC4-0837-4774-9277-B139A48783E7}" srcOrd="0" destOrd="0" presId="urn:microsoft.com/office/officeart/2005/8/layout/chevron2"/>
    <dgm:cxn modelId="{4061E686-0023-48CA-BCB5-33409B6437B3}" srcId="{BEFD1D0E-9D00-4605-A0C7-97B8FDD70948}" destId="{35220CF3-376E-46D6-A8DC-E48DD9AEAA71}" srcOrd="0" destOrd="0" parTransId="{DA3E2EAE-26DC-49DE-A705-92DB7EBFE279}" sibTransId="{0BD95EAB-B56B-4D73-AC2F-329E401FD503}"/>
    <dgm:cxn modelId="{5D69C612-5045-4F22-9A2C-86BB122ADAA2}" type="presOf" srcId="{E728F917-67D3-4A20-84CE-A9ACCAAB8864}" destId="{C4591AC4-0837-4774-9277-B139A48783E7}" srcOrd="0" destOrd="3" presId="urn:microsoft.com/office/officeart/2005/8/layout/chevron2"/>
    <dgm:cxn modelId="{03CB4CB7-7826-42E3-BE5C-FBBCC4F75BB7}" srcId="{CCB95720-FF34-4076-8F8F-4AA3D2A06310}" destId="{BEFD1D0E-9D00-4605-A0C7-97B8FDD70948}" srcOrd="0" destOrd="0" parTransId="{346DB739-9FF5-4E81-8E04-8109BA06677C}" sibTransId="{F4B28C95-52F9-4566-9CF1-96FEA75F7F16}"/>
    <dgm:cxn modelId="{7384C771-6F16-45D0-A973-5944C46799DA}" srcId="{AD9EDA9F-57D2-4B4D-AE28-A75494EFEA4E}" destId="{E728F917-67D3-4A20-84CE-A9ACCAAB8864}" srcOrd="3" destOrd="0" parTransId="{76D65F7D-452C-4DD6-A4B4-80BEDB50547C}" sibTransId="{6C2E8C78-CFD9-40A7-B447-09EA229CBA6F}"/>
    <dgm:cxn modelId="{218B9A26-562B-4A49-8866-AC1072F6D396}" type="presOf" srcId="{CCB95720-FF34-4076-8F8F-4AA3D2A06310}" destId="{6431108C-E951-48EC-BA49-35317FF9E5A6}" srcOrd="0" destOrd="0" presId="urn:microsoft.com/office/officeart/2005/8/layout/chevron2"/>
    <dgm:cxn modelId="{A7A32118-35BC-45A2-8E58-486BA202431A}" type="presOf" srcId="{9F41294E-BB16-440F-AFF7-CD78F33D079A}" destId="{AFDEEDBD-CB8C-4E62-ADE0-15859D1603F6}" srcOrd="0" destOrd="2" presId="urn:microsoft.com/office/officeart/2005/8/layout/chevron2"/>
    <dgm:cxn modelId="{0FD72395-158E-4C78-9EF5-E7546BF5B5A9}" type="presOf" srcId="{AD9EDA9F-57D2-4B4D-AE28-A75494EFEA4E}" destId="{710EFAB0-AF3D-4B52-9CAA-3F4805782530}" srcOrd="0" destOrd="0" presId="urn:microsoft.com/office/officeart/2005/8/layout/chevron2"/>
    <dgm:cxn modelId="{5037124F-11E2-427E-942C-B8C70FB5895C}" type="presOf" srcId="{0EEF74AA-6ECE-4B91-990C-6D0ECA67C24F}" destId="{AFDEEDBD-CB8C-4E62-ADE0-15859D1603F6}" srcOrd="0" destOrd="1" presId="urn:microsoft.com/office/officeart/2005/8/layout/chevron2"/>
    <dgm:cxn modelId="{D20613A9-4EEF-4690-82D1-4C3F631B6F19}" type="presOf" srcId="{35220CF3-376E-46D6-A8DC-E48DD9AEAA71}" destId="{09440A21-BD8F-43F6-9C65-F5448F98C019}" srcOrd="0" destOrd="0" presId="urn:microsoft.com/office/officeart/2005/8/layout/chevron2"/>
    <dgm:cxn modelId="{8C92798B-FF9E-4DBD-8940-A876E70EFD87}" srcId="{CCB95720-FF34-4076-8F8F-4AA3D2A06310}" destId="{C470DB5B-606A-4797-8D28-93BC6F94316F}" srcOrd="2" destOrd="0" parTransId="{6AF1ED15-77E6-4D68-9678-1045C0482C47}" sibTransId="{8BC5FDED-0657-4FD7-AAE7-862442096E8B}"/>
    <dgm:cxn modelId="{CFBB74FE-C8CB-4988-97BC-23AA04CF7F95}" srcId="{AD9EDA9F-57D2-4B4D-AE28-A75494EFEA4E}" destId="{E9E7B18D-4093-4800-8C9F-8B6D14D6C3BB}" srcOrd="1" destOrd="0" parTransId="{16ED9044-DFBC-4F9C-8C88-08878F862DEE}" sibTransId="{A7073592-C1A4-4964-B65A-849AC7E4A075}"/>
    <dgm:cxn modelId="{5FD107E3-93B9-4D39-8238-5C29D6060AF3}" type="presOf" srcId="{C470DB5B-606A-4797-8D28-93BC6F94316F}" destId="{3700145D-07AA-4BD1-B5BA-1EC5047F1021}" srcOrd="0" destOrd="0" presId="urn:microsoft.com/office/officeart/2005/8/layout/chevron2"/>
    <dgm:cxn modelId="{67F8F0D0-41D2-463D-B249-A5D3065372C5}" type="presOf" srcId="{BEFD1D0E-9D00-4605-A0C7-97B8FDD70948}" destId="{435F9C9E-8120-4EE2-BCA9-27B4BF816823}" srcOrd="0" destOrd="0" presId="urn:microsoft.com/office/officeart/2005/8/layout/chevron2"/>
    <dgm:cxn modelId="{42C4E8E6-E1D1-4EFE-BEE6-756993927B8A}" srcId="{CCB95720-FF34-4076-8F8F-4AA3D2A06310}" destId="{AD9EDA9F-57D2-4B4D-AE28-A75494EFEA4E}" srcOrd="1" destOrd="0" parTransId="{63E4B726-E619-45C2-95AD-3B6CDD53F088}" sibTransId="{38122500-8FC7-46C7-8F8C-BCE5D0881876}"/>
    <dgm:cxn modelId="{EF8013C9-FAAC-4F61-A9C8-3E261B8DD00E}" type="presOf" srcId="{25E4B0D3-A185-434E-A081-6F2185CBB033}" destId="{C4591AC4-0837-4774-9277-B139A48783E7}" srcOrd="0" destOrd="2" presId="urn:microsoft.com/office/officeart/2005/8/layout/chevron2"/>
    <dgm:cxn modelId="{FF4BB937-A46C-466D-A6E4-9B57753D122D}" type="presParOf" srcId="{6431108C-E951-48EC-BA49-35317FF9E5A6}" destId="{245D4E6E-8648-43B7-BACB-7EB183FC031E}" srcOrd="0" destOrd="0" presId="urn:microsoft.com/office/officeart/2005/8/layout/chevron2"/>
    <dgm:cxn modelId="{58CD13CC-AD40-4DA3-B989-A8B15565D407}" type="presParOf" srcId="{245D4E6E-8648-43B7-BACB-7EB183FC031E}" destId="{435F9C9E-8120-4EE2-BCA9-27B4BF816823}" srcOrd="0" destOrd="0" presId="urn:microsoft.com/office/officeart/2005/8/layout/chevron2"/>
    <dgm:cxn modelId="{914F96E7-A46A-4FC7-B056-68ABAD6B6CFD}" type="presParOf" srcId="{245D4E6E-8648-43B7-BACB-7EB183FC031E}" destId="{09440A21-BD8F-43F6-9C65-F5448F98C019}" srcOrd="1" destOrd="0" presId="urn:microsoft.com/office/officeart/2005/8/layout/chevron2"/>
    <dgm:cxn modelId="{9DCC1157-EF7C-4C27-A9A4-11A7824795B2}" type="presParOf" srcId="{6431108C-E951-48EC-BA49-35317FF9E5A6}" destId="{17CCE21F-5B37-44A8-B75C-A4B2F7642C2A}" srcOrd="1" destOrd="0" presId="urn:microsoft.com/office/officeart/2005/8/layout/chevron2"/>
    <dgm:cxn modelId="{EA273A4C-3410-493E-90C4-08D49D3282A0}" type="presParOf" srcId="{6431108C-E951-48EC-BA49-35317FF9E5A6}" destId="{721ACC34-6232-4DB0-A8CF-79B4E29C4DE0}" srcOrd="2" destOrd="0" presId="urn:microsoft.com/office/officeart/2005/8/layout/chevron2"/>
    <dgm:cxn modelId="{89A8AAB1-B196-4D5D-920C-327D25624C5D}" type="presParOf" srcId="{721ACC34-6232-4DB0-A8CF-79B4E29C4DE0}" destId="{710EFAB0-AF3D-4B52-9CAA-3F4805782530}" srcOrd="0" destOrd="0" presId="urn:microsoft.com/office/officeart/2005/8/layout/chevron2"/>
    <dgm:cxn modelId="{991CAF11-4486-4ED6-8839-5DCB0B7EBC2E}" type="presParOf" srcId="{721ACC34-6232-4DB0-A8CF-79B4E29C4DE0}" destId="{C4591AC4-0837-4774-9277-B139A48783E7}" srcOrd="1" destOrd="0" presId="urn:microsoft.com/office/officeart/2005/8/layout/chevron2"/>
    <dgm:cxn modelId="{5E96CD2A-8462-43C7-B71B-479266868E89}" type="presParOf" srcId="{6431108C-E951-48EC-BA49-35317FF9E5A6}" destId="{F30C6116-5C85-4B2F-8298-74F619924708}" srcOrd="3" destOrd="0" presId="urn:microsoft.com/office/officeart/2005/8/layout/chevron2"/>
    <dgm:cxn modelId="{1BE71858-3CAF-4610-9FCD-F382DA714ABB}" type="presParOf" srcId="{6431108C-E951-48EC-BA49-35317FF9E5A6}" destId="{0BEC452B-7D57-48CE-8419-732DE75A645C}" srcOrd="4" destOrd="0" presId="urn:microsoft.com/office/officeart/2005/8/layout/chevron2"/>
    <dgm:cxn modelId="{4E9C349C-0368-46F7-896D-8045600E3A39}" type="presParOf" srcId="{0BEC452B-7D57-48CE-8419-732DE75A645C}" destId="{3700145D-07AA-4BD1-B5BA-1EC5047F1021}" srcOrd="0" destOrd="0" presId="urn:microsoft.com/office/officeart/2005/8/layout/chevron2"/>
    <dgm:cxn modelId="{2140DB28-E839-41CB-9D7C-5A9C46151C7F}" type="presParOf" srcId="{0BEC452B-7D57-48CE-8419-732DE75A645C}" destId="{AFDEEDBD-CB8C-4E62-ADE0-15859D1603F6}" srcOrd="1" destOrd="0" presId="urn:microsoft.com/office/officeart/2005/8/layout/chevron2"/>
    <dgm:cxn modelId="{571E0A5A-41CF-4C15-BFFD-78A58190E327}" type="presParOf" srcId="{6431108C-E951-48EC-BA49-35317FF9E5A6}" destId="{DC566235-908A-4389-BC10-7C14FDC59377}" srcOrd="5" destOrd="0" presId="urn:microsoft.com/office/officeart/2005/8/layout/chevron2"/>
    <dgm:cxn modelId="{9489D49E-C9B7-47A7-9086-47AF36AA422A}" type="presParOf" srcId="{6431108C-E951-48EC-BA49-35317FF9E5A6}" destId="{BE7E94FB-3176-4A04-96DA-6DF7425E6122}" srcOrd="6" destOrd="0" presId="urn:microsoft.com/office/officeart/2005/8/layout/chevron2"/>
    <dgm:cxn modelId="{6E467BFA-55D8-45D6-8433-BDF1E49DDAF2}" type="presParOf" srcId="{BE7E94FB-3176-4A04-96DA-6DF7425E6122}" destId="{EC0E19C4-2C3A-4801-B3CE-1BBD8AC1CF11}" srcOrd="0" destOrd="0" presId="urn:microsoft.com/office/officeart/2005/8/layout/chevron2"/>
    <dgm:cxn modelId="{FF61855E-EA94-4D76-8D08-685BE45F5851}" type="presParOf" srcId="{BE7E94FB-3176-4A04-96DA-6DF7425E6122}" destId="{F23C9601-BB6C-4067-9F11-AA1CD513EEB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B91EA1-CACD-4B51-A3E8-D86AC48E0419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D5F007B3-5E86-4238-B4A4-4719140DEC42}">
      <dgm:prSet phldrT="[Text]"/>
      <dgm:spPr/>
      <dgm:t>
        <a:bodyPr/>
        <a:lstStyle/>
        <a:p>
          <a:r>
            <a:rPr lang="en-CA" dirty="0" smtClean="0"/>
            <a:t>Visualizations of stock prices for different models  </a:t>
          </a:r>
          <a:endParaRPr lang="en-CA" dirty="0"/>
        </a:p>
      </dgm:t>
    </dgm:pt>
    <dgm:pt modelId="{BB0CA6A6-EACF-436E-91DA-613A771FD66A}" type="parTrans" cxnId="{6E27E938-A043-4183-B933-2704FDF02FB2}">
      <dgm:prSet/>
      <dgm:spPr/>
      <dgm:t>
        <a:bodyPr/>
        <a:lstStyle/>
        <a:p>
          <a:endParaRPr lang="en-CA"/>
        </a:p>
      </dgm:t>
    </dgm:pt>
    <dgm:pt modelId="{4F5A02CB-822C-418F-921A-EE5A09E665C4}" type="sibTrans" cxnId="{6E27E938-A043-4183-B933-2704FDF02FB2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  <dgm:t>
        <a:bodyPr/>
        <a:lstStyle/>
        <a:p>
          <a:endParaRPr lang="en-CA"/>
        </a:p>
      </dgm:t>
    </dgm:pt>
    <dgm:pt modelId="{A50C884E-6B97-4011-A8B7-AE312EE4953B}">
      <dgm:prSet phldrT="[Text]"/>
      <dgm:spPr/>
      <dgm:t>
        <a:bodyPr/>
        <a:lstStyle/>
        <a:p>
          <a:r>
            <a:rPr lang="en-CA" b="0" dirty="0" smtClean="0"/>
            <a:t>Interactive Stock p</a:t>
          </a:r>
          <a:r>
            <a:rPr lang="en-CA" dirty="0" smtClean="0"/>
            <a:t>rediction of top 100 traded companies listed on NASDAQ </a:t>
          </a:r>
          <a:endParaRPr lang="en-CA" dirty="0"/>
        </a:p>
      </dgm:t>
    </dgm:pt>
    <dgm:pt modelId="{B9BEF257-B542-4993-A3D6-2BFCEDFB88B9}" type="parTrans" cxnId="{7B99C7DA-4338-4B03-8BBE-DFD1ECEFBCAA}">
      <dgm:prSet/>
      <dgm:spPr/>
      <dgm:t>
        <a:bodyPr/>
        <a:lstStyle/>
        <a:p>
          <a:endParaRPr lang="en-CA"/>
        </a:p>
      </dgm:t>
    </dgm:pt>
    <dgm:pt modelId="{2CBA52A7-6FE0-4EAE-A993-F5B21C802515}" type="sibTrans" cxnId="{7B99C7DA-4338-4B03-8BBE-DFD1ECEFBCAA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351A5E68-9E3D-439E-84FA-774F23FBEA57}">
      <dgm:prSet phldrT="[Text]" custT="1"/>
      <dgm:spPr/>
      <dgm:t>
        <a:bodyPr/>
        <a:lstStyle/>
        <a:p>
          <a:r>
            <a:rPr lang="en-CA" sz="2000" dirty="0" err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Smart</a:t>
          </a:r>
          <a:r>
            <a:rPr lang="en-CA" sz="2000" b="1" dirty="0" err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Stocks</a:t>
          </a:r>
          <a:r>
            <a:rPr lang="en-CA" sz="2000" b="1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CA" sz="2000" b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web and mobile app </a:t>
          </a:r>
          <a:r>
            <a:rPr lang="en-CA" sz="2000" b="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portfolio where user can get recommendations for investment</a:t>
          </a:r>
          <a:endParaRPr lang="en-CA" sz="20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0877392-A0DB-4C97-9600-A2423AF2ECDC}" type="parTrans" cxnId="{0D9DA8FB-E50A-439E-9105-FA99BA1EF95A}">
      <dgm:prSet/>
      <dgm:spPr/>
      <dgm:t>
        <a:bodyPr/>
        <a:lstStyle/>
        <a:p>
          <a:endParaRPr lang="en-CA"/>
        </a:p>
      </dgm:t>
    </dgm:pt>
    <dgm:pt modelId="{20F7AD13-3C37-4214-8059-E84E46AA4B7A}" type="sibTrans" cxnId="{0D9DA8FB-E50A-439E-9105-FA99BA1EF95A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CA"/>
        </a:p>
      </dgm:t>
    </dgm:pt>
    <dgm:pt modelId="{37AD477E-24B9-4C16-96C2-872D893FFC44}" type="pres">
      <dgm:prSet presAssocID="{99B91EA1-CACD-4B51-A3E8-D86AC48E0419}" presName="Name0" presStyleCnt="0">
        <dgm:presLayoutVars>
          <dgm:chMax val="7"/>
          <dgm:chPref val="7"/>
          <dgm:dir/>
        </dgm:presLayoutVars>
      </dgm:prSet>
      <dgm:spPr/>
    </dgm:pt>
    <dgm:pt modelId="{36460303-A592-42A8-B8E1-ECCE822C4A47}" type="pres">
      <dgm:prSet presAssocID="{99B91EA1-CACD-4B51-A3E8-D86AC48E0419}" presName="dot1" presStyleLbl="alignNode1" presStyleIdx="0" presStyleCnt="12"/>
      <dgm:spPr/>
    </dgm:pt>
    <dgm:pt modelId="{3269EB3C-CD90-4769-ABD9-5C79E6213F88}" type="pres">
      <dgm:prSet presAssocID="{99B91EA1-CACD-4B51-A3E8-D86AC48E0419}" presName="dot2" presStyleLbl="alignNode1" presStyleIdx="1" presStyleCnt="12"/>
      <dgm:spPr/>
    </dgm:pt>
    <dgm:pt modelId="{F8B2CC8E-D481-4180-A9CA-4026786EA4B9}" type="pres">
      <dgm:prSet presAssocID="{99B91EA1-CACD-4B51-A3E8-D86AC48E0419}" presName="dot3" presStyleLbl="alignNode1" presStyleIdx="2" presStyleCnt="12"/>
      <dgm:spPr/>
    </dgm:pt>
    <dgm:pt modelId="{79B78FE4-DB86-44D0-98D7-3EDBB7628A88}" type="pres">
      <dgm:prSet presAssocID="{99B91EA1-CACD-4B51-A3E8-D86AC48E0419}" presName="dot4" presStyleLbl="alignNode1" presStyleIdx="3" presStyleCnt="12"/>
      <dgm:spPr/>
    </dgm:pt>
    <dgm:pt modelId="{51D70AF9-02D9-4BA4-9899-D32463A82405}" type="pres">
      <dgm:prSet presAssocID="{99B91EA1-CACD-4B51-A3E8-D86AC48E0419}" presName="dot5" presStyleLbl="alignNode1" presStyleIdx="4" presStyleCnt="12"/>
      <dgm:spPr/>
    </dgm:pt>
    <dgm:pt modelId="{92B44A46-00C8-4C6B-9520-CB22998A986A}" type="pres">
      <dgm:prSet presAssocID="{99B91EA1-CACD-4B51-A3E8-D86AC48E0419}" presName="dotArrow1" presStyleLbl="alignNode1" presStyleIdx="5" presStyleCnt="12"/>
      <dgm:spPr/>
    </dgm:pt>
    <dgm:pt modelId="{027E29AE-A067-4699-85AA-38527354A3BF}" type="pres">
      <dgm:prSet presAssocID="{99B91EA1-CACD-4B51-A3E8-D86AC48E0419}" presName="dotArrow2" presStyleLbl="alignNode1" presStyleIdx="6" presStyleCnt="12"/>
      <dgm:spPr/>
    </dgm:pt>
    <dgm:pt modelId="{9C338795-B8CA-4915-85D6-D4748322C92A}" type="pres">
      <dgm:prSet presAssocID="{99B91EA1-CACD-4B51-A3E8-D86AC48E0419}" presName="dotArrow3" presStyleLbl="alignNode1" presStyleIdx="7" presStyleCnt="12"/>
      <dgm:spPr/>
    </dgm:pt>
    <dgm:pt modelId="{34EEB357-8422-43BD-9675-28E019A549B3}" type="pres">
      <dgm:prSet presAssocID="{99B91EA1-CACD-4B51-A3E8-D86AC48E0419}" presName="dotArrow4" presStyleLbl="alignNode1" presStyleIdx="8" presStyleCnt="12"/>
      <dgm:spPr/>
    </dgm:pt>
    <dgm:pt modelId="{2DBB18D3-D688-44FA-B2C2-E10068179FBF}" type="pres">
      <dgm:prSet presAssocID="{99B91EA1-CACD-4B51-A3E8-D86AC48E0419}" presName="dotArrow5" presStyleLbl="alignNode1" presStyleIdx="9" presStyleCnt="12"/>
      <dgm:spPr/>
    </dgm:pt>
    <dgm:pt modelId="{7CBDACDD-5382-4D43-A713-703052B331AE}" type="pres">
      <dgm:prSet presAssocID="{99B91EA1-CACD-4B51-A3E8-D86AC48E0419}" presName="dotArrow6" presStyleLbl="alignNode1" presStyleIdx="10" presStyleCnt="12"/>
      <dgm:spPr/>
    </dgm:pt>
    <dgm:pt modelId="{70D0EAE7-93D9-405D-8D9F-6A236C60834C}" type="pres">
      <dgm:prSet presAssocID="{99B91EA1-CACD-4B51-A3E8-D86AC48E0419}" presName="dotArrow7" presStyleLbl="alignNode1" presStyleIdx="11" presStyleCnt="12"/>
      <dgm:spPr/>
    </dgm:pt>
    <dgm:pt modelId="{E9589EC0-EBCF-464C-8BF7-626214BB860E}" type="pres">
      <dgm:prSet presAssocID="{D5F007B3-5E86-4238-B4A4-4719140DEC42}" presName="parTx1" presStyleLbl="node1" presStyleIdx="0" presStyleCnt="3"/>
      <dgm:spPr/>
      <dgm:t>
        <a:bodyPr/>
        <a:lstStyle/>
        <a:p>
          <a:endParaRPr lang="en-CA"/>
        </a:p>
      </dgm:t>
    </dgm:pt>
    <dgm:pt modelId="{4F4767B3-F818-4390-B7DE-DB842D7A7F53}" type="pres">
      <dgm:prSet presAssocID="{4F5A02CB-822C-418F-921A-EE5A09E665C4}" presName="picture1" presStyleCnt="0"/>
      <dgm:spPr/>
    </dgm:pt>
    <dgm:pt modelId="{A9303D49-71AD-44F6-BB2B-1054E701AA40}" type="pres">
      <dgm:prSet presAssocID="{4F5A02CB-822C-418F-921A-EE5A09E665C4}" presName="imageRepeatNode" presStyleLbl="fgImgPlace1" presStyleIdx="0" presStyleCnt="3"/>
      <dgm:spPr/>
    </dgm:pt>
    <dgm:pt modelId="{2D88378A-647C-4F3C-BC8A-7683DA5946FF}" type="pres">
      <dgm:prSet presAssocID="{A50C884E-6B97-4011-A8B7-AE312EE4953B}" presName="parTx2" presStyleLbl="node1" presStyleIdx="1" presStyleCnt="3"/>
      <dgm:spPr/>
      <dgm:t>
        <a:bodyPr/>
        <a:lstStyle/>
        <a:p>
          <a:endParaRPr lang="en-CA"/>
        </a:p>
      </dgm:t>
    </dgm:pt>
    <dgm:pt modelId="{26D8ADB2-9A63-416E-9628-269AAC15B74E}" type="pres">
      <dgm:prSet presAssocID="{2CBA52A7-6FE0-4EAE-A993-F5B21C802515}" presName="picture2" presStyleCnt="0"/>
      <dgm:spPr/>
    </dgm:pt>
    <dgm:pt modelId="{21C6F516-5672-4DD9-9630-91631055B96C}" type="pres">
      <dgm:prSet presAssocID="{2CBA52A7-6FE0-4EAE-A993-F5B21C802515}" presName="imageRepeatNode" presStyleLbl="fgImgPlace1" presStyleIdx="1" presStyleCnt="3"/>
      <dgm:spPr/>
    </dgm:pt>
    <dgm:pt modelId="{71D6593E-C48B-4054-A8F4-301F8F9A8323}" type="pres">
      <dgm:prSet presAssocID="{351A5E68-9E3D-439E-84FA-774F23FBEA57}" presName="parTx3" presStyleLbl="node1" presStyleIdx="2" presStyleCnt="3"/>
      <dgm:spPr/>
      <dgm:t>
        <a:bodyPr/>
        <a:lstStyle/>
        <a:p>
          <a:endParaRPr lang="en-CA"/>
        </a:p>
      </dgm:t>
    </dgm:pt>
    <dgm:pt modelId="{99545F51-1EF6-420A-BF73-478DF34AA117}" type="pres">
      <dgm:prSet presAssocID="{20F7AD13-3C37-4214-8059-E84E46AA4B7A}" presName="picture3" presStyleCnt="0"/>
      <dgm:spPr/>
    </dgm:pt>
    <dgm:pt modelId="{320B0225-C985-4656-A13C-CE0621AD989E}" type="pres">
      <dgm:prSet presAssocID="{20F7AD13-3C37-4214-8059-E84E46AA4B7A}" presName="imageRepeatNode" presStyleLbl="fgImgPlace1" presStyleIdx="2" presStyleCnt="3"/>
      <dgm:spPr>
        <a:prstGeom prst="ellipse">
          <a:avLst/>
        </a:prstGeom>
      </dgm:spPr>
    </dgm:pt>
  </dgm:ptLst>
  <dgm:cxnLst>
    <dgm:cxn modelId="{C8F108D4-CFB4-446C-BFC1-ABF0BAFF1433}" type="presOf" srcId="{20F7AD13-3C37-4214-8059-E84E46AA4B7A}" destId="{320B0225-C985-4656-A13C-CE0621AD989E}" srcOrd="0" destOrd="0" presId="urn:microsoft.com/office/officeart/2008/layout/AscendingPictureAccentProcess"/>
    <dgm:cxn modelId="{6E27E938-A043-4183-B933-2704FDF02FB2}" srcId="{99B91EA1-CACD-4B51-A3E8-D86AC48E0419}" destId="{D5F007B3-5E86-4238-B4A4-4719140DEC42}" srcOrd="0" destOrd="0" parTransId="{BB0CA6A6-EACF-436E-91DA-613A771FD66A}" sibTransId="{4F5A02CB-822C-418F-921A-EE5A09E665C4}"/>
    <dgm:cxn modelId="{7B99C7DA-4338-4B03-8BBE-DFD1ECEFBCAA}" srcId="{99B91EA1-CACD-4B51-A3E8-D86AC48E0419}" destId="{A50C884E-6B97-4011-A8B7-AE312EE4953B}" srcOrd="1" destOrd="0" parTransId="{B9BEF257-B542-4993-A3D6-2BFCEDFB88B9}" sibTransId="{2CBA52A7-6FE0-4EAE-A993-F5B21C802515}"/>
    <dgm:cxn modelId="{0D9DA8FB-E50A-439E-9105-FA99BA1EF95A}" srcId="{99B91EA1-CACD-4B51-A3E8-D86AC48E0419}" destId="{351A5E68-9E3D-439E-84FA-774F23FBEA57}" srcOrd="2" destOrd="0" parTransId="{60877392-A0DB-4C97-9600-A2423AF2ECDC}" sibTransId="{20F7AD13-3C37-4214-8059-E84E46AA4B7A}"/>
    <dgm:cxn modelId="{CEA50E6F-6791-4EA6-B189-F58E6BF200CC}" type="presOf" srcId="{351A5E68-9E3D-439E-84FA-774F23FBEA57}" destId="{71D6593E-C48B-4054-A8F4-301F8F9A8323}" srcOrd="0" destOrd="0" presId="urn:microsoft.com/office/officeart/2008/layout/AscendingPictureAccentProcess"/>
    <dgm:cxn modelId="{DDC6319C-BF3E-4E6F-BF12-399E37D8ACF9}" type="presOf" srcId="{D5F007B3-5E86-4238-B4A4-4719140DEC42}" destId="{E9589EC0-EBCF-464C-8BF7-626214BB860E}" srcOrd="0" destOrd="0" presId="urn:microsoft.com/office/officeart/2008/layout/AscendingPictureAccentProcess"/>
    <dgm:cxn modelId="{87455792-3422-4BA2-AF6D-F85F2C6E50E4}" type="presOf" srcId="{2CBA52A7-6FE0-4EAE-A993-F5B21C802515}" destId="{21C6F516-5672-4DD9-9630-91631055B96C}" srcOrd="0" destOrd="0" presId="urn:microsoft.com/office/officeart/2008/layout/AscendingPictureAccentProcess"/>
    <dgm:cxn modelId="{2BD87248-4077-4E99-9DD7-571288BACB8B}" type="presOf" srcId="{99B91EA1-CACD-4B51-A3E8-D86AC48E0419}" destId="{37AD477E-24B9-4C16-96C2-872D893FFC44}" srcOrd="0" destOrd="0" presId="urn:microsoft.com/office/officeart/2008/layout/AscendingPictureAccentProcess"/>
    <dgm:cxn modelId="{63173B18-C27F-47DC-8B06-3D34FAB7F1ED}" type="presOf" srcId="{A50C884E-6B97-4011-A8B7-AE312EE4953B}" destId="{2D88378A-647C-4F3C-BC8A-7683DA5946FF}" srcOrd="0" destOrd="0" presId="urn:microsoft.com/office/officeart/2008/layout/AscendingPictureAccentProcess"/>
    <dgm:cxn modelId="{43C471A7-4F19-472A-9B1F-66401E2B3C9E}" type="presOf" srcId="{4F5A02CB-822C-418F-921A-EE5A09E665C4}" destId="{A9303D49-71AD-44F6-BB2B-1054E701AA40}" srcOrd="0" destOrd="0" presId="urn:microsoft.com/office/officeart/2008/layout/AscendingPictureAccentProcess"/>
    <dgm:cxn modelId="{BEF9A724-72DF-458E-827B-276461B44B56}" type="presParOf" srcId="{37AD477E-24B9-4C16-96C2-872D893FFC44}" destId="{36460303-A592-42A8-B8E1-ECCE822C4A47}" srcOrd="0" destOrd="0" presId="urn:microsoft.com/office/officeart/2008/layout/AscendingPictureAccentProcess"/>
    <dgm:cxn modelId="{468A9B60-A2A2-48C6-BF75-7F2BB1DC531E}" type="presParOf" srcId="{37AD477E-24B9-4C16-96C2-872D893FFC44}" destId="{3269EB3C-CD90-4769-ABD9-5C79E6213F88}" srcOrd="1" destOrd="0" presId="urn:microsoft.com/office/officeart/2008/layout/AscendingPictureAccentProcess"/>
    <dgm:cxn modelId="{77306E1B-3547-4D63-B330-2D3535679C74}" type="presParOf" srcId="{37AD477E-24B9-4C16-96C2-872D893FFC44}" destId="{F8B2CC8E-D481-4180-A9CA-4026786EA4B9}" srcOrd="2" destOrd="0" presId="urn:microsoft.com/office/officeart/2008/layout/AscendingPictureAccentProcess"/>
    <dgm:cxn modelId="{F4A21836-8E0A-4ECF-974B-76120AD40314}" type="presParOf" srcId="{37AD477E-24B9-4C16-96C2-872D893FFC44}" destId="{79B78FE4-DB86-44D0-98D7-3EDBB7628A88}" srcOrd="3" destOrd="0" presId="urn:microsoft.com/office/officeart/2008/layout/AscendingPictureAccentProcess"/>
    <dgm:cxn modelId="{BA8F7084-4EDA-4AB3-B417-F609AB288042}" type="presParOf" srcId="{37AD477E-24B9-4C16-96C2-872D893FFC44}" destId="{51D70AF9-02D9-4BA4-9899-D32463A82405}" srcOrd="4" destOrd="0" presId="urn:microsoft.com/office/officeart/2008/layout/AscendingPictureAccentProcess"/>
    <dgm:cxn modelId="{FE857DA4-4EBF-472D-9612-8C4938300316}" type="presParOf" srcId="{37AD477E-24B9-4C16-96C2-872D893FFC44}" destId="{92B44A46-00C8-4C6B-9520-CB22998A986A}" srcOrd="5" destOrd="0" presId="urn:microsoft.com/office/officeart/2008/layout/AscendingPictureAccentProcess"/>
    <dgm:cxn modelId="{F2C77C06-CD9C-4FF5-AEE6-4F66C1424A88}" type="presParOf" srcId="{37AD477E-24B9-4C16-96C2-872D893FFC44}" destId="{027E29AE-A067-4699-85AA-38527354A3BF}" srcOrd="6" destOrd="0" presId="urn:microsoft.com/office/officeart/2008/layout/AscendingPictureAccentProcess"/>
    <dgm:cxn modelId="{25C64B64-FA08-416B-9358-F8E49DF6E3C8}" type="presParOf" srcId="{37AD477E-24B9-4C16-96C2-872D893FFC44}" destId="{9C338795-B8CA-4915-85D6-D4748322C92A}" srcOrd="7" destOrd="0" presId="urn:microsoft.com/office/officeart/2008/layout/AscendingPictureAccentProcess"/>
    <dgm:cxn modelId="{C8D7C713-6974-4AC1-AEDA-407612B8BA06}" type="presParOf" srcId="{37AD477E-24B9-4C16-96C2-872D893FFC44}" destId="{34EEB357-8422-43BD-9675-28E019A549B3}" srcOrd="8" destOrd="0" presId="urn:microsoft.com/office/officeart/2008/layout/AscendingPictureAccentProcess"/>
    <dgm:cxn modelId="{D06E4D35-55B2-43ED-AD96-46FB86385A46}" type="presParOf" srcId="{37AD477E-24B9-4C16-96C2-872D893FFC44}" destId="{2DBB18D3-D688-44FA-B2C2-E10068179FBF}" srcOrd="9" destOrd="0" presId="urn:microsoft.com/office/officeart/2008/layout/AscendingPictureAccentProcess"/>
    <dgm:cxn modelId="{A9C9AD82-7D70-4EC5-8881-DA065D2593EC}" type="presParOf" srcId="{37AD477E-24B9-4C16-96C2-872D893FFC44}" destId="{7CBDACDD-5382-4D43-A713-703052B331AE}" srcOrd="10" destOrd="0" presId="urn:microsoft.com/office/officeart/2008/layout/AscendingPictureAccentProcess"/>
    <dgm:cxn modelId="{D835261F-E695-4C24-874C-AC999F84B53D}" type="presParOf" srcId="{37AD477E-24B9-4C16-96C2-872D893FFC44}" destId="{70D0EAE7-93D9-405D-8D9F-6A236C60834C}" srcOrd="11" destOrd="0" presId="urn:microsoft.com/office/officeart/2008/layout/AscendingPictureAccentProcess"/>
    <dgm:cxn modelId="{0FC397C5-AB69-404A-A9FF-2013F8B9AFF9}" type="presParOf" srcId="{37AD477E-24B9-4C16-96C2-872D893FFC44}" destId="{E9589EC0-EBCF-464C-8BF7-626214BB860E}" srcOrd="12" destOrd="0" presId="urn:microsoft.com/office/officeart/2008/layout/AscendingPictureAccentProcess"/>
    <dgm:cxn modelId="{6774BB5B-B6BB-4DB5-A1B4-D35F6D385012}" type="presParOf" srcId="{37AD477E-24B9-4C16-96C2-872D893FFC44}" destId="{4F4767B3-F818-4390-B7DE-DB842D7A7F53}" srcOrd="13" destOrd="0" presId="urn:microsoft.com/office/officeart/2008/layout/AscendingPictureAccentProcess"/>
    <dgm:cxn modelId="{7111CA9C-C6CD-4802-84E2-6E22A2513514}" type="presParOf" srcId="{4F4767B3-F818-4390-B7DE-DB842D7A7F53}" destId="{A9303D49-71AD-44F6-BB2B-1054E701AA40}" srcOrd="0" destOrd="0" presId="urn:microsoft.com/office/officeart/2008/layout/AscendingPictureAccentProcess"/>
    <dgm:cxn modelId="{5547C2B2-750C-4A66-A99E-D20EE64FC613}" type="presParOf" srcId="{37AD477E-24B9-4C16-96C2-872D893FFC44}" destId="{2D88378A-647C-4F3C-BC8A-7683DA5946FF}" srcOrd="14" destOrd="0" presId="urn:microsoft.com/office/officeart/2008/layout/AscendingPictureAccentProcess"/>
    <dgm:cxn modelId="{4DE6C365-0C15-4573-A87A-2804CD70F5FD}" type="presParOf" srcId="{37AD477E-24B9-4C16-96C2-872D893FFC44}" destId="{26D8ADB2-9A63-416E-9628-269AAC15B74E}" srcOrd="15" destOrd="0" presId="urn:microsoft.com/office/officeart/2008/layout/AscendingPictureAccentProcess"/>
    <dgm:cxn modelId="{5FF49132-9B7E-48C6-803E-CB93F517DEF6}" type="presParOf" srcId="{26D8ADB2-9A63-416E-9628-269AAC15B74E}" destId="{21C6F516-5672-4DD9-9630-91631055B96C}" srcOrd="0" destOrd="0" presId="urn:microsoft.com/office/officeart/2008/layout/AscendingPictureAccentProcess"/>
    <dgm:cxn modelId="{EED74352-4C35-417C-839E-E2E499590CD2}" type="presParOf" srcId="{37AD477E-24B9-4C16-96C2-872D893FFC44}" destId="{71D6593E-C48B-4054-A8F4-301F8F9A8323}" srcOrd="16" destOrd="0" presId="urn:microsoft.com/office/officeart/2008/layout/AscendingPictureAccentProcess"/>
    <dgm:cxn modelId="{EE369E4B-E1AF-461B-8D12-08AB746A3069}" type="presParOf" srcId="{37AD477E-24B9-4C16-96C2-872D893FFC44}" destId="{99545F51-1EF6-420A-BF73-478DF34AA117}" srcOrd="17" destOrd="0" presId="urn:microsoft.com/office/officeart/2008/layout/AscendingPictureAccentProcess"/>
    <dgm:cxn modelId="{27406811-22D3-440E-B59F-709CDCC8CD78}" type="presParOf" srcId="{99545F51-1EF6-420A-BF73-478DF34AA117}" destId="{320B0225-C985-4656-A13C-CE0621AD989E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AB0CC5-3ED6-489A-B5DD-A3BBAE5E93F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69E57DA4-B092-4045-BF85-4523DA9CABF6}">
      <dgm:prSet phldrT="[Text]"/>
      <dgm:spPr/>
      <dgm:t>
        <a:bodyPr/>
        <a:lstStyle/>
        <a:p>
          <a:r>
            <a:rPr lang="en-CA" dirty="0" smtClean="0"/>
            <a:t>  </a:t>
          </a:r>
          <a:endParaRPr lang="en-CA" dirty="0"/>
        </a:p>
      </dgm:t>
    </dgm:pt>
    <dgm:pt modelId="{414377B8-C717-406A-A0A5-19A80FA8D4F0}" type="parTrans" cxnId="{02404371-5F9C-48EA-B6ED-D8CA333F4926}">
      <dgm:prSet/>
      <dgm:spPr/>
      <dgm:t>
        <a:bodyPr/>
        <a:lstStyle/>
        <a:p>
          <a:endParaRPr lang="en-CA"/>
        </a:p>
      </dgm:t>
    </dgm:pt>
    <dgm:pt modelId="{F46AF542-2FBD-424C-A631-C6FAD740B870}" type="sibTrans" cxnId="{02404371-5F9C-48EA-B6ED-D8CA333F4926}">
      <dgm:prSet/>
      <dgm:spPr/>
      <dgm:t>
        <a:bodyPr/>
        <a:lstStyle/>
        <a:p>
          <a:endParaRPr lang="en-CA"/>
        </a:p>
      </dgm:t>
    </dgm:pt>
    <dgm:pt modelId="{BF7469D5-5978-4136-86FC-139686094CF0}">
      <dgm:prSet phldrT="[Text]"/>
      <dgm:spPr/>
      <dgm:t>
        <a:bodyPr/>
        <a:lstStyle/>
        <a:p>
          <a:r>
            <a:rPr lang="en-CA" dirty="0" smtClean="0"/>
            <a:t>    </a:t>
          </a:r>
          <a:endParaRPr lang="en-CA" dirty="0"/>
        </a:p>
      </dgm:t>
    </dgm:pt>
    <dgm:pt modelId="{43077FC5-6B9F-4D3D-B54B-9489F7397E08}" type="parTrans" cxnId="{D55D908D-F8AC-469F-849C-BFD374DCAF7C}">
      <dgm:prSet/>
      <dgm:spPr/>
      <dgm:t>
        <a:bodyPr/>
        <a:lstStyle/>
        <a:p>
          <a:endParaRPr lang="en-CA"/>
        </a:p>
      </dgm:t>
    </dgm:pt>
    <dgm:pt modelId="{C66BE1DA-9DC3-45C9-903B-B93750F5D696}" type="sibTrans" cxnId="{D55D908D-F8AC-469F-849C-BFD374DCAF7C}">
      <dgm:prSet/>
      <dgm:spPr/>
      <dgm:t>
        <a:bodyPr/>
        <a:lstStyle/>
        <a:p>
          <a:endParaRPr lang="en-CA"/>
        </a:p>
      </dgm:t>
    </dgm:pt>
    <dgm:pt modelId="{71DFA7A3-3D02-4368-A600-E1844F75E3D1}">
      <dgm:prSet phldrT="[Text]"/>
      <dgm:spPr/>
      <dgm:t>
        <a:bodyPr/>
        <a:lstStyle/>
        <a:p>
          <a:r>
            <a:rPr lang="en-CA" dirty="0" smtClean="0"/>
            <a:t>  </a:t>
          </a:r>
          <a:endParaRPr lang="en-CA" dirty="0"/>
        </a:p>
      </dgm:t>
    </dgm:pt>
    <dgm:pt modelId="{3D64D3DB-2F4A-4438-A1EF-3C13C0C26C06}" type="parTrans" cxnId="{D9008929-DC13-418F-9350-D85195A9C967}">
      <dgm:prSet/>
      <dgm:spPr/>
      <dgm:t>
        <a:bodyPr/>
        <a:lstStyle/>
        <a:p>
          <a:endParaRPr lang="en-CA"/>
        </a:p>
      </dgm:t>
    </dgm:pt>
    <dgm:pt modelId="{F9FA07DB-B6BA-4108-A17F-16F80C8BA0A5}" type="sibTrans" cxnId="{D9008929-DC13-418F-9350-D85195A9C967}">
      <dgm:prSet/>
      <dgm:spPr/>
      <dgm:t>
        <a:bodyPr/>
        <a:lstStyle/>
        <a:p>
          <a:endParaRPr lang="en-CA"/>
        </a:p>
      </dgm:t>
    </dgm:pt>
    <dgm:pt modelId="{41B133FB-61FB-4E58-92A6-3BD1B88E6F0A}">
      <dgm:prSet phldrT="[Text]"/>
      <dgm:spPr/>
      <dgm:t>
        <a:bodyPr/>
        <a:lstStyle/>
        <a:p>
          <a:r>
            <a:rPr lang="en-CA" dirty="0" smtClean="0"/>
            <a:t>  </a:t>
          </a:r>
          <a:endParaRPr lang="en-CA" dirty="0"/>
        </a:p>
      </dgm:t>
    </dgm:pt>
    <dgm:pt modelId="{47066853-AC0A-4F5F-A1A1-84E1FA28AC2B}" type="parTrans" cxnId="{6DD5FB88-8FE4-4DBD-93A4-0AB2BA7D6DF0}">
      <dgm:prSet/>
      <dgm:spPr/>
      <dgm:t>
        <a:bodyPr/>
        <a:lstStyle/>
        <a:p>
          <a:endParaRPr lang="en-CA"/>
        </a:p>
      </dgm:t>
    </dgm:pt>
    <dgm:pt modelId="{E35CBDA6-F317-4C0C-B66B-B8247232D75A}" type="sibTrans" cxnId="{6DD5FB88-8FE4-4DBD-93A4-0AB2BA7D6DF0}">
      <dgm:prSet/>
      <dgm:spPr/>
      <dgm:t>
        <a:bodyPr/>
        <a:lstStyle/>
        <a:p>
          <a:endParaRPr lang="en-CA"/>
        </a:p>
      </dgm:t>
    </dgm:pt>
    <dgm:pt modelId="{CD08F9CC-E85E-473B-AA55-2834BE050505}">
      <dgm:prSet phldrT="[Text]"/>
      <dgm:spPr/>
      <dgm:t>
        <a:bodyPr/>
        <a:lstStyle/>
        <a:p>
          <a:r>
            <a:rPr lang="en-CA" dirty="0" smtClean="0"/>
            <a:t>  </a:t>
          </a:r>
          <a:endParaRPr lang="en-CA" dirty="0"/>
        </a:p>
      </dgm:t>
    </dgm:pt>
    <dgm:pt modelId="{C08FE273-5C4A-480F-B646-9ABEC05DD863}" type="parTrans" cxnId="{1BD4541C-501F-4F32-BD39-1939D7E4E8B6}">
      <dgm:prSet/>
      <dgm:spPr/>
      <dgm:t>
        <a:bodyPr/>
        <a:lstStyle/>
        <a:p>
          <a:endParaRPr lang="en-CA"/>
        </a:p>
      </dgm:t>
    </dgm:pt>
    <dgm:pt modelId="{16EC8A6B-89DD-44B4-B2C8-7F9DB5E3FDA7}" type="sibTrans" cxnId="{1BD4541C-501F-4F32-BD39-1939D7E4E8B6}">
      <dgm:prSet/>
      <dgm:spPr/>
      <dgm:t>
        <a:bodyPr/>
        <a:lstStyle/>
        <a:p>
          <a:endParaRPr lang="en-CA"/>
        </a:p>
      </dgm:t>
    </dgm:pt>
    <dgm:pt modelId="{AC6ED224-1171-49A9-BC57-346B3FCC6675}">
      <dgm:prSet phldrT="[Text]"/>
      <dgm:spPr/>
      <dgm:t>
        <a:bodyPr/>
        <a:lstStyle/>
        <a:p>
          <a:r>
            <a:rPr lang="en-CA" dirty="0" smtClean="0"/>
            <a:t>  </a:t>
          </a:r>
          <a:endParaRPr lang="en-CA" dirty="0"/>
        </a:p>
      </dgm:t>
    </dgm:pt>
    <dgm:pt modelId="{791BE0CE-9EDB-4644-8E6C-C8C3588AC294}" type="parTrans" cxnId="{52043706-7F4A-41CE-9950-2EC004D21DC0}">
      <dgm:prSet/>
      <dgm:spPr/>
      <dgm:t>
        <a:bodyPr/>
        <a:lstStyle/>
        <a:p>
          <a:endParaRPr lang="en-CA"/>
        </a:p>
      </dgm:t>
    </dgm:pt>
    <dgm:pt modelId="{EEDF8323-1DE6-44F6-8AC9-6F949017A390}" type="sibTrans" cxnId="{52043706-7F4A-41CE-9950-2EC004D21DC0}">
      <dgm:prSet/>
      <dgm:spPr/>
      <dgm:t>
        <a:bodyPr/>
        <a:lstStyle/>
        <a:p>
          <a:endParaRPr lang="en-CA"/>
        </a:p>
      </dgm:t>
    </dgm:pt>
    <dgm:pt modelId="{98EBF5C2-A73C-46EA-A0EA-17673CD2A6F7}" type="pres">
      <dgm:prSet presAssocID="{33AB0CC5-3ED6-489A-B5DD-A3BBAE5E93F4}" presName="Name0" presStyleCnt="0">
        <dgm:presLayoutVars>
          <dgm:chMax/>
          <dgm:chPref/>
          <dgm:dir/>
          <dgm:animLvl val="lvl"/>
        </dgm:presLayoutVars>
      </dgm:prSet>
      <dgm:spPr/>
    </dgm:pt>
    <dgm:pt modelId="{D6DE4B73-EB3D-4A8B-8E33-67E65E1C9017}" type="pres">
      <dgm:prSet presAssocID="{69E57DA4-B092-4045-BF85-4523DA9CABF6}" presName="composite" presStyleCnt="0"/>
      <dgm:spPr/>
    </dgm:pt>
    <dgm:pt modelId="{B8008687-542B-4F22-851F-9C68A92CF1B5}" type="pres">
      <dgm:prSet presAssocID="{69E57DA4-B092-4045-BF85-4523DA9CABF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DE5E4343-9E9E-453D-AB58-A36B3C7CC8AC}" type="pres">
      <dgm:prSet presAssocID="{69E57DA4-B092-4045-BF85-4523DA9CABF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8B9CF58-9A90-4900-B7E8-271B128EBEC1}" type="pres">
      <dgm:prSet presAssocID="{69E57DA4-B092-4045-BF85-4523DA9CABF6}" presName="BalanceSpacing" presStyleCnt="0"/>
      <dgm:spPr/>
    </dgm:pt>
    <dgm:pt modelId="{9DD23ED1-055A-4088-969A-8F6947E54B7A}" type="pres">
      <dgm:prSet presAssocID="{69E57DA4-B092-4045-BF85-4523DA9CABF6}" presName="BalanceSpacing1" presStyleCnt="0"/>
      <dgm:spPr/>
    </dgm:pt>
    <dgm:pt modelId="{D65E2216-A298-4604-BE7A-C9EE8FD27D18}" type="pres">
      <dgm:prSet presAssocID="{F46AF542-2FBD-424C-A631-C6FAD740B870}" presName="Accent1Text" presStyleLbl="node1" presStyleIdx="1" presStyleCnt="6"/>
      <dgm:spPr/>
    </dgm:pt>
    <dgm:pt modelId="{1B58389C-1F9C-4A28-B0E4-D6376E2615C4}" type="pres">
      <dgm:prSet presAssocID="{F46AF542-2FBD-424C-A631-C6FAD740B870}" presName="spaceBetweenRectangles" presStyleCnt="0"/>
      <dgm:spPr/>
    </dgm:pt>
    <dgm:pt modelId="{8716950A-44F3-4065-A38B-C6A3DC83CC61}" type="pres">
      <dgm:prSet presAssocID="{71DFA7A3-3D02-4368-A600-E1844F75E3D1}" presName="composite" presStyleCnt="0"/>
      <dgm:spPr/>
    </dgm:pt>
    <dgm:pt modelId="{28491903-9DE4-4DE0-B27D-B0B0FBD3CEB5}" type="pres">
      <dgm:prSet presAssocID="{71DFA7A3-3D02-4368-A600-E1844F75E3D1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0E3D6D9-1589-4FC7-97E6-39DA3F655370}" type="pres">
      <dgm:prSet presAssocID="{71DFA7A3-3D02-4368-A600-E1844F75E3D1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B3B3244-244B-450E-ABB3-16B7C2BEDD25}" type="pres">
      <dgm:prSet presAssocID="{71DFA7A3-3D02-4368-A600-E1844F75E3D1}" presName="BalanceSpacing" presStyleCnt="0"/>
      <dgm:spPr/>
    </dgm:pt>
    <dgm:pt modelId="{5AE517A2-1103-446C-999F-9A391A3E2553}" type="pres">
      <dgm:prSet presAssocID="{71DFA7A3-3D02-4368-A600-E1844F75E3D1}" presName="BalanceSpacing1" presStyleCnt="0"/>
      <dgm:spPr/>
    </dgm:pt>
    <dgm:pt modelId="{35F1F898-93C6-4E0C-9C18-153AA1F81063}" type="pres">
      <dgm:prSet presAssocID="{F9FA07DB-B6BA-4108-A17F-16F80C8BA0A5}" presName="Accent1Text" presStyleLbl="node1" presStyleIdx="3" presStyleCnt="6"/>
      <dgm:spPr/>
    </dgm:pt>
    <dgm:pt modelId="{4C22A00F-F2EC-4D0D-AC3F-F7BB6A606527}" type="pres">
      <dgm:prSet presAssocID="{F9FA07DB-B6BA-4108-A17F-16F80C8BA0A5}" presName="spaceBetweenRectangles" presStyleCnt="0"/>
      <dgm:spPr/>
    </dgm:pt>
    <dgm:pt modelId="{6B8DDB50-627C-4865-91C0-DCB35C9F2AEB}" type="pres">
      <dgm:prSet presAssocID="{CD08F9CC-E85E-473B-AA55-2834BE050505}" presName="composite" presStyleCnt="0"/>
      <dgm:spPr/>
    </dgm:pt>
    <dgm:pt modelId="{CC93A8A0-C86A-4016-BD72-8AF5F888ED3A}" type="pres">
      <dgm:prSet presAssocID="{CD08F9CC-E85E-473B-AA55-2834BE05050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34CFC8E-4CAF-47EE-BC08-13FF40CC3700}" type="pres">
      <dgm:prSet presAssocID="{CD08F9CC-E85E-473B-AA55-2834BE05050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CA1A895-17A5-40CE-8165-952B58496B6F}" type="pres">
      <dgm:prSet presAssocID="{CD08F9CC-E85E-473B-AA55-2834BE050505}" presName="BalanceSpacing" presStyleCnt="0"/>
      <dgm:spPr/>
    </dgm:pt>
    <dgm:pt modelId="{BC8771EF-97CE-4667-AC33-A37DFB88F816}" type="pres">
      <dgm:prSet presAssocID="{CD08F9CC-E85E-473B-AA55-2834BE050505}" presName="BalanceSpacing1" presStyleCnt="0"/>
      <dgm:spPr/>
    </dgm:pt>
    <dgm:pt modelId="{9BCFE12D-34AD-4A86-AF76-0034C31AB1AC}" type="pres">
      <dgm:prSet presAssocID="{16EC8A6B-89DD-44B4-B2C8-7F9DB5E3FDA7}" presName="Accent1Text" presStyleLbl="node1" presStyleIdx="5" presStyleCnt="6"/>
      <dgm:spPr/>
    </dgm:pt>
  </dgm:ptLst>
  <dgm:cxnLst>
    <dgm:cxn modelId="{6DD5FB88-8FE4-4DBD-93A4-0AB2BA7D6DF0}" srcId="{71DFA7A3-3D02-4368-A600-E1844F75E3D1}" destId="{41B133FB-61FB-4E58-92A6-3BD1B88E6F0A}" srcOrd="0" destOrd="0" parTransId="{47066853-AC0A-4F5F-A1A1-84E1FA28AC2B}" sibTransId="{E35CBDA6-F317-4C0C-B66B-B8247232D75A}"/>
    <dgm:cxn modelId="{02404371-5F9C-48EA-B6ED-D8CA333F4926}" srcId="{33AB0CC5-3ED6-489A-B5DD-A3BBAE5E93F4}" destId="{69E57DA4-B092-4045-BF85-4523DA9CABF6}" srcOrd="0" destOrd="0" parTransId="{414377B8-C717-406A-A0A5-19A80FA8D4F0}" sibTransId="{F46AF542-2FBD-424C-A631-C6FAD740B870}"/>
    <dgm:cxn modelId="{5AD03D0E-1487-4184-B865-04FC6BF600AC}" type="presOf" srcId="{16EC8A6B-89DD-44B4-B2C8-7F9DB5E3FDA7}" destId="{9BCFE12D-34AD-4A86-AF76-0034C31AB1AC}" srcOrd="0" destOrd="0" presId="urn:microsoft.com/office/officeart/2008/layout/AlternatingHexagons"/>
    <dgm:cxn modelId="{B4E0A2B9-82B4-469D-B9AD-FEE1C0F2C319}" type="presOf" srcId="{AC6ED224-1171-49A9-BC57-346B3FCC6675}" destId="{C34CFC8E-4CAF-47EE-BC08-13FF40CC3700}" srcOrd="0" destOrd="0" presId="urn:microsoft.com/office/officeart/2008/layout/AlternatingHexagons"/>
    <dgm:cxn modelId="{C2F18AE1-93B3-4F91-8CC7-E3609084BF75}" type="presOf" srcId="{41B133FB-61FB-4E58-92A6-3BD1B88E6F0A}" destId="{50E3D6D9-1589-4FC7-97E6-39DA3F655370}" srcOrd="0" destOrd="0" presId="urn:microsoft.com/office/officeart/2008/layout/AlternatingHexagons"/>
    <dgm:cxn modelId="{D9008929-DC13-418F-9350-D85195A9C967}" srcId="{33AB0CC5-3ED6-489A-B5DD-A3BBAE5E93F4}" destId="{71DFA7A3-3D02-4368-A600-E1844F75E3D1}" srcOrd="1" destOrd="0" parTransId="{3D64D3DB-2F4A-4438-A1EF-3C13C0C26C06}" sibTransId="{F9FA07DB-B6BA-4108-A17F-16F80C8BA0A5}"/>
    <dgm:cxn modelId="{279EE5ED-BC43-473D-AF0E-E08D9EFF0B4A}" type="presOf" srcId="{33AB0CC5-3ED6-489A-B5DD-A3BBAE5E93F4}" destId="{98EBF5C2-A73C-46EA-A0EA-17673CD2A6F7}" srcOrd="0" destOrd="0" presId="urn:microsoft.com/office/officeart/2008/layout/AlternatingHexagons"/>
    <dgm:cxn modelId="{1BD4541C-501F-4F32-BD39-1939D7E4E8B6}" srcId="{33AB0CC5-3ED6-489A-B5DD-A3BBAE5E93F4}" destId="{CD08F9CC-E85E-473B-AA55-2834BE050505}" srcOrd="2" destOrd="0" parTransId="{C08FE273-5C4A-480F-B646-9ABEC05DD863}" sibTransId="{16EC8A6B-89DD-44B4-B2C8-7F9DB5E3FDA7}"/>
    <dgm:cxn modelId="{BD4CF37B-90EC-471E-9C00-F465D4503E8D}" type="presOf" srcId="{71DFA7A3-3D02-4368-A600-E1844F75E3D1}" destId="{28491903-9DE4-4DE0-B27D-B0B0FBD3CEB5}" srcOrd="0" destOrd="0" presId="urn:microsoft.com/office/officeart/2008/layout/AlternatingHexagons"/>
    <dgm:cxn modelId="{39AA79D4-05D1-48E0-AFC5-DA00AAC9433D}" type="presOf" srcId="{69E57DA4-B092-4045-BF85-4523DA9CABF6}" destId="{B8008687-542B-4F22-851F-9C68A92CF1B5}" srcOrd="0" destOrd="0" presId="urn:microsoft.com/office/officeart/2008/layout/AlternatingHexagons"/>
    <dgm:cxn modelId="{D55D908D-F8AC-469F-849C-BFD374DCAF7C}" srcId="{69E57DA4-B092-4045-BF85-4523DA9CABF6}" destId="{BF7469D5-5978-4136-86FC-139686094CF0}" srcOrd="0" destOrd="0" parTransId="{43077FC5-6B9F-4D3D-B54B-9489F7397E08}" sibTransId="{C66BE1DA-9DC3-45C9-903B-B93750F5D696}"/>
    <dgm:cxn modelId="{8FC7F358-2649-4388-B531-99BDFA3B7B2D}" type="presOf" srcId="{F9FA07DB-B6BA-4108-A17F-16F80C8BA0A5}" destId="{35F1F898-93C6-4E0C-9C18-153AA1F81063}" srcOrd="0" destOrd="0" presId="urn:microsoft.com/office/officeart/2008/layout/AlternatingHexagons"/>
    <dgm:cxn modelId="{52043706-7F4A-41CE-9950-2EC004D21DC0}" srcId="{CD08F9CC-E85E-473B-AA55-2834BE050505}" destId="{AC6ED224-1171-49A9-BC57-346B3FCC6675}" srcOrd="0" destOrd="0" parTransId="{791BE0CE-9EDB-4644-8E6C-C8C3588AC294}" sibTransId="{EEDF8323-1DE6-44F6-8AC9-6F949017A390}"/>
    <dgm:cxn modelId="{288A8A78-C96F-49D9-BC3F-8B3170D818B3}" type="presOf" srcId="{F46AF542-2FBD-424C-A631-C6FAD740B870}" destId="{D65E2216-A298-4604-BE7A-C9EE8FD27D18}" srcOrd="0" destOrd="0" presId="urn:microsoft.com/office/officeart/2008/layout/AlternatingHexagons"/>
    <dgm:cxn modelId="{C00C9AF0-7D90-407E-B98D-70DD0A9A139D}" type="presOf" srcId="{BF7469D5-5978-4136-86FC-139686094CF0}" destId="{DE5E4343-9E9E-453D-AB58-A36B3C7CC8AC}" srcOrd="0" destOrd="0" presId="urn:microsoft.com/office/officeart/2008/layout/AlternatingHexagons"/>
    <dgm:cxn modelId="{08B2D750-B8D8-41DD-9AFA-513D8D049DBA}" type="presOf" srcId="{CD08F9CC-E85E-473B-AA55-2834BE050505}" destId="{CC93A8A0-C86A-4016-BD72-8AF5F888ED3A}" srcOrd="0" destOrd="0" presId="urn:microsoft.com/office/officeart/2008/layout/AlternatingHexagons"/>
    <dgm:cxn modelId="{596789F3-0BB8-410B-AC9C-9624FE9AE0D9}" type="presParOf" srcId="{98EBF5C2-A73C-46EA-A0EA-17673CD2A6F7}" destId="{D6DE4B73-EB3D-4A8B-8E33-67E65E1C9017}" srcOrd="0" destOrd="0" presId="urn:microsoft.com/office/officeart/2008/layout/AlternatingHexagons"/>
    <dgm:cxn modelId="{0820E430-6957-4743-9E21-73614E70D327}" type="presParOf" srcId="{D6DE4B73-EB3D-4A8B-8E33-67E65E1C9017}" destId="{B8008687-542B-4F22-851F-9C68A92CF1B5}" srcOrd="0" destOrd="0" presId="urn:microsoft.com/office/officeart/2008/layout/AlternatingHexagons"/>
    <dgm:cxn modelId="{7FDBD4FD-C670-498D-A3AE-024537456B54}" type="presParOf" srcId="{D6DE4B73-EB3D-4A8B-8E33-67E65E1C9017}" destId="{DE5E4343-9E9E-453D-AB58-A36B3C7CC8AC}" srcOrd="1" destOrd="0" presId="urn:microsoft.com/office/officeart/2008/layout/AlternatingHexagons"/>
    <dgm:cxn modelId="{8931AACC-643D-4D89-B54A-257B52458BED}" type="presParOf" srcId="{D6DE4B73-EB3D-4A8B-8E33-67E65E1C9017}" destId="{88B9CF58-9A90-4900-B7E8-271B128EBEC1}" srcOrd="2" destOrd="0" presId="urn:microsoft.com/office/officeart/2008/layout/AlternatingHexagons"/>
    <dgm:cxn modelId="{371330DB-6F61-46BB-8E52-23362E7F6655}" type="presParOf" srcId="{D6DE4B73-EB3D-4A8B-8E33-67E65E1C9017}" destId="{9DD23ED1-055A-4088-969A-8F6947E54B7A}" srcOrd="3" destOrd="0" presId="urn:microsoft.com/office/officeart/2008/layout/AlternatingHexagons"/>
    <dgm:cxn modelId="{89AC8430-D527-4844-9D1D-DFB6297275C3}" type="presParOf" srcId="{D6DE4B73-EB3D-4A8B-8E33-67E65E1C9017}" destId="{D65E2216-A298-4604-BE7A-C9EE8FD27D18}" srcOrd="4" destOrd="0" presId="urn:microsoft.com/office/officeart/2008/layout/AlternatingHexagons"/>
    <dgm:cxn modelId="{9EA40866-9309-499E-8161-C5FC2EEA1F3A}" type="presParOf" srcId="{98EBF5C2-A73C-46EA-A0EA-17673CD2A6F7}" destId="{1B58389C-1F9C-4A28-B0E4-D6376E2615C4}" srcOrd="1" destOrd="0" presId="urn:microsoft.com/office/officeart/2008/layout/AlternatingHexagons"/>
    <dgm:cxn modelId="{48B4E36E-00A3-4414-9F87-1365EFC9120E}" type="presParOf" srcId="{98EBF5C2-A73C-46EA-A0EA-17673CD2A6F7}" destId="{8716950A-44F3-4065-A38B-C6A3DC83CC61}" srcOrd="2" destOrd="0" presId="urn:microsoft.com/office/officeart/2008/layout/AlternatingHexagons"/>
    <dgm:cxn modelId="{42510F4C-18B8-4CE2-AFA9-93738C27ED7C}" type="presParOf" srcId="{8716950A-44F3-4065-A38B-C6A3DC83CC61}" destId="{28491903-9DE4-4DE0-B27D-B0B0FBD3CEB5}" srcOrd="0" destOrd="0" presId="urn:microsoft.com/office/officeart/2008/layout/AlternatingHexagons"/>
    <dgm:cxn modelId="{E37D8DC6-7685-4704-8635-9EE3240CAAC5}" type="presParOf" srcId="{8716950A-44F3-4065-A38B-C6A3DC83CC61}" destId="{50E3D6D9-1589-4FC7-97E6-39DA3F655370}" srcOrd="1" destOrd="0" presId="urn:microsoft.com/office/officeart/2008/layout/AlternatingHexagons"/>
    <dgm:cxn modelId="{7A30F8F2-D171-4ECD-B271-C7B53E0340B1}" type="presParOf" srcId="{8716950A-44F3-4065-A38B-C6A3DC83CC61}" destId="{8B3B3244-244B-450E-ABB3-16B7C2BEDD25}" srcOrd="2" destOrd="0" presId="urn:microsoft.com/office/officeart/2008/layout/AlternatingHexagons"/>
    <dgm:cxn modelId="{C3CF7F06-A7A0-44A0-BE5D-EC9413E45120}" type="presParOf" srcId="{8716950A-44F3-4065-A38B-C6A3DC83CC61}" destId="{5AE517A2-1103-446C-999F-9A391A3E2553}" srcOrd="3" destOrd="0" presId="urn:microsoft.com/office/officeart/2008/layout/AlternatingHexagons"/>
    <dgm:cxn modelId="{AA866078-EC14-43F3-8097-17B82FDDD22A}" type="presParOf" srcId="{8716950A-44F3-4065-A38B-C6A3DC83CC61}" destId="{35F1F898-93C6-4E0C-9C18-153AA1F81063}" srcOrd="4" destOrd="0" presId="urn:microsoft.com/office/officeart/2008/layout/AlternatingHexagons"/>
    <dgm:cxn modelId="{520A5DF9-A67C-41FE-8F6D-331AEDD26FE7}" type="presParOf" srcId="{98EBF5C2-A73C-46EA-A0EA-17673CD2A6F7}" destId="{4C22A00F-F2EC-4D0D-AC3F-F7BB6A606527}" srcOrd="3" destOrd="0" presId="urn:microsoft.com/office/officeart/2008/layout/AlternatingHexagons"/>
    <dgm:cxn modelId="{B9FD77B1-8030-4E08-A245-5B5A00F95F98}" type="presParOf" srcId="{98EBF5C2-A73C-46EA-A0EA-17673CD2A6F7}" destId="{6B8DDB50-627C-4865-91C0-DCB35C9F2AEB}" srcOrd="4" destOrd="0" presId="urn:microsoft.com/office/officeart/2008/layout/AlternatingHexagons"/>
    <dgm:cxn modelId="{B81A9A5C-5D8C-47AC-9153-6ADD55D22B0C}" type="presParOf" srcId="{6B8DDB50-627C-4865-91C0-DCB35C9F2AEB}" destId="{CC93A8A0-C86A-4016-BD72-8AF5F888ED3A}" srcOrd="0" destOrd="0" presId="urn:microsoft.com/office/officeart/2008/layout/AlternatingHexagons"/>
    <dgm:cxn modelId="{9B5396F8-154E-47AE-904E-57A3C1185A77}" type="presParOf" srcId="{6B8DDB50-627C-4865-91C0-DCB35C9F2AEB}" destId="{C34CFC8E-4CAF-47EE-BC08-13FF40CC3700}" srcOrd="1" destOrd="0" presId="urn:microsoft.com/office/officeart/2008/layout/AlternatingHexagons"/>
    <dgm:cxn modelId="{FB0536B8-756C-417B-8D46-66697514AB75}" type="presParOf" srcId="{6B8DDB50-627C-4865-91C0-DCB35C9F2AEB}" destId="{BCA1A895-17A5-40CE-8165-952B58496B6F}" srcOrd="2" destOrd="0" presId="urn:microsoft.com/office/officeart/2008/layout/AlternatingHexagons"/>
    <dgm:cxn modelId="{A63824E1-2CFE-4ABB-AF3F-1EA72F102714}" type="presParOf" srcId="{6B8DDB50-627C-4865-91C0-DCB35C9F2AEB}" destId="{BC8771EF-97CE-4667-AC33-A37DFB88F816}" srcOrd="3" destOrd="0" presId="urn:microsoft.com/office/officeart/2008/layout/AlternatingHexagons"/>
    <dgm:cxn modelId="{06C2E1B7-CE34-45F6-8B0C-43839A7915F4}" type="presParOf" srcId="{6B8DDB50-627C-4865-91C0-DCB35C9F2AEB}" destId="{9BCFE12D-34AD-4A86-AF76-0034C31AB1A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84889F-55FC-4925-B133-8E916EF88C6A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CA"/>
        </a:p>
      </dgm:t>
    </dgm:pt>
    <dgm:pt modelId="{35586D52-600B-4C53-B45C-9F15F4511B77}">
      <dgm:prSet phldrT="[Text]" custT="1"/>
      <dgm:spPr/>
      <dgm:t>
        <a:bodyPr/>
        <a:lstStyle/>
        <a:p>
          <a:r>
            <a:rPr lang="en-CA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There is a direct relationship between financial news and stock prices	</a:t>
          </a:r>
          <a:endParaRPr lang="en-CA" sz="3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0CD4F7C-E8CE-4F61-828E-77A39C50B183}" type="parTrans" cxnId="{72BD9794-76B2-4AD2-8D68-1F88EDA74348}">
      <dgm:prSet/>
      <dgm:spPr/>
      <dgm:t>
        <a:bodyPr/>
        <a:lstStyle/>
        <a:p>
          <a:endParaRPr lang="en-CA"/>
        </a:p>
      </dgm:t>
    </dgm:pt>
    <dgm:pt modelId="{D0259C22-99CC-48DA-97F3-03585E11292C}" type="sibTrans" cxnId="{72BD9794-76B2-4AD2-8D68-1F88EDA74348}">
      <dgm:prSet/>
      <dgm:spPr/>
      <dgm:t>
        <a:bodyPr/>
        <a:lstStyle/>
        <a:p>
          <a:endParaRPr lang="en-CA"/>
        </a:p>
      </dgm:t>
    </dgm:pt>
    <dgm:pt modelId="{A9F1D91B-657C-4268-93CF-B03FC40B564E}">
      <dgm:prSet phldrT="[Text]" custT="1"/>
      <dgm:spPr/>
      <dgm:t>
        <a:bodyPr/>
        <a:lstStyle/>
        <a:p>
          <a:r>
            <a:rPr lang="en-CA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Some stock prices are more sensitive to news than others</a:t>
          </a:r>
          <a:endParaRPr lang="en-CA" sz="3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60B1860-928D-47A9-9F85-658F17FD8693}" type="parTrans" cxnId="{0251C588-91CE-4345-AC32-A35B3D45B692}">
      <dgm:prSet/>
      <dgm:spPr/>
      <dgm:t>
        <a:bodyPr/>
        <a:lstStyle/>
        <a:p>
          <a:endParaRPr lang="en-CA"/>
        </a:p>
      </dgm:t>
    </dgm:pt>
    <dgm:pt modelId="{6620ABB0-A7B3-4F05-9335-9D3E4A2C2B6C}" type="sibTrans" cxnId="{0251C588-91CE-4345-AC32-A35B3D45B692}">
      <dgm:prSet/>
      <dgm:spPr/>
      <dgm:t>
        <a:bodyPr/>
        <a:lstStyle/>
        <a:p>
          <a:endParaRPr lang="en-CA"/>
        </a:p>
      </dgm:t>
    </dgm:pt>
    <dgm:pt modelId="{84F06EFC-6CA8-4627-822A-301382ACE0B3}">
      <dgm:prSet phldrT="[Text]" custT="1"/>
      <dgm:spPr/>
      <dgm:t>
        <a:bodyPr/>
        <a:lstStyle/>
        <a:p>
          <a:r>
            <a:rPr lang="en-CA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Better results are achieved by combining historical stock prices with news data </a:t>
          </a:r>
          <a:endParaRPr lang="en-CA" sz="3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86244BB-1472-4734-A940-FCC714831731}" type="parTrans" cxnId="{B347B1DB-F564-42C2-A10A-F82E4F3ABDB9}">
      <dgm:prSet/>
      <dgm:spPr/>
      <dgm:t>
        <a:bodyPr/>
        <a:lstStyle/>
        <a:p>
          <a:endParaRPr lang="en-CA"/>
        </a:p>
      </dgm:t>
    </dgm:pt>
    <dgm:pt modelId="{D3D5727B-1D21-43C4-B3F5-C528A4A35A1C}" type="sibTrans" cxnId="{B347B1DB-F564-42C2-A10A-F82E4F3ABDB9}">
      <dgm:prSet/>
      <dgm:spPr/>
      <dgm:t>
        <a:bodyPr/>
        <a:lstStyle/>
        <a:p>
          <a:endParaRPr lang="en-CA"/>
        </a:p>
      </dgm:t>
    </dgm:pt>
    <dgm:pt modelId="{BFC0F910-BF54-49C0-901B-D5DF1DF5FA80}" type="pres">
      <dgm:prSet presAssocID="{E584889F-55FC-4925-B133-8E916EF88C6A}" presName="linear" presStyleCnt="0">
        <dgm:presLayoutVars>
          <dgm:dir/>
          <dgm:animLvl val="lvl"/>
          <dgm:resizeHandles val="exact"/>
        </dgm:presLayoutVars>
      </dgm:prSet>
      <dgm:spPr/>
    </dgm:pt>
    <dgm:pt modelId="{878A3FBF-CA3C-4E6D-9020-3F88702C3A1B}" type="pres">
      <dgm:prSet presAssocID="{35586D52-600B-4C53-B45C-9F15F4511B77}" presName="parentLin" presStyleCnt="0"/>
      <dgm:spPr/>
    </dgm:pt>
    <dgm:pt modelId="{0C2939CD-95B3-4A3A-BDD0-F85B7480A65A}" type="pres">
      <dgm:prSet presAssocID="{35586D52-600B-4C53-B45C-9F15F4511B77}" presName="parentLeftMargin" presStyleLbl="node1" presStyleIdx="0" presStyleCnt="3"/>
      <dgm:spPr/>
    </dgm:pt>
    <dgm:pt modelId="{3F0EBEFE-A41A-4E50-812E-8F127AEB8B18}" type="pres">
      <dgm:prSet presAssocID="{35586D52-600B-4C53-B45C-9F15F4511B7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147D604-6C7B-434C-8C5B-2B906C0F47F5}" type="pres">
      <dgm:prSet presAssocID="{35586D52-600B-4C53-B45C-9F15F4511B77}" presName="negativeSpace" presStyleCnt="0"/>
      <dgm:spPr/>
    </dgm:pt>
    <dgm:pt modelId="{41B832B9-16E9-4276-BFDB-CE08F34F0080}" type="pres">
      <dgm:prSet presAssocID="{35586D52-600B-4C53-B45C-9F15F4511B77}" presName="childText" presStyleLbl="conFgAcc1" presStyleIdx="0" presStyleCnt="3" custScaleX="79316">
        <dgm:presLayoutVars>
          <dgm:bulletEnabled val="1"/>
        </dgm:presLayoutVars>
      </dgm:prSet>
      <dgm:spPr/>
    </dgm:pt>
    <dgm:pt modelId="{BDE98B8E-A736-47D2-A488-F6FA5B2FB2B7}" type="pres">
      <dgm:prSet presAssocID="{D0259C22-99CC-48DA-97F3-03585E11292C}" presName="spaceBetweenRectangles" presStyleCnt="0"/>
      <dgm:spPr/>
    </dgm:pt>
    <dgm:pt modelId="{1F416CCA-D726-49E7-94F4-647B09837A85}" type="pres">
      <dgm:prSet presAssocID="{A9F1D91B-657C-4268-93CF-B03FC40B564E}" presName="parentLin" presStyleCnt="0"/>
      <dgm:spPr/>
    </dgm:pt>
    <dgm:pt modelId="{EBA95D2C-8BEC-437F-A87C-429028F8DAD5}" type="pres">
      <dgm:prSet presAssocID="{A9F1D91B-657C-4268-93CF-B03FC40B564E}" presName="parentLeftMargin" presStyleLbl="node1" presStyleIdx="0" presStyleCnt="3"/>
      <dgm:spPr/>
    </dgm:pt>
    <dgm:pt modelId="{274D53E8-EAC4-4F5C-AB34-5B700629FE91}" type="pres">
      <dgm:prSet presAssocID="{A9F1D91B-657C-4268-93CF-B03FC40B564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F7F65B6-399D-424F-894C-4F3FAC6B9144}" type="pres">
      <dgm:prSet presAssocID="{A9F1D91B-657C-4268-93CF-B03FC40B564E}" presName="negativeSpace" presStyleCnt="0"/>
      <dgm:spPr/>
    </dgm:pt>
    <dgm:pt modelId="{4F6748E1-6B41-45DF-9D6B-F25A2800303F}" type="pres">
      <dgm:prSet presAssocID="{A9F1D91B-657C-4268-93CF-B03FC40B564E}" presName="childText" presStyleLbl="conFgAcc1" presStyleIdx="1" presStyleCnt="3" custScaleX="79316">
        <dgm:presLayoutVars>
          <dgm:bulletEnabled val="1"/>
        </dgm:presLayoutVars>
      </dgm:prSet>
      <dgm:spPr/>
    </dgm:pt>
    <dgm:pt modelId="{4AC9ACEA-F3F2-463C-9816-575BB12619F0}" type="pres">
      <dgm:prSet presAssocID="{6620ABB0-A7B3-4F05-9335-9D3E4A2C2B6C}" presName="spaceBetweenRectangles" presStyleCnt="0"/>
      <dgm:spPr/>
    </dgm:pt>
    <dgm:pt modelId="{1218204C-2FC2-411C-8004-E36CE65DACB2}" type="pres">
      <dgm:prSet presAssocID="{84F06EFC-6CA8-4627-822A-301382ACE0B3}" presName="parentLin" presStyleCnt="0"/>
      <dgm:spPr/>
    </dgm:pt>
    <dgm:pt modelId="{61CC5229-1FDA-4F2D-B50A-7C5B16D230EF}" type="pres">
      <dgm:prSet presAssocID="{84F06EFC-6CA8-4627-822A-301382ACE0B3}" presName="parentLeftMargin" presStyleLbl="node1" presStyleIdx="1" presStyleCnt="3"/>
      <dgm:spPr/>
    </dgm:pt>
    <dgm:pt modelId="{A2C8ADB0-DCD8-4F8D-B3CE-084E0181B536}" type="pres">
      <dgm:prSet presAssocID="{84F06EFC-6CA8-4627-822A-301382ACE0B3}" presName="parentText" presStyleLbl="node1" presStyleIdx="2" presStyleCnt="3" custLinFactNeighborY="-2148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15F7E8F-CC24-498A-A18F-1BA0A6665082}" type="pres">
      <dgm:prSet presAssocID="{84F06EFC-6CA8-4627-822A-301382ACE0B3}" presName="negativeSpace" presStyleCnt="0"/>
      <dgm:spPr/>
    </dgm:pt>
    <dgm:pt modelId="{88BAB618-3042-4464-B4C5-36FD480141DE}" type="pres">
      <dgm:prSet presAssocID="{84F06EFC-6CA8-4627-822A-301382ACE0B3}" presName="childText" presStyleLbl="conFgAcc1" presStyleIdx="2" presStyleCnt="3" custScaleX="79316">
        <dgm:presLayoutVars>
          <dgm:bulletEnabled val="1"/>
        </dgm:presLayoutVars>
      </dgm:prSet>
      <dgm:spPr/>
    </dgm:pt>
  </dgm:ptLst>
  <dgm:cxnLst>
    <dgm:cxn modelId="{30E4D1C0-CC41-44B2-A21C-283161D2724E}" type="presOf" srcId="{35586D52-600B-4C53-B45C-9F15F4511B77}" destId="{0C2939CD-95B3-4A3A-BDD0-F85B7480A65A}" srcOrd="0" destOrd="0" presId="urn:microsoft.com/office/officeart/2005/8/layout/list1"/>
    <dgm:cxn modelId="{9C7CD5BE-B021-4759-B0C3-D457AC0B3C11}" type="presOf" srcId="{E584889F-55FC-4925-B133-8E916EF88C6A}" destId="{BFC0F910-BF54-49C0-901B-D5DF1DF5FA80}" srcOrd="0" destOrd="0" presId="urn:microsoft.com/office/officeart/2005/8/layout/list1"/>
    <dgm:cxn modelId="{B347B1DB-F564-42C2-A10A-F82E4F3ABDB9}" srcId="{E584889F-55FC-4925-B133-8E916EF88C6A}" destId="{84F06EFC-6CA8-4627-822A-301382ACE0B3}" srcOrd="2" destOrd="0" parTransId="{E86244BB-1472-4734-A940-FCC714831731}" sibTransId="{D3D5727B-1D21-43C4-B3F5-C528A4A35A1C}"/>
    <dgm:cxn modelId="{0251C588-91CE-4345-AC32-A35B3D45B692}" srcId="{E584889F-55FC-4925-B133-8E916EF88C6A}" destId="{A9F1D91B-657C-4268-93CF-B03FC40B564E}" srcOrd="1" destOrd="0" parTransId="{860B1860-928D-47A9-9F85-658F17FD8693}" sibTransId="{6620ABB0-A7B3-4F05-9335-9D3E4A2C2B6C}"/>
    <dgm:cxn modelId="{72BD9794-76B2-4AD2-8D68-1F88EDA74348}" srcId="{E584889F-55FC-4925-B133-8E916EF88C6A}" destId="{35586D52-600B-4C53-B45C-9F15F4511B77}" srcOrd="0" destOrd="0" parTransId="{70CD4F7C-E8CE-4F61-828E-77A39C50B183}" sibTransId="{D0259C22-99CC-48DA-97F3-03585E11292C}"/>
    <dgm:cxn modelId="{A191F8FA-2DB4-47BB-BF72-24D6F1ACA148}" type="presOf" srcId="{84F06EFC-6CA8-4627-822A-301382ACE0B3}" destId="{A2C8ADB0-DCD8-4F8D-B3CE-084E0181B536}" srcOrd="1" destOrd="0" presId="urn:microsoft.com/office/officeart/2005/8/layout/list1"/>
    <dgm:cxn modelId="{5F71A196-BE90-49D4-BC01-A6D3ED697F4C}" type="presOf" srcId="{A9F1D91B-657C-4268-93CF-B03FC40B564E}" destId="{EBA95D2C-8BEC-437F-A87C-429028F8DAD5}" srcOrd="0" destOrd="0" presId="urn:microsoft.com/office/officeart/2005/8/layout/list1"/>
    <dgm:cxn modelId="{1559F2F7-14F7-4417-B071-558FE150F3F9}" type="presOf" srcId="{35586D52-600B-4C53-B45C-9F15F4511B77}" destId="{3F0EBEFE-A41A-4E50-812E-8F127AEB8B18}" srcOrd="1" destOrd="0" presId="urn:microsoft.com/office/officeart/2005/8/layout/list1"/>
    <dgm:cxn modelId="{3692DB45-0957-4828-9C8A-C1AF9E218833}" type="presOf" srcId="{A9F1D91B-657C-4268-93CF-B03FC40B564E}" destId="{274D53E8-EAC4-4F5C-AB34-5B700629FE91}" srcOrd="1" destOrd="0" presId="urn:microsoft.com/office/officeart/2005/8/layout/list1"/>
    <dgm:cxn modelId="{6FDDA723-412B-442E-ADD9-F7E89FF81429}" type="presOf" srcId="{84F06EFC-6CA8-4627-822A-301382ACE0B3}" destId="{61CC5229-1FDA-4F2D-B50A-7C5B16D230EF}" srcOrd="0" destOrd="0" presId="urn:microsoft.com/office/officeart/2005/8/layout/list1"/>
    <dgm:cxn modelId="{055E7704-DAB0-405B-BB2A-B775988A7280}" type="presParOf" srcId="{BFC0F910-BF54-49C0-901B-D5DF1DF5FA80}" destId="{878A3FBF-CA3C-4E6D-9020-3F88702C3A1B}" srcOrd="0" destOrd="0" presId="urn:microsoft.com/office/officeart/2005/8/layout/list1"/>
    <dgm:cxn modelId="{D31E0992-43C0-434E-A38E-92A4671D2CCB}" type="presParOf" srcId="{878A3FBF-CA3C-4E6D-9020-3F88702C3A1B}" destId="{0C2939CD-95B3-4A3A-BDD0-F85B7480A65A}" srcOrd="0" destOrd="0" presId="urn:microsoft.com/office/officeart/2005/8/layout/list1"/>
    <dgm:cxn modelId="{70E733FC-0F4E-406C-B3F9-FCB6E6B8BB7B}" type="presParOf" srcId="{878A3FBF-CA3C-4E6D-9020-3F88702C3A1B}" destId="{3F0EBEFE-A41A-4E50-812E-8F127AEB8B18}" srcOrd="1" destOrd="0" presId="urn:microsoft.com/office/officeart/2005/8/layout/list1"/>
    <dgm:cxn modelId="{9B44A3D8-6CFA-434B-A58A-0A4F1EC9E1D8}" type="presParOf" srcId="{BFC0F910-BF54-49C0-901B-D5DF1DF5FA80}" destId="{7147D604-6C7B-434C-8C5B-2B906C0F47F5}" srcOrd="1" destOrd="0" presId="urn:microsoft.com/office/officeart/2005/8/layout/list1"/>
    <dgm:cxn modelId="{AF488A41-43CF-40A3-BA87-E052F716428D}" type="presParOf" srcId="{BFC0F910-BF54-49C0-901B-D5DF1DF5FA80}" destId="{41B832B9-16E9-4276-BFDB-CE08F34F0080}" srcOrd="2" destOrd="0" presId="urn:microsoft.com/office/officeart/2005/8/layout/list1"/>
    <dgm:cxn modelId="{80C90978-8AB9-455A-9E29-F25E62801172}" type="presParOf" srcId="{BFC0F910-BF54-49C0-901B-D5DF1DF5FA80}" destId="{BDE98B8E-A736-47D2-A488-F6FA5B2FB2B7}" srcOrd="3" destOrd="0" presId="urn:microsoft.com/office/officeart/2005/8/layout/list1"/>
    <dgm:cxn modelId="{271FF2E3-9535-4FF0-AF0E-F9DFE005FF77}" type="presParOf" srcId="{BFC0F910-BF54-49C0-901B-D5DF1DF5FA80}" destId="{1F416CCA-D726-49E7-94F4-647B09837A85}" srcOrd="4" destOrd="0" presId="urn:microsoft.com/office/officeart/2005/8/layout/list1"/>
    <dgm:cxn modelId="{FD7F8D19-D225-4D85-9D88-6D407A12C6A1}" type="presParOf" srcId="{1F416CCA-D726-49E7-94F4-647B09837A85}" destId="{EBA95D2C-8BEC-437F-A87C-429028F8DAD5}" srcOrd="0" destOrd="0" presId="urn:microsoft.com/office/officeart/2005/8/layout/list1"/>
    <dgm:cxn modelId="{E79A390E-3C2E-4AC9-A87B-816EAA518D0D}" type="presParOf" srcId="{1F416CCA-D726-49E7-94F4-647B09837A85}" destId="{274D53E8-EAC4-4F5C-AB34-5B700629FE91}" srcOrd="1" destOrd="0" presId="urn:microsoft.com/office/officeart/2005/8/layout/list1"/>
    <dgm:cxn modelId="{F1070576-1FBE-4365-9561-20CC531E409B}" type="presParOf" srcId="{BFC0F910-BF54-49C0-901B-D5DF1DF5FA80}" destId="{9F7F65B6-399D-424F-894C-4F3FAC6B9144}" srcOrd="5" destOrd="0" presId="urn:microsoft.com/office/officeart/2005/8/layout/list1"/>
    <dgm:cxn modelId="{4D32A5FE-8B45-47AF-8FF5-D68615C197B4}" type="presParOf" srcId="{BFC0F910-BF54-49C0-901B-D5DF1DF5FA80}" destId="{4F6748E1-6B41-45DF-9D6B-F25A2800303F}" srcOrd="6" destOrd="0" presId="urn:microsoft.com/office/officeart/2005/8/layout/list1"/>
    <dgm:cxn modelId="{38D8E184-68C7-4BE0-AEFD-501DB8211EA1}" type="presParOf" srcId="{BFC0F910-BF54-49C0-901B-D5DF1DF5FA80}" destId="{4AC9ACEA-F3F2-463C-9816-575BB12619F0}" srcOrd="7" destOrd="0" presId="urn:microsoft.com/office/officeart/2005/8/layout/list1"/>
    <dgm:cxn modelId="{B0B60594-A6B6-4ED8-828D-3F6C969AE0E0}" type="presParOf" srcId="{BFC0F910-BF54-49C0-901B-D5DF1DF5FA80}" destId="{1218204C-2FC2-411C-8004-E36CE65DACB2}" srcOrd="8" destOrd="0" presId="urn:microsoft.com/office/officeart/2005/8/layout/list1"/>
    <dgm:cxn modelId="{FAD79EB9-E8EE-4A2F-80D7-763E2A04C768}" type="presParOf" srcId="{1218204C-2FC2-411C-8004-E36CE65DACB2}" destId="{61CC5229-1FDA-4F2D-B50A-7C5B16D230EF}" srcOrd="0" destOrd="0" presId="urn:microsoft.com/office/officeart/2005/8/layout/list1"/>
    <dgm:cxn modelId="{FB10FEA2-C32A-4F64-AC9F-78A223B4419C}" type="presParOf" srcId="{1218204C-2FC2-411C-8004-E36CE65DACB2}" destId="{A2C8ADB0-DCD8-4F8D-B3CE-084E0181B536}" srcOrd="1" destOrd="0" presId="urn:microsoft.com/office/officeart/2005/8/layout/list1"/>
    <dgm:cxn modelId="{ABA2FA21-F31A-42A3-8D1B-66DEF5EF1C3C}" type="presParOf" srcId="{BFC0F910-BF54-49C0-901B-D5DF1DF5FA80}" destId="{D15F7E8F-CC24-498A-A18F-1BA0A6665082}" srcOrd="9" destOrd="0" presId="urn:microsoft.com/office/officeart/2005/8/layout/list1"/>
    <dgm:cxn modelId="{CDA3FE9E-12DB-484F-8A86-30D5F6B3FA6B}" type="presParOf" srcId="{BFC0F910-BF54-49C0-901B-D5DF1DF5FA80}" destId="{88BAB618-3042-4464-B4C5-36FD480141D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E98A2-08BD-4C87-9ECB-11295F24EB76}">
      <dsp:nvSpPr>
        <dsp:cNvPr id="0" name=""/>
        <dsp:cNvSpPr/>
      </dsp:nvSpPr>
      <dsp:spPr>
        <a:xfrm rot="10800000">
          <a:off x="1610519" y="2897"/>
          <a:ext cx="9937547" cy="2139490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56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8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Understand relationship and predict the movement of stock prices in the market based on financial news </a:t>
          </a:r>
          <a:endParaRPr lang="en-CA" sz="3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10800000">
        <a:off x="2145391" y="2897"/>
        <a:ext cx="9402675" cy="2139490"/>
      </dsp:txXfrm>
    </dsp:sp>
    <dsp:sp modelId="{1755D821-C535-4058-A2BA-212A6D11A071}">
      <dsp:nvSpPr>
        <dsp:cNvPr id="0" name=""/>
        <dsp:cNvSpPr/>
      </dsp:nvSpPr>
      <dsp:spPr>
        <a:xfrm>
          <a:off x="1016699" y="1096081"/>
          <a:ext cx="40800" cy="40800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73E7C-9F2B-4CF7-8EC5-A4444315CC0D}">
      <dsp:nvSpPr>
        <dsp:cNvPr id="0" name=""/>
        <dsp:cNvSpPr/>
      </dsp:nvSpPr>
      <dsp:spPr>
        <a:xfrm rot="10800000">
          <a:off x="1549397" y="2781042"/>
          <a:ext cx="10059790" cy="2139490"/>
        </a:xfrm>
        <a:prstGeom prst="homePlate">
          <a:avLst/>
        </a:prstGeom>
        <a:solidFill>
          <a:schemeClr val="accent3">
            <a:hueOff val="-4991661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56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8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Create a portfolio for recommending best investment options to users</a:t>
          </a:r>
          <a:endParaRPr lang="en-CA" sz="3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10800000">
        <a:off x="2084269" y="2781042"/>
        <a:ext cx="9524918" cy="2139490"/>
      </dsp:txXfrm>
    </dsp:sp>
    <dsp:sp modelId="{3E33EDD5-BB87-4376-8F81-1FD7C76815AC}">
      <dsp:nvSpPr>
        <dsp:cNvPr id="0" name=""/>
        <dsp:cNvSpPr/>
      </dsp:nvSpPr>
      <dsp:spPr>
        <a:xfrm>
          <a:off x="1200673" y="3706201"/>
          <a:ext cx="40800" cy="57637"/>
        </a:xfrm>
        <a:prstGeom prst="ellipse">
          <a:avLst/>
        </a:prstGeom>
        <a:solidFill>
          <a:schemeClr val="accent3">
            <a:tint val="50000"/>
            <a:hueOff val="-5295838"/>
            <a:satOff val="44374"/>
            <a:lumOff val="30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DBB1F-CBA2-407B-A17C-84D5078628A4}">
      <dsp:nvSpPr>
        <dsp:cNvPr id="0" name=""/>
        <dsp:cNvSpPr/>
      </dsp:nvSpPr>
      <dsp:spPr>
        <a:xfrm rot="10800000">
          <a:off x="1549397" y="5559187"/>
          <a:ext cx="10059790" cy="2139490"/>
        </a:xfrm>
        <a:prstGeom prst="homePlate">
          <a:avLst/>
        </a:prstGeom>
        <a:solidFill>
          <a:schemeClr val="accent3">
            <a:hueOff val="-9983321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456" tIns="144780" rIns="270256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8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Create an interactive web and mobile application for the user and visualize the results</a:t>
          </a:r>
          <a:endParaRPr lang="en-CA" sz="38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10800000">
        <a:off x="2084269" y="5559187"/>
        <a:ext cx="9524918" cy="2139490"/>
      </dsp:txXfrm>
    </dsp:sp>
    <dsp:sp modelId="{817D885D-6992-4835-8B15-1D44798AAF97}">
      <dsp:nvSpPr>
        <dsp:cNvPr id="0" name=""/>
        <dsp:cNvSpPr/>
      </dsp:nvSpPr>
      <dsp:spPr>
        <a:xfrm flipV="1">
          <a:off x="1032071" y="6505473"/>
          <a:ext cx="70346" cy="45720"/>
        </a:xfrm>
        <a:prstGeom prst="ellipse">
          <a:avLst/>
        </a:prstGeom>
        <a:solidFill>
          <a:schemeClr val="accent3">
            <a:tint val="50000"/>
            <a:hueOff val="-10591676"/>
            <a:satOff val="88749"/>
            <a:lumOff val="61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4C18C-6C17-4A89-8A1B-2D4292CB99A2}">
      <dsp:nvSpPr>
        <dsp:cNvPr id="0" name=""/>
        <dsp:cNvSpPr/>
      </dsp:nvSpPr>
      <dsp:spPr>
        <a:xfrm>
          <a:off x="5629755" y="937668"/>
          <a:ext cx="45740" cy="45725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4DAB7-03C4-4C6C-BD17-B1E2209F010F}">
      <dsp:nvSpPr>
        <dsp:cNvPr id="0" name=""/>
        <dsp:cNvSpPr/>
      </dsp:nvSpPr>
      <dsp:spPr>
        <a:xfrm>
          <a:off x="5221893" y="4025188"/>
          <a:ext cx="861468" cy="551340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490B0-BF76-4654-ABA4-9E9D7D3244AD}">
      <dsp:nvSpPr>
        <dsp:cNvPr id="0" name=""/>
        <dsp:cNvSpPr/>
      </dsp:nvSpPr>
      <dsp:spPr>
        <a:xfrm>
          <a:off x="3585102" y="4466260"/>
          <a:ext cx="4135050" cy="1033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3700" kern="1200" dirty="0"/>
        </a:p>
      </dsp:txBody>
      <dsp:txXfrm>
        <a:off x="3585102" y="4466260"/>
        <a:ext cx="4135050" cy="1033762"/>
      </dsp:txXfrm>
    </dsp:sp>
    <dsp:sp modelId="{48651774-DE08-4F05-BEC2-79F71DC03D68}">
      <dsp:nvSpPr>
        <dsp:cNvPr id="0" name=""/>
        <dsp:cNvSpPr/>
      </dsp:nvSpPr>
      <dsp:spPr>
        <a:xfrm>
          <a:off x="2664285" y="0"/>
          <a:ext cx="5876147" cy="394370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F9C9E-8120-4EE2-BCA9-27B4BF816823}">
      <dsp:nvSpPr>
        <dsp:cNvPr id="0" name=""/>
        <dsp:cNvSpPr/>
      </dsp:nvSpPr>
      <dsp:spPr>
        <a:xfrm rot="5400000">
          <a:off x="-411725" y="415740"/>
          <a:ext cx="2744837" cy="192138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Data Cleaning</a:t>
          </a:r>
          <a:endParaRPr lang="en-CA" sz="2100" kern="1200" dirty="0"/>
        </a:p>
      </dsp:txBody>
      <dsp:txXfrm rot="-5400000">
        <a:off x="1" y="964707"/>
        <a:ext cx="1921386" cy="823451"/>
      </dsp:txXfrm>
    </dsp:sp>
    <dsp:sp modelId="{09440A21-BD8F-43F6-9C65-F5448F98C019}">
      <dsp:nvSpPr>
        <dsp:cNvPr id="0" name=""/>
        <dsp:cNvSpPr/>
      </dsp:nvSpPr>
      <dsp:spPr>
        <a:xfrm rot="5400000">
          <a:off x="6513337" y="-4591951"/>
          <a:ext cx="1784144" cy="109680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Converted raw news data from XML to JSON format</a:t>
          </a:r>
          <a:endParaRPr lang="en-CA" sz="2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Filtered out special characters such as foreign languages and symbols </a:t>
          </a:r>
          <a:endParaRPr lang="en-CA" sz="2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Pruned HTML and CSS tags</a:t>
          </a:r>
          <a:endParaRPr lang="en-CA" sz="2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1921387" y="87094"/>
        <a:ext cx="10880951" cy="1609954"/>
      </dsp:txXfrm>
    </dsp:sp>
    <dsp:sp modelId="{710EFAB0-AF3D-4B52-9CAA-3F4805782530}">
      <dsp:nvSpPr>
        <dsp:cNvPr id="0" name=""/>
        <dsp:cNvSpPr/>
      </dsp:nvSpPr>
      <dsp:spPr>
        <a:xfrm rot="5400000">
          <a:off x="-411725" y="3024856"/>
          <a:ext cx="2744837" cy="1921386"/>
        </a:xfrm>
        <a:prstGeom prst="chevron">
          <a:avLst/>
        </a:prstGeom>
        <a:solidFill>
          <a:schemeClr val="accent3">
            <a:hueOff val="-3327774"/>
            <a:satOff val="28205"/>
            <a:lumOff val="2810"/>
            <a:alphaOff val="0"/>
          </a:schemeClr>
        </a:solidFill>
        <a:ln w="25400" cap="flat" cmpd="sng" algn="ctr">
          <a:solidFill>
            <a:schemeClr val="accent3">
              <a:hueOff val="-3327774"/>
              <a:satOff val="28205"/>
              <a:lumOff val="28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Feature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     Extraction	</a:t>
          </a:r>
          <a:endParaRPr lang="en-CA" sz="2100" kern="1200" dirty="0"/>
        </a:p>
      </dsp:txBody>
      <dsp:txXfrm rot="-5400000">
        <a:off x="1" y="3573823"/>
        <a:ext cx="1921386" cy="823451"/>
      </dsp:txXfrm>
    </dsp:sp>
    <dsp:sp modelId="{C4591AC4-0837-4774-9277-B139A48783E7}">
      <dsp:nvSpPr>
        <dsp:cNvPr id="0" name=""/>
        <dsp:cNvSpPr/>
      </dsp:nvSpPr>
      <dsp:spPr>
        <a:xfrm rot="5400000">
          <a:off x="6513337" y="-1983601"/>
          <a:ext cx="1784144" cy="109680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3327774"/>
              <a:satOff val="28205"/>
              <a:lumOff val="28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Converted news data to word2vec feature vectors</a:t>
          </a:r>
          <a:endParaRPr lang="en-CA" sz="2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Removal of stopwords and punctuations</a:t>
          </a:r>
          <a:endParaRPr lang="en-CA" sz="2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Stock price window created in accordance with trading days</a:t>
          </a:r>
          <a:endParaRPr lang="en-CA" sz="2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Calculated stock price movement direction using historical data </a:t>
          </a:r>
          <a:endParaRPr lang="en-CA" sz="2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1921387" y="2695444"/>
        <a:ext cx="10880951" cy="1609954"/>
      </dsp:txXfrm>
    </dsp:sp>
    <dsp:sp modelId="{3700145D-07AA-4BD1-B5BA-1EC5047F1021}">
      <dsp:nvSpPr>
        <dsp:cNvPr id="0" name=""/>
        <dsp:cNvSpPr/>
      </dsp:nvSpPr>
      <dsp:spPr>
        <a:xfrm rot="5400000">
          <a:off x="-411725" y="5630678"/>
          <a:ext cx="2744837" cy="1921386"/>
        </a:xfrm>
        <a:prstGeom prst="chevron">
          <a:avLst/>
        </a:prstGeom>
        <a:solidFill>
          <a:schemeClr val="accent3">
            <a:hueOff val="-6655548"/>
            <a:satOff val="56410"/>
            <a:lumOff val="5621"/>
            <a:alphaOff val="0"/>
          </a:schemeClr>
        </a:solidFill>
        <a:ln w="25400" cap="flat" cmpd="sng" algn="ctr">
          <a:solidFill>
            <a:schemeClr val="accent3">
              <a:hueOff val="-6655548"/>
              <a:satOff val="56410"/>
              <a:lumOff val="5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Model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Training</a:t>
          </a:r>
          <a:endParaRPr lang="en-CA" sz="2100" kern="1200" dirty="0"/>
        </a:p>
      </dsp:txBody>
      <dsp:txXfrm rot="-5400000">
        <a:off x="1" y="6179645"/>
        <a:ext cx="1921386" cy="823451"/>
      </dsp:txXfrm>
    </dsp:sp>
    <dsp:sp modelId="{AFDEEDBD-CB8C-4E62-ADE0-15859D1603F6}">
      <dsp:nvSpPr>
        <dsp:cNvPr id="0" name=""/>
        <dsp:cNvSpPr/>
      </dsp:nvSpPr>
      <dsp:spPr>
        <a:xfrm rot="5400000">
          <a:off x="6513337" y="627001"/>
          <a:ext cx="1784144" cy="109680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6655548"/>
              <a:satOff val="56410"/>
              <a:lumOff val="56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Used linear regression to predict future stock prices and direction</a:t>
          </a:r>
          <a:endParaRPr lang="en-CA" sz="2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Trained model using only the news data</a:t>
          </a:r>
          <a:endParaRPr lang="en-CA" sz="2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Trained model</a:t>
          </a:r>
          <a:r>
            <a:rPr lang="en-CA" sz="2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using news and historical stock market data</a:t>
          </a:r>
          <a:endParaRPr lang="en-CA" sz="2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1921387" y="5306047"/>
        <a:ext cx="10880951" cy="1609954"/>
      </dsp:txXfrm>
    </dsp:sp>
    <dsp:sp modelId="{EC0E19C4-2C3A-4801-B3CE-1BBD8AC1CF11}">
      <dsp:nvSpPr>
        <dsp:cNvPr id="0" name=""/>
        <dsp:cNvSpPr/>
      </dsp:nvSpPr>
      <dsp:spPr>
        <a:xfrm rot="5400000">
          <a:off x="-411725" y="8236500"/>
          <a:ext cx="2744837" cy="1921386"/>
        </a:xfrm>
        <a:prstGeom prst="chevron">
          <a:avLst/>
        </a:prstGeom>
        <a:solidFill>
          <a:schemeClr val="accent3">
            <a:hueOff val="-9983321"/>
            <a:satOff val="84615"/>
            <a:lumOff val="8431"/>
            <a:alphaOff val="0"/>
          </a:schemeClr>
        </a:solidFill>
        <a:ln w="25400" cap="flat" cmpd="sng" algn="ctr">
          <a:solidFill>
            <a:schemeClr val="accent3">
              <a:hueOff val="-9983321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Portfolio 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Creation</a:t>
          </a:r>
          <a:endParaRPr lang="en-CA" sz="2100" kern="1200" dirty="0"/>
        </a:p>
      </dsp:txBody>
      <dsp:txXfrm rot="-5400000">
        <a:off x="1" y="8785467"/>
        <a:ext cx="1921386" cy="823451"/>
      </dsp:txXfrm>
    </dsp:sp>
    <dsp:sp modelId="{F23C9601-BB6C-4067-9F11-AA1CD513EEB1}">
      <dsp:nvSpPr>
        <dsp:cNvPr id="0" name=""/>
        <dsp:cNvSpPr/>
      </dsp:nvSpPr>
      <dsp:spPr>
        <a:xfrm rot="5400000">
          <a:off x="6513337" y="3232823"/>
          <a:ext cx="1784144" cy="109680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83321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Created portfolio for recommending best stocks to the user </a:t>
          </a:r>
          <a:endParaRPr lang="en-CA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Portfolio takes into account risk factor and expected return</a:t>
          </a:r>
          <a:endParaRPr lang="en-CA" sz="2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Recommending multiple stocks investment options to the user</a:t>
          </a:r>
          <a:endParaRPr lang="en-CA" sz="24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1921387" y="7911869"/>
        <a:ext cx="10880951" cy="1609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60303-A592-42A8-B8E1-ECCE822C4A47}">
      <dsp:nvSpPr>
        <dsp:cNvPr id="0" name=""/>
        <dsp:cNvSpPr/>
      </dsp:nvSpPr>
      <dsp:spPr>
        <a:xfrm>
          <a:off x="4578779" y="6570510"/>
          <a:ext cx="243042" cy="2430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9EB3C-CD90-4769-ABD9-5C79E6213F88}">
      <dsp:nvSpPr>
        <dsp:cNvPr id="0" name=""/>
        <dsp:cNvSpPr/>
      </dsp:nvSpPr>
      <dsp:spPr>
        <a:xfrm>
          <a:off x="4120645" y="6791052"/>
          <a:ext cx="243042" cy="243042"/>
        </a:xfrm>
        <a:prstGeom prst="ellipse">
          <a:avLst/>
        </a:prstGeom>
        <a:solidFill>
          <a:schemeClr val="accent3">
            <a:hueOff val="-907575"/>
            <a:satOff val="7692"/>
            <a:lumOff val="766"/>
            <a:alphaOff val="0"/>
          </a:schemeClr>
        </a:solidFill>
        <a:ln w="25400" cap="flat" cmpd="sng" algn="ctr">
          <a:solidFill>
            <a:schemeClr val="accent3">
              <a:hueOff val="-907575"/>
              <a:satOff val="7692"/>
              <a:lumOff val="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2CC8E-D481-4180-A9CA-4026786EA4B9}">
      <dsp:nvSpPr>
        <dsp:cNvPr id="0" name=""/>
        <dsp:cNvSpPr/>
      </dsp:nvSpPr>
      <dsp:spPr>
        <a:xfrm>
          <a:off x="3640637" y="6965254"/>
          <a:ext cx="243042" cy="243042"/>
        </a:xfrm>
        <a:prstGeom prst="ellipse">
          <a:avLst/>
        </a:prstGeom>
        <a:solidFill>
          <a:schemeClr val="accent3">
            <a:hueOff val="-1815149"/>
            <a:satOff val="15385"/>
            <a:lumOff val="1533"/>
            <a:alphaOff val="0"/>
          </a:schemeClr>
        </a:solidFill>
        <a:ln w="25400" cap="flat" cmpd="sng" algn="ctr">
          <a:solidFill>
            <a:schemeClr val="accent3">
              <a:hueOff val="-1815149"/>
              <a:satOff val="15385"/>
              <a:lumOff val="15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78FE4-DB86-44D0-98D7-3EDBB7628A88}">
      <dsp:nvSpPr>
        <dsp:cNvPr id="0" name=""/>
        <dsp:cNvSpPr/>
      </dsp:nvSpPr>
      <dsp:spPr>
        <a:xfrm>
          <a:off x="6778311" y="4017546"/>
          <a:ext cx="243042" cy="243042"/>
        </a:xfrm>
        <a:prstGeom prst="ellipse">
          <a:avLst/>
        </a:prstGeom>
        <a:solidFill>
          <a:schemeClr val="accent3">
            <a:hueOff val="-2722724"/>
            <a:satOff val="23077"/>
            <a:lumOff val="2299"/>
            <a:alphaOff val="0"/>
          </a:schemeClr>
        </a:solidFill>
        <a:ln w="25400" cap="flat" cmpd="sng" algn="ctr">
          <a:solidFill>
            <a:schemeClr val="accent3">
              <a:hueOff val="-2722724"/>
              <a:satOff val="23077"/>
              <a:lumOff val="22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70AF9-02D9-4BA4-9899-D32463A82405}">
      <dsp:nvSpPr>
        <dsp:cNvPr id="0" name=""/>
        <dsp:cNvSpPr/>
      </dsp:nvSpPr>
      <dsp:spPr>
        <a:xfrm>
          <a:off x="6593599" y="4466353"/>
          <a:ext cx="243042" cy="243042"/>
        </a:xfrm>
        <a:prstGeom prst="ellipse">
          <a:avLst/>
        </a:prstGeom>
        <a:solidFill>
          <a:schemeClr val="accent3">
            <a:hueOff val="-3630299"/>
            <a:satOff val="30769"/>
            <a:lumOff val="3066"/>
            <a:alphaOff val="0"/>
          </a:schemeClr>
        </a:solidFill>
        <a:ln w="25400" cap="flat" cmpd="sng" algn="ctr">
          <a:solidFill>
            <a:schemeClr val="accent3">
              <a:hueOff val="-3630299"/>
              <a:satOff val="30769"/>
              <a:lumOff val="30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44A46-00C8-4C6B-9520-CB22998A986A}">
      <dsp:nvSpPr>
        <dsp:cNvPr id="0" name=""/>
        <dsp:cNvSpPr/>
      </dsp:nvSpPr>
      <dsp:spPr>
        <a:xfrm>
          <a:off x="6462356" y="639053"/>
          <a:ext cx="243042" cy="243042"/>
        </a:xfrm>
        <a:prstGeom prst="ellipse">
          <a:avLst/>
        </a:prstGeom>
        <a:solidFill>
          <a:schemeClr val="accent3">
            <a:hueOff val="-4537874"/>
            <a:satOff val="38461"/>
            <a:lumOff val="3832"/>
            <a:alphaOff val="0"/>
          </a:schemeClr>
        </a:solidFill>
        <a:ln w="25400" cap="flat" cmpd="sng" algn="ctr">
          <a:solidFill>
            <a:schemeClr val="accent3">
              <a:hueOff val="-4537874"/>
              <a:satOff val="38461"/>
              <a:lumOff val="38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E29AE-A067-4699-85AA-38527354A3BF}">
      <dsp:nvSpPr>
        <dsp:cNvPr id="0" name=""/>
        <dsp:cNvSpPr/>
      </dsp:nvSpPr>
      <dsp:spPr>
        <a:xfrm>
          <a:off x="6800185" y="424518"/>
          <a:ext cx="243042" cy="243042"/>
        </a:xfrm>
        <a:prstGeom prst="ellipse">
          <a:avLst/>
        </a:prstGeom>
        <a:solidFill>
          <a:schemeClr val="accent3">
            <a:hueOff val="-5445448"/>
            <a:satOff val="46154"/>
            <a:lumOff val="4599"/>
            <a:alphaOff val="0"/>
          </a:schemeClr>
        </a:solidFill>
        <a:ln w="25400" cap="flat" cmpd="sng" algn="ctr">
          <a:solidFill>
            <a:schemeClr val="accent3">
              <a:hueOff val="-5445448"/>
              <a:satOff val="46154"/>
              <a:lumOff val="45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38795-B8CA-4915-85D6-D4748322C92A}">
      <dsp:nvSpPr>
        <dsp:cNvPr id="0" name=""/>
        <dsp:cNvSpPr/>
      </dsp:nvSpPr>
      <dsp:spPr>
        <a:xfrm>
          <a:off x="7138013" y="209983"/>
          <a:ext cx="243042" cy="243042"/>
        </a:xfrm>
        <a:prstGeom prst="ellipse">
          <a:avLst/>
        </a:prstGeom>
        <a:solidFill>
          <a:schemeClr val="accent3">
            <a:hueOff val="-6353022"/>
            <a:satOff val="53846"/>
            <a:lumOff val="5365"/>
            <a:alphaOff val="0"/>
          </a:schemeClr>
        </a:solidFill>
        <a:ln w="25400" cap="flat" cmpd="sng" algn="ctr">
          <a:solidFill>
            <a:schemeClr val="accent3">
              <a:hueOff val="-6353022"/>
              <a:satOff val="53846"/>
              <a:lumOff val="53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EB357-8422-43BD-9675-28E019A549B3}">
      <dsp:nvSpPr>
        <dsp:cNvPr id="0" name=""/>
        <dsp:cNvSpPr/>
      </dsp:nvSpPr>
      <dsp:spPr>
        <a:xfrm>
          <a:off x="7475842" y="424518"/>
          <a:ext cx="243042" cy="243042"/>
        </a:xfrm>
        <a:prstGeom prst="ellipse">
          <a:avLst/>
        </a:prstGeom>
        <a:solidFill>
          <a:schemeClr val="accent3">
            <a:hueOff val="-7260597"/>
            <a:satOff val="61538"/>
            <a:lumOff val="6132"/>
            <a:alphaOff val="0"/>
          </a:schemeClr>
        </a:solidFill>
        <a:ln w="25400" cap="flat" cmpd="sng" algn="ctr">
          <a:solidFill>
            <a:schemeClr val="accent3">
              <a:hueOff val="-7260597"/>
              <a:satOff val="61538"/>
              <a:lumOff val="61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B18D3-D688-44FA-B2C2-E10068179FBF}">
      <dsp:nvSpPr>
        <dsp:cNvPr id="0" name=""/>
        <dsp:cNvSpPr/>
      </dsp:nvSpPr>
      <dsp:spPr>
        <a:xfrm>
          <a:off x="7813670" y="639053"/>
          <a:ext cx="243042" cy="243042"/>
        </a:xfrm>
        <a:prstGeom prst="ellipse">
          <a:avLst/>
        </a:prstGeom>
        <a:solidFill>
          <a:schemeClr val="accent3">
            <a:hueOff val="-8168172"/>
            <a:satOff val="69230"/>
            <a:lumOff val="6898"/>
            <a:alphaOff val="0"/>
          </a:schemeClr>
        </a:solidFill>
        <a:ln w="25400" cap="flat" cmpd="sng" algn="ctr">
          <a:solidFill>
            <a:schemeClr val="accent3">
              <a:hueOff val="-8168172"/>
              <a:satOff val="69230"/>
              <a:lumOff val="68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DACDD-5382-4D43-A713-703052B331AE}">
      <dsp:nvSpPr>
        <dsp:cNvPr id="0" name=""/>
        <dsp:cNvSpPr/>
      </dsp:nvSpPr>
      <dsp:spPr>
        <a:xfrm>
          <a:off x="7138013" y="662222"/>
          <a:ext cx="243042" cy="243042"/>
        </a:xfrm>
        <a:prstGeom prst="ellipse">
          <a:avLst/>
        </a:prstGeom>
        <a:solidFill>
          <a:schemeClr val="accent3">
            <a:hueOff val="-9075747"/>
            <a:satOff val="76923"/>
            <a:lumOff val="7665"/>
            <a:alphaOff val="0"/>
          </a:schemeClr>
        </a:solidFill>
        <a:ln w="25400" cap="flat" cmpd="sng" algn="ctr">
          <a:solidFill>
            <a:schemeClr val="accent3">
              <a:hueOff val="-9075747"/>
              <a:satOff val="76923"/>
              <a:lumOff val="76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0EAE7-93D9-405D-8D9F-6A236C60834C}">
      <dsp:nvSpPr>
        <dsp:cNvPr id="0" name=""/>
        <dsp:cNvSpPr/>
      </dsp:nvSpPr>
      <dsp:spPr>
        <a:xfrm>
          <a:off x="7138013" y="1115320"/>
          <a:ext cx="243042" cy="243042"/>
        </a:xfrm>
        <a:prstGeom prst="ellipse">
          <a:avLst/>
        </a:prstGeom>
        <a:solidFill>
          <a:schemeClr val="accent3">
            <a:hueOff val="-9983321"/>
            <a:satOff val="84615"/>
            <a:lumOff val="8431"/>
            <a:alphaOff val="0"/>
          </a:schemeClr>
        </a:solidFill>
        <a:ln w="25400" cap="flat" cmpd="sng" algn="ctr">
          <a:solidFill>
            <a:schemeClr val="accent3">
              <a:hueOff val="-9983321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89EC0-EBCF-464C-8BF7-626214BB860E}">
      <dsp:nvSpPr>
        <dsp:cNvPr id="0" name=""/>
        <dsp:cNvSpPr/>
      </dsp:nvSpPr>
      <dsp:spPr>
        <a:xfrm>
          <a:off x="2455806" y="7482377"/>
          <a:ext cx="5242419" cy="14056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964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Visualizations of stock prices for different models  </a:t>
          </a:r>
          <a:endParaRPr lang="en-CA" sz="2400" kern="1200" dirty="0"/>
        </a:p>
      </dsp:txBody>
      <dsp:txXfrm>
        <a:off x="2524423" y="7550994"/>
        <a:ext cx="5105185" cy="1268397"/>
      </dsp:txXfrm>
    </dsp:sp>
    <dsp:sp modelId="{A9303D49-71AD-44F6-BB2B-1054E701AA40}">
      <dsp:nvSpPr>
        <dsp:cNvPr id="0" name=""/>
        <dsp:cNvSpPr/>
      </dsp:nvSpPr>
      <dsp:spPr>
        <a:xfrm>
          <a:off x="1002414" y="6104206"/>
          <a:ext cx="2430421" cy="24302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8378A-647C-4F3C-BC8A-7683DA5946FF}">
      <dsp:nvSpPr>
        <dsp:cNvPr id="0" name=""/>
        <dsp:cNvSpPr/>
      </dsp:nvSpPr>
      <dsp:spPr>
        <a:xfrm>
          <a:off x="5828016" y="5657115"/>
          <a:ext cx="5242419" cy="1405631"/>
        </a:xfrm>
        <a:prstGeom prst="roundRect">
          <a:avLst/>
        </a:prstGeom>
        <a:solidFill>
          <a:schemeClr val="accent3">
            <a:hueOff val="-4991661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9645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b="0" kern="1200" dirty="0" smtClean="0"/>
            <a:t>Interactive Stock p</a:t>
          </a:r>
          <a:r>
            <a:rPr lang="en-CA" sz="2400" kern="1200" dirty="0" smtClean="0"/>
            <a:t>rediction of top 100 traded companies listed on NASDAQ </a:t>
          </a:r>
          <a:endParaRPr lang="en-CA" sz="2400" kern="1200" dirty="0"/>
        </a:p>
      </dsp:txBody>
      <dsp:txXfrm>
        <a:off x="5896633" y="5725732"/>
        <a:ext cx="5105185" cy="1268397"/>
      </dsp:txXfrm>
    </dsp:sp>
    <dsp:sp modelId="{21C6F516-5672-4DD9-9630-91631055B96C}">
      <dsp:nvSpPr>
        <dsp:cNvPr id="0" name=""/>
        <dsp:cNvSpPr/>
      </dsp:nvSpPr>
      <dsp:spPr>
        <a:xfrm>
          <a:off x="4374624" y="4278944"/>
          <a:ext cx="2430421" cy="243024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6593E-C48B-4054-A8F4-301F8F9A8323}">
      <dsp:nvSpPr>
        <dsp:cNvPr id="0" name=""/>
        <dsp:cNvSpPr/>
      </dsp:nvSpPr>
      <dsp:spPr>
        <a:xfrm>
          <a:off x="7376195" y="2888759"/>
          <a:ext cx="5242419" cy="1405631"/>
        </a:xfrm>
        <a:prstGeom prst="roundRect">
          <a:avLst/>
        </a:prstGeom>
        <a:solidFill>
          <a:schemeClr val="accent3">
            <a:hueOff val="-9983321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9645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000" kern="1200" dirty="0" err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Smart</a:t>
          </a:r>
          <a:r>
            <a:rPr lang="en-CA" sz="2000" b="1" kern="1200" dirty="0" err="1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Stocks</a:t>
          </a:r>
          <a:r>
            <a:rPr lang="en-CA" sz="2000" b="1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CA" sz="2000" b="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web and mobile app </a:t>
          </a:r>
          <a:r>
            <a:rPr lang="en-CA" sz="2000" b="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portfolio where user can get recommendations for investment</a:t>
          </a:r>
          <a:endParaRPr lang="en-CA" sz="20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7444812" y="2957376"/>
        <a:ext cx="5105185" cy="1268397"/>
      </dsp:txXfrm>
    </dsp:sp>
    <dsp:sp modelId="{320B0225-C985-4656-A13C-CE0621AD989E}">
      <dsp:nvSpPr>
        <dsp:cNvPr id="0" name=""/>
        <dsp:cNvSpPr/>
      </dsp:nvSpPr>
      <dsp:spPr>
        <a:xfrm>
          <a:off x="5922803" y="1510587"/>
          <a:ext cx="2430421" cy="243024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08687-542B-4F22-851F-9C68A92CF1B5}">
      <dsp:nvSpPr>
        <dsp:cNvPr id="0" name=""/>
        <dsp:cNvSpPr/>
      </dsp:nvSpPr>
      <dsp:spPr>
        <a:xfrm rot="5400000">
          <a:off x="5177415" y="315115"/>
          <a:ext cx="3400377" cy="295832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500" kern="1200" dirty="0" smtClean="0"/>
            <a:t>  </a:t>
          </a:r>
          <a:endParaRPr lang="en-CA" sz="6500" kern="1200" dirty="0"/>
        </a:p>
      </dsp:txBody>
      <dsp:txXfrm rot="-5400000">
        <a:off x="5859445" y="623983"/>
        <a:ext cx="2036316" cy="2340593"/>
      </dsp:txXfrm>
    </dsp:sp>
    <dsp:sp modelId="{DE5E4343-9E9E-453D-AB58-A36B3C7CC8AC}">
      <dsp:nvSpPr>
        <dsp:cNvPr id="0" name=""/>
        <dsp:cNvSpPr/>
      </dsp:nvSpPr>
      <dsp:spPr>
        <a:xfrm>
          <a:off x="8446538" y="774166"/>
          <a:ext cx="3794821" cy="2040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600" kern="1200" dirty="0" smtClean="0"/>
            <a:t>    </a:t>
          </a:r>
          <a:endParaRPr lang="en-CA" sz="3600" kern="1200" dirty="0"/>
        </a:p>
      </dsp:txBody>
      <dsp:txXfrm>
        <a:off x="8446538" y="774166"/>
        <a:ext cx="3794821" cy="2040226"/>
      </dsp:txXfrm>
    </dsp:sp>
    <dsp:sp modelId="{D65E2216-A298-4604-BE7A-C9EE8FD27D18}">
      <dsp:nvSpPr>
        <dsp:cNvPr id="0" name=""/>
        <dsp:cNvSpPr/>
      </dsp:nvSpPr>
      <dsp:spPr>
        <a:xfrm rot="5400000">
          <a:off x="1982420" y="315115"/>
          <a:ext cx="3400377" cy="295832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1996664"/>
            <a:satOff val="16923"/>
            <a:lumOff val="1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3600" kern="1200"/>
        </a:p>
      </dsp:txBody>
      <dsp:txXfrm rot="-5400000">
        <a:off x="2664450" y="623983"/>
        <a:ext cx="2036316" cy="2340593"/>
      </dsp:txXfrm>
    </dsp:sp>
    <dsp:sp modelId="{28491903-9DE4-4DE0-B27D-B0B0FBD3CEB5}">
      <dsp:nvSpPr>
        <dsp:cNvPr id="0" name=""/>
        <dsp:cNvSpPr/>
      </dsp:nvSpPr>
      <dsp:spPr>
        <a:xfrm rot="5400000">
          <a:off x="3573797" y="3201355"/>
          <a:ext cx="3400377" cy="295832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3993328"/>
            <a:satOff val="33846"/>
            <a:lumOff val="3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500" kern="1200" dirty="0" smtClean="0"/>
            <a:t>  </a:t>
          </a:r>
          <a:endParaRPr lang="en-CA" sz="6500" kern="1200" dirty="0"/>
        </a:p>
      </dsp:txBody>
      <dsp:txXfrm rot="-5400000">
        <a:off x="4255827" y="3510223"/>
        <a:ext cx="2036316" cy="2340593"/>
      </dsp:txXfrm>
    </dsp:sp>
    <dsp:sp modelId="{50E3D6D9-1589-4FC7-97E6-39DA3F655370}">
      <dsp:nvSpPr>
        <dsp:cNvPr id="0" name=""/>
        <dsp:cNvSpPr/>
      </dsp:nvSpPr>
      <dsp:spPr>
        <a:xfrm>
          <a:off x="0" y="3660406"/>
          <a:ext cx="3672408" cy="2040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600" kern="1200" dirty="0" smtClean="0"/>
            <a:t>  </a:t>
          </a:r>
          <a:endParaRPr lang="en-CA" sz="3600" kern="1200" dirty="0"/>
        </a:p>
      </dsp:txBody>
      <dsp:txXfrm>
        <a:off x="0" y="3660406"/>
        <a:ext cx="3672408" cy="2040226"/>
      </dsp:txXfrm>
    </dsp:sp>
    <dsp:sp modelId="{35F1F898-93C6-4E0C-9C18-153AA1F81063}">
      <dsp:nvSpPr>
        <dsp:cNvPr id="0" name=""/>
        <dsp:cNvSpPr/>
      </dsp:nvSpPr>
      <dsp:spPr>
        <a:xfrm rot="5400000">
          <a:off x="6768792" y="3201355"/>
          <a:ext cx="3400377" cy="295832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5989993"/>
            <a:satOff val="50769"/>
            <a:lumOff val="5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3600" kern="1200"/>
        </a:p>
      </dsp:txBody>
      <dsp:txXfrm rot="-5400000">
        <a:off x="7450822" y="3510223"/>
        <a:ext cx="2036316" cy="2340593"/>
      </dsp:txXfrm>
    </dsp:sp>
    <dsp:sp modelId="{CC93A8A0-C86A-4016-BD72-8AF5F888ED3A}">
      <dsp:nvSpPr>
        <dsp:cNvPr id="0" name=""/>
        <dsp:cNvSpPr/>
      </dsp:nvSpPr>
      <dsp:spPr>
        <a:xfrm rot="5400000">
          <a:off x="5177415" y="6087596"/>
          <a:ext cx="3400377" cy="295832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7986657"/>
            <a:satOff val="67692"/>
            <a:lumOff val="6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500" kern="1200" dirty="0" smtClean="0"/>
            <a:t>  </a:t>
          </a:r>
          <a:endParaRPr lang="en-CA" sz="6500" kern="1200" dirty="0"/>
        </a:p>
      </dsp:txBody>
      <dsp:txXfrm rot="-5400000">
        <a:off x="5859445" y="6396464"/>
        <a:ext cx="2036316" cy="2340593"/>
      </dsp:txXfrm>
    </dsp:sp>
    <dsp:sp modelId="{C34CFC8E-4CAF-47EE-BC08-13FF40CC3700}">
      <dsp:nvSpPr>
        <dsp:cNvPr id="0" name=""/>
        <dsp:cNvSpPr/>
      </dsp:nvSpPr>
      <dsp:spPr>
        <a:xfrm>
          <a:off x="8446538" y="6546647"/>
          <a:ext cx="3794821" cy="2040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600" kern="1200" dirty="0" smtClean="0"/>
            <a:t>  </a:t>
          </a:r>
          <a:endParaRPr lang="en-CA" sz="3600" kern="1200" dirty="0"/>
        </a:p>
      </dsp:txBody>
      <dsp:txXfrm>
        <a:off x="8446538" y="6546647"/>
        <a:ext cx="3794821" cy="2040226"/>
      </dsp:txXfrm>
    </dsp:sp>
    <dsp:sp modelId="{9BCFE12D-34AD-4A86-AF76-0034C31AB1AC}">
      <dsp:nvSpPr>
        <dsp:cNvPr id="0" name=""/>
        <dsp:cNvSpPr/>
      </dsp:nvSpPr>
      <dsp:spPr>
        <a:xfrm rot="5400000">
          <a:off x="1982420" y="6087596"/>
          <a:ext cx="3400377" cy="295832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-9983321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3600" kern="1200"/>
        </a:p>
      </dsp:txBody>
      <dsp:txXfrm rot="-5400000">
        <a:off x="2664450" y="6396464"/>
        <a:ext cx="2036316" cy="23405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832B9-16E9-4276-BFDB-CE08F34F0080}">
      <dsp:nvSpPr>
        <dsp:cNvPr id="0" name=""/>
        <dsp:cNvSpPr/>
      </dsp:nvSpPr>
      <dsp:spPr>
        <a:xfrm>
          <a:off x="0" y="837202"/>
          <a:ext cx="9740687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EBEFE-A41A-4E50-812E-8F127AEB8B18}">
      <dsp:nvSpPr>
        <dsp:cNvPr id="0" name=""/>
        <dsp:cNvSpPr/>
      </dsp:nvSpPr>
      <dsp:spPr>
        <a:xfrm>
          <a:off x="614043" y="40162"/>
          <a:ext cx="8596602" cy="1594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931" tIns="0" rIns="324931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There is a direct relationship between financial news and stock prices	</a:t>
          </a:r>
          <a:endParaRPr lang="en-CA" sz="3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91860" y="117979"/>
        <a:ext cx="8440968" cy="1438446"/>
      </dsp:txXfrm>
    </dsp:sp>
    <dsp:sp modelId="{4F6748E1-6B41-45DF-9D6B-F25A2800303F}">
      <dsp:nvSpPr>
        <dsp:cNvPr id="0" name=""/>
        <dsp:cNvSpPr/>
      </dsp:nvSpPr>
      <dsp:spPr>
        <a:xfrm>
          <a:off x="0" y="3286642"/>
          <a:ext cx="9740687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4991661"/>
              <a:satOff val="42307"/>
              <a:lumOff val="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D53E8-EAC4-4F5C-AB34-5B700629FE91}">
      <dsp:nvSpPr>
        <dsp:cNvPr id="0" name=""/>
        <dsp:cNvSpPr/>
      </dsp:nvSpPr>
      <dsp:spPr>
        <a:xfrm>
          <a:off x="614043" y="2489602"/>
          <a:ext cx="8596602" cy="1594080"/>
        </a:xfrm>
        <a:prstGeom prst="roundRect">
          <a:avLst/>
        </a:prstGeom>
        <a:solidFill>
          <a:schemeClr val="accent3">
            <a:hueOff val="-4991661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931" tIns="0" rIns="324931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Some stock prices are more sensitive to news than others</a:t>
          </a:r>
          <a:endParaRPr lang="en-CA" sz="3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91860" y="2567419"/>
        <a:ext cx="8440968" cy="1438446"/>
      </dsp:txXfrm>
    </dsp:sp>
    <dsp:sp modelId="{88BAB618-3042-4464-B4C5-36FD480141DE}">
      <dsp:nvSpPr>
        <dsp:cNvPr id="0" name=""/>
        <dsp:cNvSpPr/>
      </dsp:nvSpPr>
      <dsp:spPr>
        <a:xfrm>
          <a:off x="0" y="5736083"/>
          <a:ext cx="9740687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9983321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8ADB0-DCD8-4F8D-B3CE-084E0181B536}">
      <dsp:nvSpPr>
        <dsp:cNvPr id="0" name=""/>
        <dsp:cNvSpPr/>
      </dsp:nvSpPr>
      <dsp:spPr>
        <a:xfrm>
          <a:off x="614043" y="4904802"/>
          <a:ext cx="8596602" cy="1594080"/>
        </a:xfrm>
        <a:prstGeom prst="roundRect">
          <a:avLst/>
        </a:prstGeom>
        <a:solidFill>
          <a:schemeClr val="accent3">
            <a:hueOff val="-9983321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4931" tIns="0" rIns="324931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Better results are achieved by combining historical stock prices with news data </a:t>
          </a:r>
          <a:endParaRPr lang="en-CA" sz="3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91860" y="4982619"/>
        <a:ext cx="8440968" cy="1438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02711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-point-templates.com/presentation-poster-template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You can add your presentation notes here. This presentation template for research posters is fully editable so text, graphics and content can be updated to fit your own research needs.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Download more </a:t>
            </a:r>
            <a:r>
              <a:rPr lang="en" u="sng" dirty="0">
                <a:solidFill>
                  <a:schemeClr val="accent5"/>
                </a:solidFill>
                <a:hlinkClick r:id="rId3"/>
              </a:rPr>
              <a:t>poster presentation templates</a:t>
            </a:r>
            <a:r>
              <a:rPr lang="en" dirty="0">
                <a:solidFill>
                  <a:schemeClr val="dk1"/>
                </a:solidFill>
              </a:rPr>
              <a:t> from FPPT.com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1" cy="13136700"/>
          </a:xfrm>
          <a:prstGeom prst="rect">
            <a:avLst/>
          </a:prstGeom>
        </p:spPr>
        <p:txBody>
          <a:bodyPr lIns="487600" tIns="487600" rIns="487600" bIns="487600" anchor="b" anchorCtr="0"/>
          <a:lstStyle>
            <a:lvl1pPr lvl="0" algn="ctr">
              <a:spcBef>
                <a:spcPts val="0"/>
              </a:spcBef>
              <a:buSzPct val="100000"/>
              <a:defRPr sz="27700"/>
            </a:lvl1pPr>
            <a:lvl2pPr lvl="1" algn="ctr">
              <a:spcBef>
                <a:spcPts val="0"/>
              </a:spcBef>
              <a:buSzPct val="100000"/>
              <a:defRPr sz="27700"/>
            </a:lvl2pPr>
            <a:lvl3pPr lvl="2" algn="ctr">
              <a:spcBef>
                <a:spcPts val="0"/>
              </a:spcBef>
              <a:buSzPct val="100000"/>
              <a:defRPr sz="27700"/>
            </a:lvl3pPr>
            <a:lvl4pPr lvl="3" algn="ctr">
              <a:spcBef>
                <a:spcPts val="0"/>
              </a:spcBef>
              <a:buSzPct val="100000"/>
              <a:defRPr sz="27700"/>
            </a:lvl4pPr>
            <a:lvl5pPr lvl="4" algn="ctr">
              <a:spcBef>
                <a:spcPts val="0"/>
              </a:spcBef>
              <a:buSzPct val="100000"/>
              <a:defRPr sz="27700"/>
            </a:lvl5pPr>
            <a:lvl6pPr lvl="5" algn="ctr">
              <a:spcBef>
                <a:spcPts val="0"/>
              </a:spcBef>
              <a:buSzPct val="100000"/>
              <a:defRPr sz="27700"/>
            </a:lvl6pPr>
            <a:lvl7pPr lvl="6" algn="ctr">
              <a:spcBef>
                <a:spcPts val="0"/>
              </a:spcBef>
              <a:buSzPct val="100000"/>
              <a:defRPr sz="27700"/>
            </a:lvl7pPr>
            <a:lvl8pPr lvl="7" algn="ctr">
              <a:spcBef>
                <a:spcPts val="0"/>
              </a:spcBef>
              <a:buSzPct val="100000"/>
              <a:defRPr sz="27700"/>
            </a:lvl8pPr>
            <a:lvl9pPr lvl="8" algn="ctr">
              <a:spcBef>
                <a:spcPts val="0"/>
              </a:spcBef>
              <a:buSzPct val="100000"/>
              <a:defRPr sz="277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1496159" y="18138400"/>
            <a:ext cx="40899001" cy="5072699"/>
          </a:xfrm>
          <a:prstGeom prst="rect">
            <a:avLst/>
          </a:prstGeom>
        </p:spPr>
        <p:txBody>
          <a:bodyPr lIns="487600" tIns="487600" rIns="487600" bIns="4876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49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487600" tIns="487600" rIns="487600" bIns="487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496159" y="7079200"/>
            <a:ext cx="40899001" cy="12566399"/>
          </a:xfrm>
          <a:prstGeom prst="rect">
            <a:avLst/>
          </a:prstGeom>
        </p:spPr>
        <p:txBody>
          <a:bodyPr lIns="487600" tIns="487600" rIns="487600" bIns="487600" anchor="b" anchorCtr="0"/>
          <a:lstStyle>
            <a:lvl1pPr lvl="0" algn="ctr">
              <a:spcBef>
                <a:spcPts val="0"/>
              </a:spcBef>
              <a:buSzPct val="100000"/>
              <a:defRPr sz="64000"/>
            </a:lvl1pPr>
            <a:lvl2pPr lvl="1" algn="ctr">
              <a:spcBef>
                <a:spcPts val="0"/>
              </a:spcBef>
              <a:buSzPct val="100000"/>
              <a:defRPr sz="64000"/>
            </a:lvl2pPr>
            <a:lvl3pPr lvl="2" algn="ctr">
              <a:spcBef>
                <a:spcPts val="0"/>
              </a:spcBef>
              <a:buSzPct val="100000"/>
              <a:defRPr sz="64000"/>
            </a:lvl3pPr>
            <a:lvl4pPr lvl="3" algn="ctr">
              <a:spcBef>
                <a:spcPts val="0"/>
              </a:spcBef>
              <a:buSzPct val="100000"/>
              <a:defRPr sz="64000"/>
            </a:lvl4pPr>
            <a:lvl5pPr lvl="4" algn="ctr">
              <a:spcBef>
                <a:spcPts val="0"/>
              </a:spcBef>
              <a:buSzPct val="100000"/>
              <a:defRPr sz="64000"/>
            </a:lvl5pPr>
            <a:lvl6pPr lvl="5" algn="ctr">
              <a:spcBef>
                <a:spcPts val="0"/>
              </a:spcBef>
              <a:buSzPct val="100000"/>
              <a:defRPr sz="64000"/>
            </a:lvl6pPr>
            <a:lvl7pPr lvl="6" algn="ctr">
              <a:spcBef>
                <a:spcPts val="0"/>
              </a:spcBef>
              <a:buSzPct val="100000"/>
              <a:defRPr sz="64000"/>
            </a:lvl7pPr>
            <a:lvl8pPr lvl="7" algn="ctr">
              <a:spcBef>
                <a:spcPts val="0"/>
              </a:spcBef>
              <a:buSzPct val="100000"/>
              <a:defRPr sz="64000"/>
            </a:lvl8pPr>
            <a:lvl9pPr lvl="8" algn="ctr">
              <a:spcBef>
                <a:spcPts val="0"/>
              </a:spcBef>
              <a:buSzPct val="100000"/>
              <a:defRPr sz="64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496159" y="20174240"/>
            <a:ext cx="40899001" cy="8325000"/>
          </a:xfrm>
          <a:prstGeom prst="rect">
            <a:avLst/>
          </a:prstGeom>
        </p:spPr>
        <p:txBody>
          <a:bodyPr lIns="487600" tIns="487600" rIns="487600" bIns="487600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487600" tIns="487600" rIns="487600" bIns="487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487600" tIns="487600" rIns="487600" bIns="487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0" name="Shape 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7999" y="1143000"/>
            <a:ext cx="7177000" cy="233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496159" y="13765440"/>
            <a:ext cx="40899001" cy="5387399"/>
          </a:xfrm>
          <a:prstGeom prst="rect">
            <a:avLst/>
          </a:prstGeom>
        </p:spPr>
        <p:txBody>
          <a:bodyPr lIns="487600" tIns="487600" rIns="487600" bIns="487600" anchor="ctr" anchorCtr="0"/>
          <a:lstStyle>
            <a:lvl1pPr lvl="0" algn="ctr">
              <a:spcBef>
                <a:spcPts val="0"/>
              </a:spcBef>
              <a:buSzPct val="100000"/>
              <a:defRPr sz="19200"/>
            </a:lvl1pPr>
            <a:lvl2pPr lvl="1" algn="ctr">
              <a:spcBef>
                <a:spcPts val="0"/>
              </a:spcBef>
              <a:buSzPct val="100000"/>
              <a:defRPr sz="19200"/>
            </a:lvl2pPr>
            <a:lvl3pPr lvl="2" algn="ctr">
              <a:spcBef>
                <a:spcPts val="0"/>
              </a:spcBef>
              <a:buSzPct val="100000"/>
              <a:defRPr sz="19200"/>
            </a:lvl3pPr>
            <a:lvl4pPr lvl="3" algn="ctr">
              <a:spcBef>
                <a:spcPts val="0"/>
              </a:spcBef>
              <a:buSzPct val="100000"/>
              <a:defRPr sz="19200"/>
            </a:lvl4pPr>
            <a:lvl5pPr lvl="4" algn="ctr">
              <a:spcBef>
                <a:spcPts val="0"/>
              </a:spcBef>
              <a:buSzPct val="100000"/>
              <a:defRPr sz="19200"/>
            </a:lvl5pPr>
            <a:lvl6pPr lvl="5" algn="ctr">
              <a:spcBef>
                <a:spcPts val="0"/>
              </a:spcBef>
              <a:buSzPct val="100000"/>
              <a:defRPr sz="19200"/>
            </a:lvl6pPr>
            <a:lvl7pPr lvl="6" algn="ctr">
              <a:spcBef>
                <a:spcPts val="0"/>
              </a:spcBef>
              <a:buSzPct val="100000"/>
              <a:defRPr sz="19200"/>
            </a:lvl7pPr>
            <a:lvl8pPr lvl="7" algn="ctr">
              <a:spcBef>
                <a:spcPts val="0"/>
              </a:spcBef>
              <a:buSzPct val="100000"/>
              <a:defRPr sz="19200"/>
            </a:lvl8pPr>
            <a:lvl9pPr lvl="8" algn="ctr">
              <a:spcBef>
                <a:spcPts val="0"/>
              </a:spcBef>
              <a:buSzPct val="100000"/>
              <a:defRPr sz="19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487600" tIns="487600" rIns="487600" bIns="487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</p:spPr>
        <p:txBody>
          <a:bodyPr lIns="487600" tIns="487600" rIns="487600" bIns="4876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496159" y="7375839"/>
            <a:ext cx="40899001" cy="21864900"/>
          </a:xfrm>
          <a:prstGeom prst="rect">
            <a:avLst/>
          </a:prstGeom>
        </p:spPr>
        <p:txBody>
          <a:bodyPr lIns="487600" tIns="487600" rIns="487600" bIns="4876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487600" tIns="487600" rIns="487600" bIns="487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</p:spPr>
        <p:txBody>
          <a:bodyPr lIns="487600" tIns="487600" rIns="487600" bIns="4876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496159" y="7375839"/>
            <a:ext cx="19199399" cy="21864900"/>
          </a:xfrm>
          <a:prstGeom prst="rect">
            <a:avLst/>
          </a:prstGeom>
        </p:spPr>
        <p:txBody>
          <a:bodyPr lIns="487600" tIns="487600" rIns="487600" bIns="487600" anchor="t" anchorCtr="0"/>
          <a:lstStyle>
            <a:lvl1pPr lvl="0">
              <a:spcBef>
                <a:spcPts val="0"/>
              </a:spcBef>
              <a:buSzPct val="100000"/>
              <a:defRPr sz="75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23195520" y="7375839"/>
            <a:ext cx="19199399" cy="21864900"/>
          </a:xfrm>
          <a:prstGeom prst="rect">
            <a:avLst/>
          </a:prstGeom>
        </p:spPr>
        <p:txBody>
          <a:bodyPr lIns="487600" tIns="487600" rIns="487600" bIns="487600" anchor="t" anchorCtr="0"/>
          <a:lstStyle>
            <a:lvl1pPr lvl="0">
              <a:spcBef>
                <a:spcPts val="0"/>
              </a:spcBef>
              <a:buSzPct val="100000"/>
              <a:defRPr sz="75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487600" tIns="487600" rIns="487600" bIns="487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</p:spPr>
        <p:txBody>
          <a:bodyPr lIns="487600" tIns="487600" rIns="487600" bIns="487600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487600" tIns="487600" rIns="487600" bIns="487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96159" y="3555839"/>
            <a:ext cx="13478400" cy="4836600"/>
          </a:xfrm>
          <a:prstGeom prst="rect">
            <a:avLst/>
          </a:prstGeom>
        </p:spPr>
        <p:txBody>
          <a:bodyPr lIns="487600" tIns="487600" rIns="487600" bIns="487600" anchor="b" anchorCtr="0"/>
          <a:lstStyle>
            <a:lvl1pPr lvl="0">
              <a:spcBef>
                <a:spcPts val="0"/>
              </a:spcBef>
              <a:buSzPct val="100000"/>
              <a:defRPr sz="12800"/>
            </a:lvl1pPr>
            <a:lvl2pPr lvl="1">
              <a:spcBef>
                <a:spcPts val="0"/>
              </a:spcBef>
              <a:buSzPct val="100000"/>
              <a:defRPr sz="12800"/>
            </a:lvl2pPr>
            <a:lvl3pPr lvl="2">
              <a:spcBef>
                <a:spcPts val="0"/>
              </a:spcBef>
              <a:buSzPct val="100000"/>
              <a:defRPr sz="12800"/>
            </a:lvl3pPr>
            <a:lvl4pPr lvl="3">
              <a:spcBef>
                <a:spcPts val="0"/>
              </a:spcBef>
              <a:buSzPct val="100000"/>
              <a:defRPr sz="12800"/>
            </a:lvl4pPr>
            <a:lvl5pPr lvl="4">
              <a:spcBef>
                <a:spcPts val="0"/>
              </a:spcBef>
              <a:buSzPct val="100000"/>
              <a:defRPr sz="12800"/>
            </a:lvl5pPr>
            <a:lvl6pPr lvl="5">
              <a:spcBef>
                <a:spcPts val="0"/>
              </a:spcBef>
              <a:buSzPct val="100000"/>
              <a:defRPr sz="12800"/>
            </a:lvl6pPr>
            <a:lvl7pPr lvl="6">
              <a:spcBef>
                <a:spcPts val="0"/>
              </a:spcBef>
              <a:buSzPct val="100000"/>
              <a:defRPr sz="12800"/>
            </a:lvl7pPr>
            <a:lvl8pPr lvl="7">
              <a:spcBef>
                <a:spcPts val="0"/>
              </a:spcBef>
              <a:buSzPct val="100000"/>
              <a:defRPr sz="12800"/>
            </a:lvl8pPr>
            <a:lvl9pPr lvl="8">
              <a:spcBef>
                <a:spcPts val="0"/>
              </a:spcBef>
              <a:buSzPct val="100000"/>
              <a:defRPr sz="12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496159" y="8893439"/>
            <a:ext cx="13478400" cy="20348100"/>
          </a:xfrm>
          <a:prstGeom prst="rect">
            <a:avLst/>
          </a:prstGeom>
        </p:spPr>
        <p:txBody>
          <a:bodyPr lIns="487600" tIns="487600" rIns="487600" bIns="487600" anchor="t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487600" tIns="487600" rIns="487600" bIns="487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353200" y="2880959"/>
            <a:ext cx="30565501" cy="26181000"/>
          </a:xfrm>
          <a:prstGeom prst="rect">
            <a:avLst/>
          </a:prstGeom>
        </p:spPr>
        <p:txBody>
          <a:bodyPr lIns="487600" tIns="487600" rIns="487600" bIns="487600" anchor="ctr" anchorCtr="0"/>
          <a:lstStyle>
            <a:lvl1pPr lvl="0">
              <a:spcBef>
                <a:spcPts val="0"/>
              </a:spcBef>
              <a:buSzPct val="100000"/>
              <a:defRPr sz="25600"/>
            </a:lvl1pPr>
            <a:lvl2pPr lvl="1">
              <a:spcBef>
                <a:spcPts val="0"/>
              </a:spcBef>
              <a:buSzPct val="100000"/>
              <a:defRPr sz="25600"/>
            </a:lvl2pPr>
            <a:lvl3pPr lvl="2">
              <a:spcBef>
                <a:spcPts val="0"/>
              </a:spcBef>
              <a:buSzPct val="100000"/>
              <a:defRPr sz="25600"/>
            </a:lvl3pPr>
            <a:lvl4pPr lvl="3">
              <a:spcBef>
                <a:spcPts val="0"/>
              </a:spcBef>
              <a:buSzPct val="100000"/>
              <a:defRPr sz="25600"/>
            </a:lvl4pPr>
            <a:lvl5pPr lvl="4">
              <a:spcBef>
                <a:spcPts val="0"/>
              </a:spcBef>
              <a:buSzPct val="100000"/>
              <a:defRPr sz="25600"/>
            </a:lvl5pPr>
            <a:lvl6pPr lvl="5">
              <a:spcBef>
                <a:spcPts val="0"/>
              </a:spcBef>
              <a:buSzPct val="100000"/>
              <a:defRPr sz="25600"/>
            </a:lvl6pPr>
            <a:lvl7pPr lvl="6">
              <a:spcBef>
                <a:spcPts val="0"/>
              </a:spcBef>
              <a:buSzPct val="100000"/>
              <a:defRPr sz="25600"/>
            </a:lvl7pPr>
            <a:lvl8pPr lvl="7">
              <a:spcBef>
                <a:spcPts val="0"/>
              </a:spcBef>
              <a:buSzPct val="100000"/>
              <a:defRPr sz="25600"/>
            </a:lvl8pPr>
            <a:lvl9pPr lvl="8">
              <a:spcBef>
                <a:spcPts val="0"/>
              </a:spcBef>
              <a:buSzPct val="100000"/>
              <a:defRPr sz="256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487600" tIns="487600" rIns="487600" bIns="487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21945600" y="-800"/>
            <a:ext cx="21945599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487600" tIns="487600" rIns="487600" bIns="487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599"/>
          </a:xfrm>
          <a:prstGeom prst="rect">
            <a:avLst/>
          </a:prstGeom>
        </p:spPr>
        <p:txBody>
          <a:bodyPr lIns="487600" tIns="487600" rIns="487600" bIns="487600" anchor="b" anchorCtr="0"/>
          <a:lstStyle>
            <a:lvl1pPr lvl="0" algn="ctr">
              <a:spcBef>
                <a:spcPts val="0"/>
              </a:spcBef>
              <a:buSzPct val="100000"/>
              <a:defRPr sz="22400"/>
            </a:lvl1pPr>
            <a:lvl2pPr lvl="1" algn="ctr">
              <a:spcBef>
                <a:spcPts val="0"/>
              </a:spcBef>
              <a:buSzPct val="100000"/>
              <a:defRPr sz="22400"/>
            </a:lvl2pPr>
            <a:lvl3pPr lvl="2" algn="ctr">
              <a:spcBef>
                <a:spcPts val="0"/>
              </a:spcBef>
              <a:buSzPct val="100000"/>
              <a:defRPr sz="22400"/>
            </a:lvl3pPr>
            <a:lvl4pPr lvl="3" algn="ctr">
              <a:spcBef>
                <a:spcPts val="0"/>
              </a:spcBef>
              <a:buSzPct val="100000"/>
              <a:defRPr sz="22400"/>
            </a:lvl4pPr>
            <a:lvl5pPr lvl="4" algn="ctr">
              <a:spcBef>
                <a:spcPts val="0"/>
              </a:spcBef>
              <a:buSzPct val="100000"/>
              <a:defRPr sz="22400"/>
            </a:lvl5pPr>
            <a:lvl6pPr lvl="5" algn="ctr">
              <a:spcBef>
                <a:spcPts val="0"/>
              </a:spcBef>
              <a:buSzPct val="100000"/>
              <a:defRPr sz="22400"/>
            </a:lvl6pPr>
            <a:lvl7pPr lvl="6" algn="ctr">
              <a:spcBef>
                <a:spcPts val="0"/>
              </a:spcBef>
              <a:buSzPct val="100000"/>
              <a:defRPr sz="22400"/>
            </a:lvl7pPr>
            <a:lvl8pPr lvl="7" algn="ctr">
              <a:spcBef>
                <a:spcPts val="0"/>
              </a:spcBef>
              <a:buSzPct val="100000"/>
              <a:defRPr sz="22400"/>
            </a:lvl8pPr>
            <a:lvl9pPr lvl="8" algn="ctr">
              <a:spcBef>
                <a:spcPts val="0"/>
              </a:spcBef>
              <a:buSzPct val="100000"/>
              <a:defRPr sz="22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274400" y="17939679"/>
            <a:ext cx="19416900" cy="7904700"/>
          </a:xfrm>
          <a:prstGeom prst="rect">
            <a:avLst/>
          </a:prstGeom>
        </p:spPr>
        <p:txBody>
          <a:bodyPr lIns="487600" tIns="487600" rIns="487600" bIns="487600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12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lIns="487600" tIns="487600" rIns="487600" bIns="487600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487600" tIns="487600" rIns="487600" bIns="487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1496159" y="27075681"/>
            <a:ext cx="28794299" cy="3872699"/>
          </a:xfrm>
          <a:prstGeom prst="rect">
            <a:avLst/>
          </a:prstGeom>
        </p:spPr>
        <p:txBody>
          <a:bodyPr lIns="487600" tIns="487600" rIns="487600" bIns="487600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</p:spPr>
        <p:txBody>
          <a:bodyPr lIns="487600" tIns="487600" rIns="487600" bIns="4876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496159" y="2848159"/>
            <a:ext cx="40899001" cy="3665399"/>
          </a:xfrm>
          <a:prstGeom prst="rect">
            <a:avLst/>
          </a:prstGeom>
          <a:noFill/>
          <a:ln>
            <a:noFill/>
          </a:ln>
        </p:spPr>
        <p:txBody>
          <a:bodyPr lIns="487600" tIns="487600" rIns="487600" bIns="487600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1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496159" y="7375839"/>
            <a:ext cx="40899001" cy="21864900"/>
          </a:xfrm>
          <a:prstGeom prst="rect">
            <a:avLst/>
          </a:prstGeom>
          <a:noFill/>
          <a:ln>
            <a:noFill/>
          </a:ln>
        </p:spPr>
        <p:txBody>
          <a:bodyPr lIns="487600" tIns="487600" rIns="487600" bIns="487600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8500"/>
              </a:spcAft>
              <a:buClr>
                <a:schemeClr val="dk2"/>
              </a:buClr>
              <a:buSzPct val="100000"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8500"/>
              </a:spcAft>
              <a:buClr>
                <a:schemeClr val="dk2"/>
              </a:buClr>
              <a:buSzPct val="100000"/>
              <a:defRPr sz="75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8500"/>
              </a:spcAft>
              <a:buClr>
                <a:schemeClr val="dk2"/>
              </a:buClr>
              <a:buSzPct val="100000"/>
              <a:defRPr sz="75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8500"/>
              </a:spcAft>
              <a:buClr>
                <a:schemeClr val="dk2"/>
              </a:buClr>
              <a:buSzPct val="100000"/>
              <a:defRPr sz="75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8500"/>
              </a:spcAft>
              <a:buClr>
                <a:schemeClr val="dk2"/>
              </a:buClr>
              <a:buSzPct val="100000"/>
              <a:defRPr sz="75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8500"/>
              </a:spcAft>
              <a:buClr>
                <a:schemeClr val="dk2"/>
              </a:buClr>
              <a:buSzPct val="100000"/>
              <a:defRPr sz="75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8500"/>
              </a:spcAft>
              <a:buClr>
                <a:schemeClr val="dk2"/>
              </a:buClr>
              <a:buSzPct val="100000"/>
              <a:defRPr sz="75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8500"/>
              </a:spcAft>
              <a:buClr>
                <a:schemeClr val="dk2"/>
              </a:buClr>
              <a:buSzPct val="100000"/>
              <a:defRPr sz="75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8500"/>
              </a:spcAft>
              <a:buClr>
                <a:schemeClr val="dk2"/>
              </a:buClr>
              <a:buSzPct val="100000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667796" y="29844587"/>
            <a:ext cx="2633700" cy="2519099"/>
          </a:xfrm>
          <a:prstGeom prst="rect">
            <a:avLst/>
          </a:prstGeom>
          <a:noFill/>
          <a:ln>
            <a:noFill/>
          </a:ln>
        </p:spPr>
        <p:txBody>
          <a:bodyPr lIns="487600" tIns="487600" rIns="487600" bIns="487600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5300">
                <a:solidFill>
                  <a:schemeClr val="dk2"/>
                </a:solidFill>
              </a:rPr>
              <a:t>‹#›</a:t>
            </a:fld>
            <a:endParaRPr lang="en" sz="530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Data" Target="../diagrams/data5.xml"/><Relationship Id="rId39" Type="http://schemas.openxmlformats.org/officeDocument/2006/relationships/diagramLayout" Target="../diagrams/layout6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34" Type="http://schemas.openxmlformats.org/officeDocument/2006/relationships/image" Target="../media/image11.png"/><Relationship Id="rId42" Type="http://schemas.microsoft.com/office/2007/relationships/diagramDrawing" Target="../diagrams/drawing6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image" Target="../media/image7.gif"/><Relationship Id="rId33" Type="http://schemas.openxmlformats.org/officeDocument/2006/relationships/image" Target="../media/image10.png"/><Relationship Id="rId38" Type="http://schemas.openxmlformats.org/officeDocument/2006/relationships/diagramData" Target="../diagrams/data6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Colors" Target="../diagrams/colors5.xml"/><Relationship Id="rId41" Type="http://schemas.openxmlformats.org/officeDocument/2006/relationships/diagramColors" Target="../diagrams/colors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image" Target="../media/image6.png"/><Relationship Id="rId32" Type="http://schemas.openxmlformats.org/officeDocument/2006/relationships/image" Target="../media/image9.png"/><Relationship Id="rId37" Type="http://schemas.openxmlformats.org/officeDocument/2006/relationships/image" Target="../media/image14.png"/><Relationship Id="rId40" Type="http://schemas.openxmlformats.org/officeDocument/2006/relationships/diagramQuickStyle" Target="../diagrams/quickStyle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image" Target="../media/image5.png"/><Relationship Id="rId28" Type="http://schemas.openxmlformats.org/officeDocument/2006/relationships/diagramQuickStyle" Target="../diagrams/quickStyle5.xml"/><Relationship Id="rId36" Type="http://schemas.openxmlformats.org/officeDocument/2006/relationships/image" Target="../media/image13.png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image" Target="../media/image8.png"/><Relationship Id="rId44" Type="http://schemas.openxmlformats.org/officeDocument/2006/relationships/image" Target="../media/image16.pn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openxmlformats.org/officeDocument/2006/relationships/diagramLayout" Target="../diagrams/layout5.xml"/><Relationship Id="rId30" Type="http://schemas.microsoft.com/office/2007/relationships/diagramDrawing" Target="../diagrams/drawing5.xml"/><Relationship Id="rId35" Type="http://schemas.openxmlformats.org/officeDocument/2006/relationships/image" Target="../media/image12.png"/><Relationship Id="rId4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7344269" y="912100"/>
            <a:ext cx="35915699" cy="43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Shape 56"/>
          <p:cNvSpPr/>
          <p:nvPr/>
        </p:nvSpPr>
        <p:spPr>
          <a:xfrm>
            <a:off x="1791425" y="911950"/>
            <a:ext cx="5025599" cy="489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15030284" y="5454500"/>
            <a:ext cx="13879500" cy="2651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911622" y="5454500"/>
            <a:ext cx="13879500" cy="2631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9" name="Shape 59"/>
          <p:cNvSpPr/>
          <p:nvPr/>
        </p:nvSpPr>
        <p:spPr>
          <a:xfrm>
            <a:off x="29120050" y="7818240"/>
            <a:ext cx="13879500" cy="241466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8818620" y="1967817"/>
            <a:ext cx="33145204" cy="2033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 dirty="0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swald"/>
              </a:rPr>
              <a:t>Smart</a:t>
            </a:r>
            <a:r>
              <a:rPr lang="en" sz="9600" b="1" dirty="0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swald"/>
              </a:rPr>
              <a:t>Stocks</a:t>
            </a:r>
            <a:r>
              <a:rPr lang="en" sz="9600" dirty="0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swald"/>
              </a:rPr>
              <a:t> : Stock </a:t>
            </a:r>
            <a:r>
              <a:rPr lang="en" sz="9600" dirty="0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swald"/>
              </a:rPr>
              <a:t>Price Prediction using Financial News</a:t>
            </a:r>
            <a:endParaRPr lang="en" sz="96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  <a:p>
            <a:pPr lvl="0" algn="ctr">
              <a:spcBef>
                <a:spcPts val="0"/>
              </a:spcBef>
              <a:buNone/>
            </a:pPr>
            <a:endParaRPr sz="16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8246266" y="4001816"/>
            <a:ext cx="34077598" cy="123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CA" sz="5400" dirty="0" err="1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roid Serif"/>
              </a:rPr>
              <a:t>Jivjot</a:t>
            </a:r>
            <a:r>
              <a:rPr lang="en-CA" sz="5400" dirty="0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roid Serif"/>
              </a:rPr>
              <a:t> Singh</a:t>
            </a:r>
            <a:r>
              <a:rPr lang="en-CA" sz="5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roid Serif"/>
              </a:rPr>
              <a:t> </a:t>
            </a:r>
            <a:r>
              <a:rPr lang="en-CA" sz="5400" dirty="0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roid Serif"/>
              </a:rPr>
              <a:t>										 </a:t>
            </a:r>
            <a:r>
              <a:rPr lang="en-CA" sz="5400" dirty="0" err="1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roid Serif"/>
              </a:rPr>
              <a:t>Bikramdeep</a:t>
            </a:r>
            <a:r>
              <a:rPr lang="en-CA" sz="54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roid Serif"/>
              </a:rPr>
              <a:t> </a:t>
            </a:r>
            <a:r>
              <a:rPr lang="en-CA" sz="5400" dirty="0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roid Serif"/>
              </a:rPr>
              <a:t>Singh</a:t>
            </a:r>
            <a:r>
              <a:rPr lang="en-CA" sz="5400" dirty="0" smtClean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Droid Serif"/>
              </a:rPr>
              <a:t>										Manpreet Singh </a:t>
            </a:r>
            <a:endParaRPr sz="54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Droid Serif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88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88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sz="1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24903932" y="3308400"/>
            <a:ext cx="12131399" cy="123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6000">
              <a:solidFill>
                <a:srgbClr val="D0E0E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Droid Serif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6000">
              <a:solidFill>
                <a:srgbClr val="D0E0E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Droid Serif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6000">
              <a:solidFill>
                <a:srgbClr val="D0E0E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Droid Serif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850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sz="9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850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sz="9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2328594" y="6058920"/>
            <a:ext cx="11623799" cy="1471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 b="1" dirty="0" smtClean="0">
                <a:solidFill>
                  <a:srgbClr val="666666"/>
                </a:solidFill>
                <a:latin typeface="Oswald" panose="020B0604020202020204" charset="0"/>
                <a:ea typeface="Open Sans" panose="020B0606030504020204" pitchFamily="34" charset="0"/>
                <a:cs typeface="Open Sans" panose="020B0606030504020204" pitchFamily="34" charset="0"/>
                <a:sym typeface="Oswald"/>
              </a:rPr>
              <a:t>Objectives</a:t>
            </a:r>
            <a:endParaRPr lang="en" sz="5400" b="1" dirty="0">
              <a:solidFill>
                <a:srgbClr val="666666"/>
              </a:solidFill>
              <a:latin typeface="Oswald" panose="020B060402020202020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  <a:p>
            <a:pPr lvl="0">
              <a:spcBef>
                <a:spcPts val="0"/>
              </a:spcBef>
              <a:buNone/>
            </a:pPr>
            <a:endParaRPr dirty="0">
              <a:latin typeface="Oswald" panose="020B060402020202020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</p:txBody>
      </p:sp>
      <p:sp>
        <p:nvSpPr>
          <p:cNvPr id="64" name="Shape 64"/>
          <p:cNvSpPr/>
          <p:nvPr/>
        </p:nvSpPr>
        <p:spPr>
          <a:xfrm>
            <a:off x="896450" y="31573800"/>
            <a:ext cx="13879500" cy="39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Shape 65"/>
          <p:cNvSpPr/>
          <p:nvPr/>
        </p:nvSpPr>
        <p:spPr>
          <a:xfrm>
            <a:off x="15030284" y="31573800"/>
            <a:ext cx="13879500" cy="39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accent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9120053" y="31573800"/>
            <a:ext cx="13879500" cy="39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7" name="Shape 67"/>
          <p:cNvSpPr txBox="1"/>
          <p:nvPr/>
        </p:nvSpPr>
        <p:spPr>
          <a:xfrm>
            <a:off x="2039470" y="18623208"/>
            <a:ext cx="10285800" cy="7883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200" b="1" dirty="0" smtClean="0">
                <a:solidFill>
                  <a:srgbClr val="666666"/>
                </a:solidFill>
                <a:latin typeface="Oswald" panose="020B0604020202020204" charset="0"/>
                <a:ea typeface="Open Sans" panose="020B0606030504020204" pitchFamily="34" charset="0"/>
                <a:cs typeface="Open Sans" panose="020B0606030504020204" pitchFamily="34" charset="0"/>
                <a:sym typeface="Oswald"/>
              </a:rPr>
              <a:t>Tools and Technologies</a:t>
            </a:r>
            <a:endParaRPr lang="en" sz="7200" b="1" dirty="0">
              <a:solidFill>
                <a:srgbClr val="666666"/>
              </a:solidFill>
              <a:latin typeface="Oswald" panose="020B060402020202020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  <a:p>
            <a:pPr lvl="0" algn="ctr" rtl="0">
              <a:spcBef>
                <a:spcPts val="0"/>
              </a:spcBef>
              <a:buNone/>
            </a:pPr>
            <a:endParaRPr sz="2000" dirty="0">
              <a:latin typeface="Oswald" panose="020B060402020202020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16173275" y="6018040"/>
            <a:ext cx="11893005" cy="145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7200" b="1" dirty="0" smtClean="0">
                <a:solidFill>
                  <a:srgbClr val="666666"/>
                </a:solidFill>
                <a:latin typeface="Oswald" panose="020B0604020202020204" charset="0"/>
                <a:ea typeface="Open Sans" panose="020B0606030504020204" pitchFamily="34" charset="0"/>
                <a:cs typeface="Open Sans" panose="020B0606030504020204" pitchFamily="34" charset="0"/>
                <a:sym typeface="Oswald"/>
              </a:rPr>
              <a:t>Methodology</a:t>
            </a:r>
            <a:endParaRPr lang="en" sz="5400" b="1" dirty="0">
              <a:solidFill>
                <a:srgbClr val="666666"/>
              </a:solidFill>
              <a:latin typeface="Oswald" panose="020B060402020202020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  <a:p>
            <a:pPr lvl="0" algn="ctr" rtl="0">
              <a:spcBef>
                <a:spcPts val="0"/>
              </a:spcBef>
              <a:buNone/>
            </a:pPr>
            <a:endParaRPr dirty="0">
              <a:latin typeface="Oswald" panose="020B060402020202020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32439265" y="6151116"/>
            <a:ext cx="8084399" cy="145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 b="1" dirty="0" smtClean="0">
                <a:solidFill>
                  <a:srgbClr val="666666"/>
                </a:solidFill>
                <a:latin typeface="Oswald" panose="020B0604020202020204" charset="0"/>
                <a:ea typeface="Open Sans" panose="020B0606030504020204" pitchFamily="34" charset="0"/>
                <a:cs typeface="Open Sans" panose="020B0606030504020204" pitchFamily="34" charset="0"/>
                <a:sym typeface="Oswald"/>
              </a:rPr>
              <a:t>Results</a:t>
            </a:r>
            <a:endParaRPr lang="en" sz="5400" b="1" dirty="0">
              <a:solidFill>
                <a:srgbClr val="666666"/>
              </a:solidFill>
              <a:latin typeface="Oswald" panose="020B060402020202020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dirty="0">
              <a:latin typeface="Oswald" panose="020B060402020202020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</p:txBody>
      </p:sp>
      <p:sp>
        <p:nvSpPr>
          <p:cNvPr id="81" name="Shape 81"/>
          <p:cNvSpPr txBox="1"/>
          <p:nvPr/>
        </p:nvSpPr>
        <p:spPr>
          <a:xfrm>
            <a:off x="32511273" y="21848860"/>
            <a:ext cx="8084399" cy="145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7200" b="1" dirty="0" smtClean="0">
                <a:solidFill>
                  <a:srgbClr val="666666"/>
                </a:solidFill>
                <a:latin typeface="Oswald" panose="020B0604020202020204" charset="0"/>
                <a:ea typeface="Open Sans" panose="020B0606030504020204" pitchFamily="34" charset="0"/>
                <a:cs typeface="Open Sans" panose="020B0606030504020204" pitchFamily="34" charset="0"/>
                <a:sym typeface="Oswald"/>
              </a:rPr>
              <a:t>Learnings</a:t>
            </a:r>
            <a:endParaRPr lang="en" sz="7200" b="1" dirty="0">
              <a:solidFill>
                <a:srgbClr val="666666"/>
              </a:solidFill>
              <a:latin typeface="Oswald" panose="020B0604020202020204" charset="0"/>
              <a:ea typeface="Open Sans" panose="020B0606030504020204" pitchFamily="34" charset="0"/>
              <a:cs typeface="Open Sans" panose="020B0606030504020204" pitchFamily="34" charset="0"/>
              <a:sym typeface="Oswald"/>
            </a:endParaRPr>
          </a:p>
        </p:txBody>
      </p:sp>
      <p:sp>
        <p:nvSpPr>
          <p:cNvPr id="83" name="Shape 83"/>
          <p:cNvSpPr/>
          <p:nvPr/>
        </p:nvSpPr>
        <p:spPr>
          <a:xfrm>
            <a:off x="896475" y="912100"/>
            <a:ext cx="659399" cy="43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41745665"/>
              </p:ext>
            </p:extLst>
          </p:nvPr>
        </p:nvGraphicFramePr>
        <p:xfrm>
          <a:off x="1272079" y="8538320"/>
          <a:ext cx="13158586" cy="770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8164786"/>
              </p:ext>
            </p:extLst>
          </p:nvPr>
        </p:nvGraphicFramePr>
        <p:xfrm>
          <a:off x="16905040" y="7561424"/>
          <a:ext cx="11305256" cy="551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4565330"/>
              </p:ext>
            </p:extLst>
          </p:nvPr>
        </p:nvGraphicFramePr>
        <p:xfrm>
          <a:off x="15464879" y="12426752"/>
          <a:ext cx="12889433" cy="10576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31936915"/>
              </p:ext>
            </p:extLst>
          </p:nvPr>
        </p:nvGraphicFramePr>
        <p:xfrm>
          <a:off x="15288755" y="22363855"/>
          <a:ext cx="13621029" cy="9097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1030" name="Picture 6" descr="C:\Users\Moon\Desktop\icon\google news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1527" y="9839079"/>
            <a:ext cx="1380438" cy="138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oon\Desktop\icon\WSJ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036" y="8240106"/>
            <a:ext cx="1881685" cy="80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oon\Desktop\icon\nytimes_logo.gif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879" y="8022137"/>
            <a:ext cx="1309511" cy="102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Diagram 25"/>
          <p:cNvGraphicFramePr/>
          <p:nvPr>
            <p:extLst>
              <p:ext uri="{D42A27DB-BD31-4B8C-83A1-F6EECF244321}">
                <p14:modId xmlns:p14="http://schemas.microsoft.com/office/powerpoint/2010/main" val="2127510639"/>
              </p:ext>
            </p:extLst>
          </p:nvPr>
        </p:nvGraphicFramePr>
        <p:xfrm>
          <a:off x="1421912" y="20779680"/>
          <a:ext cx="12241360" cy="936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  <p:pic>
        <p:nvPicPr>
          <p:cNvPr id="1034" name="Picture 10" descr="C:\Users\Moon\Desktop\icon\sparklogo_homepage.pn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370" y="21787792"/>
            <a:ext cx="2332508" cy="12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Moon\Desktop\icon\MySQL.svg.pn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029" y="24668112"/>
            <a:ext cx="2640379" cy="136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Moon\Desktop\icon\AngularShieldLogo.pn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576" y="27994142"/>
            <a:ext cx="2657400" cy="70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Moon\Desktop\icon\Logo_D3.svg.png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76" y="27404416"/>
            <a:ext cx="1927561" cy="182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Moon\Desktop\icon\Python_logo_and_wordmark.svg.png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584" y="22363856"/>
            <a:ext cx="2729408" cy="67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Users\Moon\Desktop\icon\transparentHadoop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81" y="24164056"/>
            <a:ext cx="3989686" cy="279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:\Users\Moon\Desktop\icon\800px-SFU-block-logo.svg.png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23" y="911950"/>
            <a:ext cx="7399060" cy="431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140633289"/>
              </p:ext>
            </p:extLst>
          </p:nvPr>
        </p:nvGraphicFramePr>
        <p:xfrm>
          <a:off x="31699187" y="23389012"/>
          <a:ext cx="12280861" cy="7137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pic>
        <p:nvPicPr>
          <p:cNvPr id="1046" name="Picture 22" descr="C:\Users\Moon\Desktop\Convert.png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052" y="7530208"/>
            <a:ext cx="14738155" cy="700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C:\Users\Moon\Desktop\model.png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050" y="14298960"/>
            <a:ext cx="14797590" cy="727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281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Droid Serif</vt:lpstr>
      <vt:lpstr>Oswald</vt:lpstr>
      <vt:lpstr>Open Sans</vt:lpstr>
      <vt:lpstr>simple-light-2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Manpreet</dc:creator>
  <cp:lastModifiedBy>Moon Singh</cp:lastModifiedBy>
  <cp:revision>50</cp:revision>
  <dcterms:modified xsi:type="dcterms:W3CDTF">2016-04-04T04:00:58Z</dcterms:modified>
</cp:coreProperties>
</file>