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26"/>
  </p:notesMasterIdLst>
  <p:sldIdLst>
    <p:sldId id="256" r:id="rId2"/>
    <p:sldId id="257" r:id="rId3"/>
    <p:sldId id="279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5" r:id="rId21"/>
    <p:sldId id="276" r:id="rId22"/>
    <p:sldId id="277" r:id="rId23"/>
    <p:sldId id="281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4FC61-0005-4E92-BFE9-E8991336D3AA}" type="doc">
      <dgm:prSet loTypeId="urn:microsoft.com/office/officeart/2008/layout/LinedList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7F89579-36E0-49EA-8C8B-C6CB06392BF4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9F262631-DFD0-4ED5-A146-F167A6C07BBC}" type="parTrans" cxnId="{95EB9179-0E4F-4D8D-AA49-B3692F10E7C8}">
      <dgm:prSet/>
      <dgm:spPr/>
      <dgm:t>
        <a:bodyPr/>
        <a:lstStyle/>
        <a:p>
          <a:endParaRPr lang="en-US"/>
        </a:p>
      </dgm:t>
    </dgm:pt>
    <dgm:pt modelId="{97011FE1-0E43-4435-8C6F-AF3C5F3C113A}" type="sibTrans" cxnId="{95EB9179-0E4F-4D8D-AA49-B3692F10E7C8}">
      <dgm:prSet/>
      <dgm:spPr/>
      <dgm:t>
        <a:bodyPr/>
        <a:lstStyle/>
        <a:p>
          <a:endParaRPr lang="en-US"/>
        </a:p>
      </dgm:t>
    </dgm:pt>
    <dgm:pt modelId="{BEA0292A-D7F7-4C88-B6CF-A43EE6CD4B76}">
      <dgm:prSet/>
      <dgm:spPr/>
      <dgm:t>
        <a:bodyPr/>
        <a:lstStyle/>
        <a:p>
          <a:r>
            <a:rPr lang="en-US"/>
            <a:t>Descriptive Analysis</a:t>
          </a:r>
        </a:p>
      </dgm:t>
    </dgm:pt>
    <dgm:pt modelId="{E47E5916-133F-4360-980C-C030EA0061B5}" type="parTrans" cxnId="{3B4D9F96-FE04-4434-A646-8941B5A73641}">
      <dgm:prSet/>
      <dgm:spPr/>
      <dgm:t>
        <a:bodyPr/>
        <a:lstStyle/>
        <a:p>
          <a:endParaRPr lang="en-US"/>
        </a:p>
      </dgm:t>
    </dgm:pt>
    <dgm:pt modelId="{8F74F4BE-67A5-4168-8AEC-19A470F37195}" type="sibTrans" cxnId="{3B4D9F96-FE04-4434-A646-8941B5A73641}">
      <dgm:prSet/>
      <dgm:spPr/>
      <dgm:t>
        <a:bodyPr/>
        <a:lstStyle/>
        <a:p>
          <a:endParaRPr lang="en-US"/>
        </a:p>
      </dgm:t>
    </dgm:pt>
    <dgm:pt modelId="{A7EBD103-B700-41DE-929A-C5CF3D7435C9}">
      <dgm:prSet/>
      <dgm:spPr/>
      <dgm:t>
        <a:bodyPr/>
        <a:lstStyle/>
        <a:p>
          <a:r>
            <a:rPr lang="en-US"/>
            <a:t>Dividing dataset into training and testing</a:t>
          </a:r>
        </a:p>
      </dgm:t>
    </dgm:pt>
    <dgm:pt modelId="{A0EB43C3-DF98-4E74-8F7E-473A3B4A0A70}" type="parTrans" cxnId="{2431C546-4799-48F9-8D96-278CBC1F6EE3}">
      <dgm:prSet/>
      <dgm:spPr/>
      <dgm:t>
        <a:bodyPr/>
        <a:lstStyle/>
        <a:p>
          <a:endParaRPr lang="en-US"/>
        </a:p>
      </dgm:t>
    </dgm:pt>
    <dgm:pt modelId="{8DBC5F7F-09A1-400F-B623-61FE10B001E3}" type="sibTrans" cxnId="{2431C546-4799-48F9-8D96-278CBC1F6EE3}">
      <dgm:prSet/>
      <dgm:spPr/>
      <dgm:t>
        <a:bodyPr/>
        <a:lstStyle/>
        <a:p>
          <a:endParaRPr lang="en-US"/>
        </a:p>
      </dgm:t>
    </dgm:pt>
    <dgm:pt modelId="{0D298091-D967-4DA6-A67A-99535B0AA8BE}">
      <dgm:prSet/>
      <dgm:spPr/>
      <dgm:t>
        <a:bodyPr/>
        <a:lstStyle/>
        <a:p>
          <a:r>
            <a:rPr lang="en-US"/>
            <a:t>Fitting ML algorithms to the dataset</a:t>
          </a:r>
        </a:p>
      </dgm:t>
    </dgm:pt>
    <dgm:pt modelId="{0163D1C1-EF50-49EB-8DC9-DB54895C0AE9}" type="parTrans" cxnId="{52E00974-603A-42B5-90A5-2A500812EF1C}">
      <dgm:prSet/>
      <dgm:spPr/>
      <dgm:t>
        <a:bodyPr/>
        <a:lstStyle/>
        <a:p>
          <a:endParaRPr lang="en-US"/>
        </a:p>
      </dgm:t>
    </dgm:pt>
    <dgm:pt modelId="{AB74796E-16C2-4792-AEFB-9DEA86866570}" type="sibTrans" cxnId="{52E00974-603A-42B5-90A5-2A500812EF1C}">
      <dgm:prSet/>
      <dgm:spPr/>
      <dgm:t>
        <a:bodyPr/>
        <a:lstStyle/>
        <a:p>
          <a:endParaRPr lang="en-US"/>
        </a:p>
      </dgm:t>
    </dgm:pt>
    <dgm:pt modelId="{9ED8D293-E8EA-4D9F-9444-E90183112872}">
      <dgm:prSet/>
      <dgm:spPr/>
      <dgm:t>
        <a:bodyPr/>
        <a:lstStyle/>
        <a:p>
          <a:r>
            <a:rPr lang="en-US" dirty="0"/>
            <a:t>Compute  accuracy</a:t>
          </a:r>
        </a:p>
      </dgm:t>
    </dgm:pt>
    <dgm:pt modelId="{A6E840B4-0371-46F4-8237-DDD6DB347E89}" type="parTrans" cxnId="{18F490D4-218C-456F-81F1-C02B4106CB29}">
      <dgm:prSet/>
      <dgm:spPr/>
      <dgm:t>
        <a:bodyPr/>
        <a:lstStyle/>
        <a:p>
          <a:endParaRPr lang="en-US"/>
        </a:p>
      </dgm:t>
    </dgm:pt>
    <dgm:pt modelId="{F5CE4E40-6DC1-4CBE-B7F9-10CDD9A6B9E2}" type="sibTrans" cxnId="{18F490D4-218C-456F-81F1-C02B4106CB29}">
      <dgm:prSet/>
      <dgm:spPr/>
      <dgm:t>
        <a:bodyPr/>
        <a:lstStyle/>
        <a:p>
          <a:endParaRPr lang="en-US"/>
        </a:p>
      </dgm:t>
    </dgm:pt>
    <dgm:pt modelId="{8F59EA0F-B9FE-4661-9B2B-20A0AA7D9FE1}">
      <dgm:prSet/>
      <dgm:spPr/>
      <dgm:t>
        <a:bodyPr/>
        <a:lstStyle/>
        <a:p>
          <a:r>
            <a:rPr lang="en-US"/>
            <a:t>Compare algorithm performance</a:t>
          </a:r>
        </a:p>
      </dgm:t>
    </dgm:pt>
    <dgm:pt modelId="{A3A0CF25-12CE-440F-B1CB-9AE36E05B71A}" type="parTrans" cxnId="{CFCC713D-0BA8-4BA6-9568-B8B89CB76ADD}">
      <dgm:prSet/>
      <dgm:spPr/>
      <dgm:t>
        <a:bodyPr/>
        <a:lstStyle/>
        <a:p>
          <a:endParaRPr lang="en-US"/>
        </a:p>
      </dgm:t>
    </dgm:pt>
    <dgm:pt modelId="{10CEBE23-5819-4EDA-A87B-103C7B596C8E}" type="sibTrans" cxnId="{CFCC713D-0BA8-4BA6-9568-B8B89CB76ADD}">
      <dgm:prSet/>
      <dgm:spPr/>
      <dgm:t>
        <a:bodyPr/>
        <a:lstStyle/>
        <a:p>
          <a:endParaRPr lang="en-US"/>
        </a:p>
      </dgm:t>
    </dgm:pt>
    <dgm:pt modelId="{2386446D-D8FB-41A2-83E1-2170E30EDE5D}" type="pres">
      <dgm:prSet presAssocID="{6974FC61-0005-4E92-BFE9-E8991336D3AA}" presName="vert0" presStyleCnt="0">
        <dgm:presLayoutVars>
          <dgm:dir/>
          <dgm:animOne val="branch"/>
          <dgm:animLvl val="lvl"/>
        </dgm:presLayoutVars>
      </dgm:prSet>
      <dgm:spPr/>
    </dgm:pt>
    <dgm:pt modelId="{9F0B6935-8A90-4DF6-B7DB-59B17D6086D2}" type="pres">
      <dgm:prSet presAssocID="{77F89579-36E0-49EA-8C8B-C6CB06392BF4}" presName="thickLine" presStyleLbl="alignNode1" presStyleIdx="0" presStyleCnt="6"/>
      <dgm:spPr/>
    </dgm:pt>
    <dgm:pt modelId="{3FD99B22-86AA-42D0-AD44-41BF6CF4C649}" type="pres">
      <dgm:prSet presAssocID="{77F89579-36E0-49EA-8C8B-C6CB06392BF4}" presName="horz1" presStyleCnt="0"/>
      <dgm:spPr/>
    </dgm:pt>
    <dgm:pt modelId="{180E1A9A-54DB-418A-9498-97A42F28F0B5}" type="pres">
      <dgm:prSet presAssocID="{77F89579-36E0-49EA-8C8B-C6CB06392BF4}" presName="tx1" presStyleLbl="revTx" presStyleIdx="0" presStyleCnt="6"/>
      <dgm:spPr/>
    </dgm:pt>
    <dgm:pt modelId="{FBC77172-5416-4182-B4C0-303E23438A7B}" type="pres">
      <dgm:prSet presAssocID="{77F89579-36E0-49EA-8C8B-C6CB06392BF4}" presName="vert1" presStyleCnt="0"/>
      <dgm:spPr/>
    </dgm:pt>
    <dgm:pt modelId="{C97467BD-BBB9-444A-9D14-E11CB0A740F1}" type="pres">
      <dgm:prSet presAssocID="{BEA0292A-D7F7-4C88-B6CF-A43EE6CD4B76}" presName="thickLine" presStyleLbl="alignNode1" presStyleIdx="1" presStyleCnt="6"/>
      <dgm:spPr/>
    </dgm:pt>
    <dgm:pt modelId="{70FC1C74-A4D8-4BF8-ADA6-6431E7EEEE24}" type="pres">
      <dgm:prSet presAssocID="{BEA0292A-D7F7-4C88-B6CF-A43EE6CD4B76}" presName="horz1" presStyleCnt="0"/>
      <dgm:spPr/>
    </dgm:pt>
    <dgm:pt modelId="{D10417C9-9757-4F4B-AC1A-3374C5CA2975}" type="pres">
      <dgm:prSet presAssocID="{BEA0292A-D7F7-4C88-B6CF-A43EE6CD4B76}" presName="tx1" presStyleLbl="revTx" presStyleIdx="1" presStyleCnt="6"/>
      <dgm:spPr/>
    </dgm:pt>
    <dgm:pt modelId="{8161F5FC-8099-4516-A904-DFA689BFCD00}" type="pres">
      <dgm:prSet presAssocID="{BEA0292A-D7F7-4C88-B6CF-A43EE6CD4B76}" presName="vert1" presStyleCnt="0"/>
      <dgm:spPr/>
    </dgm:pt>
    <dgm:pt modelId="{9F777A7B-601D-4C7F-857B-198F9CF36268}" type="pres">
      <dgm:prSet presAssocID="{A7EBD103-B700-41DE-929A-C5CF3D7435C9}" presName="thickLine" presStyleLbl="alignNode1" presStyleIdx="2" presStyleCnt="6"/>
      <dgm:spPr/>
    </dgm:pt>
    <dgm:pt modelId="{A3602179-A2C7-40A3-A8B7-AA70EA7794C5}" type="pres">
      <dgm:prSet presAssocID="{A7EBD103-B700-41DE-929A-C5CF3D7435C9}" presName="horz1" presStyleCnt="0"/>
      <dgm:spPr/>
    </dgm:pt>
    <dgm:pt modelId="{0ED60E06-8A5C-4BF9-BDB8-96C9D9623181}" type="pres">
      <dgm:prSet presAssocID="{A7EBD103-B700-41DE-929A-C5CF3D7435C9}" presName="tx1" presStyleLbl="revTx" presStyleIdx="2" presStyleCnt="6"/>
      <dgm:spPr/>
    </dgm:pt>
    <dgm:pt modelId="{657882E2-0374-42B1-B29C-4E2673EA10E4}" type="pres">
      <dgm:prSet presAssocID="{A7EBD103-B700-41DE-929A-C5CF3D7435C9}" presName="vert1" presStyleCnt="0"/>
      <dgm:spPr/>
    </dgm:pt>
    <dgm:pt modelId="{88F6BD0B-D49B-428F-9BF7-4BDA77899FA3}" type="pres">
      <dgm:prSet presAssocID="{0D298091-D967-4DA6-A67A-99535B0AA8BE}" presName="thickLine" presStyleLbl="alignNode1" presStyleIdx="3" presStyleCnt="6"/>
      <dgm:spPr/>
    </dgm:pt>
    <dgm:pt modelId="{9EE5BD8C-A066-49F0-9A20-714226E78BCA}" type="pres">
      <dgm:prSet presAssocID="{0D298091-D967-4DA6-A67A-99535B0AA8BE}" presName="horz1" presStyleCnt="0"/>
      <dgm:spPr/>
    </dgm:pt>
    <dgm:pt modelId="{20222885-5227-4EC6-9D48-B4E557617CBF}" type="pres">
      <dgm:prSet presAssocID="{0D298091-D967-4DA6-A67A-99535B0AA8BE}" presName="tx1" presStyleLbl="revTx" presStyleIdx="3" presStyleCnt="6"/>
      <dgm:spPr/>
    </dgm:pt>
    <dgm:pt modelId="{2129719F-7073-485D-949A-6AD7E4CCCF58}" type="pres">
      <dgm:prSet presAssocID="{0D298091-D967-4DA6-A67A-99535B0AA8BE}" presName="vert1" presStyleCnt="0"/>
      <dgm:spPr/>
    </dgm:pt>
    <dgm:pt modelId="{3844EA96-2BB1-47EB-BF32-BA5E934AD0BE}" type="pres">
      <dgm:prSet presAssocID="{9ED8D293-E8EA-4D9F-9444-E90183112872}" presName="thickLine" presStyleLbl="alignNode1" presStyleIdx="4" presStyleCnt="6"/>
      <dgm:spPr/>
    </dgm:pt>
    <dgm:pt modelId="{F9C66D8E-E711-4A3F-AC06-C4CD08370751}" type="pres">
      <dgm:prSet presAssocID="{9ED8D293-E8EA-4D9F-9444-E90183112872}" presName="horz1" presStyleCnt="0"/>
      <dgm:spPr/>
    </dgm:pt>
    <dgm:pt modelId="{D8377BC1-DE58-4A05-ADD9-03BDAF668E27}" type="pres">
      <dgm:prSet presAssocID="{9ED8D293-E8EA-4D9F-9444-E90183112872}" presName="tx1" presStyleLbl="revTx" presStyleIdx="4" presStyleCnt="6"/>
      <dgm:spPr/>
    </dgm:pt>
    <dgm:pt modelId="{178CE79E-7BA2-4DAD-8CEE-223D4A943CA8}" type="pres">
      <dgm:prSet presAssocID="{9ED8D293-E8EA-4D9F-9444-E90183112872}" presName="vert1" presStyleCnt="0"/>
      <dgm:spPr/>
    </dgm:pt>
    <dgm:pt modelId="{2CDB9805-2AAB-4BA0-92CC-736B8079CE79}" type="pres">
      <dgm:prSet presAssocID="{8F59EA0F-B9FE-4661-9B2B-20A0AA7D9FE1}" presName="thickLine" presStyleLbl="alignNode1" presStyleIdx="5" presStyleCnt="6"/>
      <dgm:spPr/>
    </dgm:pt>
    <dgm:pt modelId="{56946653-F234-485A-84D3-ED04F15D1BB9}" type="pres">
      <dgm:prSet presAssocID="{8F59EA0F-B9FE-4661-9B2B-20A0AA7D9FE1}" presName="horz1" presStyleCnt="0"/>
      <dgm:spPr/>
    </dgm:pt>
    <dgm:pt modelId="{5CDB18F9-0B11-4231-92E2-4355DD07F476}" type="pres">
      <dgm:prSet presAssocID="{8F59EA0F-B9FE-4661-9B2B-20A0AA7D9FE1}" presName="tx1" presStyleLbl="revTx" presStyleIdx="5" presStyleCnt="6"/>
      <dgm:spPr/>
    </dgm:pt>
    <dgm:pt modelId="{18268FE6-1D32-4813-8D18-342ECBB93379}" type="pres">
      <dgm:prSet presAssocID="{8F59EA0F-B9FE-4661-9B2B-20A0AA7D9FE1}" presName="vert1" presStyleCnt="0"/>
      <dgm:spPr/>
    </dgm:pt>
  </dgm:ptLst>
  <dgm:cxnLst>
    <dgm:cxn modelId="{8FF19319-0F74-44D1-90BF-90896200A9BC}" type="presOf" srcId="{6974FC61-0005-4E92-BFE9-E8991336D3AA}" destId="{2386446D-D8FB-41A2-83E1-2170E30EDE5D}" srcOrd="0" destOrd="0" presId="urn:microsoft.com/office/officeart/2008/layout/LinedList"/>
    <dgm:cxn modelId="{3772E432-ED56-4D4D-8643-784DDC2D1D31}" type="presOf" srcId="{BEA0292A-D7F7-4C88-B6CF-A43EE6CD4B76}" destId="{D10417C9-9757-4F4B-AC1A-3374C5CA2975}" srcOrd="0" destOrd="0" presId="urn:microsoft.com/office/officeart/2008/layout/LinedList"/>
    <dgm:cxn modelId="{CFCC713D-0BA8-4BA6-9568-B8B89CB76ADD}" srcId="{6974FC61-0005-4E92-BFE9-E8991336D3AA}" destId="{8F59EA0F-B9FE-4661-9B2B-20A0AA7D9FE1}" srcOrd="5" destOrd="0" parTransId="{A3A0CF25-12CE-440F-B1CB-9AE36E05B71A}" sibTransId="{10CEBE23-5819-4EDA-A87B-103C7B596C8E}"/>
    <dgm:cxn modelId="{8EF7C463-7B29-44A5-86C8-A590463B0B90}" type="presOf" srcId="{8F59EA0F-B9FE-4661-9B2B-20A0AA7D9FE1}" destId="{5CDB18F9-0B11-4231-92E2-4355DD07F476}" srcOrd="0" destOrd="0" presId="urn:microsoft.com/office/officeart/2008/layout/LinedList"/>
    <dgm:cxn modelId="{2431C546-4799-48F9-8D96-278CBC1F6EE3}" srcId="{6974FC61-0005-4E92-BFE9-E8991336D3AA}" destId="{A7EBD103-B700-41DE-929A-C5CF3D7435C9}" srcOrd="2" destOrd="0" parTransId="{A0EB43C3-DF98-4E74-8F7E-473A3B4A0A70}" sibTransId="{8DBC5F7F-09A1-400F-B623-61FE10B001E3}"/>
    <dgm:cxn modelId="{3CF78D70-8612-4F0F-AF94-93F66645AF46}" type="presOf" srcId="{A7EBD103-B700-41DE-929A-C5CF3D7435C9}" destId="{0ED60E06-8A5C-4BF9-BDB8-96C9D9623181}" srcOrd="0" destOrd="0" presId="urn:microsoft.com/office/officeart/2008/layout/LinedList"/>
    <dgm:cxn modelId="{52E00974-603A-42B5-90A5-2A500812EF1C}" srcId="{6974FC61-0005-4E92-BFE9-E8991336D3AA}" destId="{0D298091-D967-4DA6-A67A-99535B0AA8BE}" srcOrd="3" destOrd="0" parTransId="{0163D1C1-EF50-49EB-8DC9-DB54895C0AE9}" sibTransId="{AB74796E-16C2-4792-AEFB-9DEA86866570}"/>
    <dgm:cxn modelId="{800B3159-2D36-42EC-B915-BC0678470BB1}" type="presOf" srcId="{0D298091-D967-4DA6-A67A-99535B0AA8BE}" destId="{20222885-5227-4EC6-9D48-B4E557617CBF}" srcOrd="0" destOrd="0" presId="urn:microsoft.com/office/officeart/2008/layout/LinedList"/>
    <dgm:cxn modelId="{95EB9179-0E4F-4D8D-AA49-B3692F10E7C8}" srcId="{6974FC61-0005-4E92-BFE9-E8991336D3AA}" destId="{77F89579-36E0-49EA-8C8B-C6CB06392BF4}" srcOrd="0" destOrd="0" parTransId="{9F262631-DFD0-4ED5-A146-F167A6C07BBC}" sibTransId="{97011FE1-0E43-4435-8C6F-AF3C5F3C113A}"/>
    <dgm:cxn modelId="{20F5CF79-6343-4E5D-AFA2-78907AC6FC51}" type="presOf" srcId="{9ED8D293-E8EA-4D9F-9444-E90183112872}" destId="{D8377BC1-DE58-4A05-ADD9-03BDAF668E27}" srcOrd="0" destOrd="0" presId="urn:microsoft.com/office/officeart/2008/layout/LinedList"/>
    <dgm:cxn modelId="{3B4D9F96-FE04-4434-A646-8941B5A73641}" srcId="{6974FC61-0005-4E92-BFE9-E8991336D3AA}" destId="{BEA0292A-D7F7-4C88-B6CF-A43EE6CD4B76}" srcOrd="1" destOrd="0" parTransId="{E47E5916-133F-4360-980C-C030EA0061B5}" sibTransId="{8F74F4BE-67A5-4168-8AEC-19A470F37195}"/>
    <dgm:cxn modelId="{18F490D4-218C-456F-81F1-C02B4106CB29}" srcId="{6974FC61-0005-4E92-BFE9-E8991336D3AA}" destId="{9ED8D293-E8EA-4D9F-9444-E90183112872}" srcOrd="4" destOrd="0" parTransId="{A6E840B4-0371-46F4-8237-DDD6DB347E89}" sibTransId="{F5CE4E40-6DC1-4CBE-B7F9-10CDD9A6B9E2}"/>
    <dgm:cxn modelId="{F82A71F2-F633-49B5-912A-1C6FF098D0EA}" type="presOf" srcId="{77F89579-36E0-49EA-8C8B-C6CB06392BF4}" destId="{180E1A9A-54DB-418A-9498-97A42F28F0B5}" srcOrd="0" destOrd="0" presId="urn:microsoft.com/office/officeart/2008/layout/LinedList"/>
    <dgm:cxn modelId="{40D55B10-86FE-43E0-B96C-7E39B16A4EE7}" type="presParOf" srcId="{2386446D-D8FB-41A2-83E1-2170E30EDE5D}" destId="{9F0B6935-8A90-4DF6-B7DB-59B17D6086D2}" srcOrd="0" destOrd="0" presId="urn:microsoft.com/office/officeart/2008/layout/LinedList"/>
    <dgm:cxn modelId="{1A37545F-E035-4D3C-A8AE-425B2C185D22}" type="presParOf" srcId="{2386446D-D8FB-41A2-83E1-2170E30EDE5D}" destId="{3FD99B22-86AA-42D0-AD44-41BF6CF4C649}" srcOrd="1" destOrd="0" presId="urn:microsoft.com/office/officeart/2008/layout/LinedList"/>
    <dgm:cxn modelId="{05B98E70-F05D-4378-9281-D249356F2365}" type="presParOf" srcId="{3FD99B22-86AA-42D0-AD44-41BF6CF4C649}" destId="{180E1A9A-54DB-418A-9498-97A42F28F0B5}" srcOrd="0" destOrd="0" presId="urn:microsoft.com/office/officeart/2008/layout/LinedList"/>
    <dgm:cxn modelId="{30EF0B36-FECB-4576-9DCB-ED299BA6DEE2}" type="presParOf" srcId="{3FD99B22-86AA-42D0-AD44-41BF6CF4C649}" destId="{FBC77172-5416-4182-B4C0-303E23438A7B}" srcOrd="1" destOrd="0" presId="urn:microsoft.com/office/officeart/2008/layout/LinedList"/>
    <dgm:cxn modelId="{5AC3F60C-9564-47F5-A8C5-27F618970D6E}" type="presParOf" srcId="{2386446D-D8FB-41A2-83E1-2170E30EDE5D}" destId="{C97467BD-BBB9-444A-9D14-E11CB0A740F1}" srcOrd="2" destOrd="0" presId="urn:microsoft.com/office/officeart/2008/layout/LinedList"/>
    <dgm:cxn modelId="{E30E63D3-057F-4B56-9D0D-E2AC5BCD2964}" type="presParOf" srcId="{2386446D-D8FB-41A2-83E1-2170E30EDE5D}" destId="{70FC1C74-A4D8-4BF8-ADA6-6431E7EEEE24}" srcOrd="3" destOrd="0" presId="urn:microsoft.com/office/officeart/2008/layout/LinedList"/>
    <dgm:cxn modelId="{73A250FA-288A-460A-95DA-AE864EC7FC5B}" type="presParOf" srcId="{70FC1C74-A4D8-4BF8-ADA6-6431E7EEEE24}" destId="{D10417C9-9757-4F4B-AC1A-3374C5CA2975}" srcOrd="0" destOrd="0" presId="urn:microsoft.com/office/officeart/2008/layout/LinedList"/>
    <dgm:cxn modelId="{6310238A-9936-4F9A-9784-2DDA3F58B883}" type="presParOf" srcId="{70FC1C74-A4D8-4BF8-ADA6-6431E7EEEE24}" destId="{8161F5FC-8099-4516-A904-DFA689BFCD00}" srcOrd="1" destOrd="0" presId="urn:microsoft.com/office/officeart/2008/layout/LinedList"/>
    <dgm:cxn modelId="{D43BC028-AFD4-4F00-8D09-0C09BA9F2635}" type="presParOf" srcId="{2386446D-D8FB-41A2-83E1-2170E30EDE5D}" destId="{9F777A7B-601D-4C7F-857B-198F9CF36268}" srcOrd="4" destOrd="0" presId="urn:microsoft.com/office/officeart/2008/layout/LinedList"/>
    <dgm:cxn modelId="{17AED644-760E-4B6A-BA55-0016BC863A84}" type="presParOf" srcId="{2386446D-D8FB-41A2-83E1-2170E30EDE5D}" destId="{A3602179-A2C7-40A3-A8B7-AA70EA7794C5}" srcOrd="5" destOrd="0" presId="urn:microsoft.com/office/officeart/2008/layout/LinedList"/>
    <dgm:cxn modelId="{455914DC-EC70-445D-8B21-E4FBF538E342}" type="presParOf" srcId="{A3602179-A2C7-40A3-A8B7-AA70EA7794C5}" destId="{0ED60E06-8A5C-4BF9-BDB8-96C9D9623181}" srcOrd="0" destOrd="0" presId="urn:microsoft.com/office/officeart/2008/layout/LinedList"/>
    <dgm:cxn modelId="{1CEBE4C1-EA4E-467B-ACE3-49F52C33AB13}" type="presParOf" srcId="{A3602179-A2C7-40A3-A8B7-AA70EA7794C5}" destId="{657882E2-0374-42B1-B29C-4E2673EA10E4}" srcOrd="1" destOrd="0" presId="urn:microsoft.com/office/officeart/2008/layout/LinedList"/>
    <dgm:cxn modelId="{61921630-8F2D-427D-84BE-B82C83EB075D}" type="presParOf" srcId="{2386446D-D8FB-41A2-83E1-2170E30EDE5D}" destId="{88F6BD0B-D49B-428F-9BF7-4BDA77899FA3}" srcOrd="6" destOrd="0" presId="urn:microsoft.com/office/officeart/2008/layout/LinedList"/>
    <dgm:cxn modelId="{4AF8546D-9819-4202-B1D9-3EE8372E5416}" type="presParOf" srcId="{2386446D-D8FB-41A2-83E1-2170E30EDE5D}" destId="{9EE5BD8C-A066-49F0-9A20-714226E78BCA}" srcOrd="7" destOrd="0" presId="urn:microsoft.com/office/officeart/2008/layout/LinedList"/>
    <dgm:cxn modelId="{54C04156-6C38-42CC-B98B-500ED6B05508}" type="presParOf" srcId="{9EE5BD8C-A066-49F0-9A20-714226E78BCA}" destId="{20222885-5227-4EC6-9D48-B4E557617CBF}" srcOrd="0" destOrd="0" presId="urn:microsoft.com/office/officeart/2008/layout/LinedList"/>
    <dgm:cxn modelId="{A0154BFE-AF6D-4DED-B903-068FA6086093}" type="presParOf" srcId="{9EE5BD8C-A066-49F0-9A20-714226E78BCA}" destId="{2129719F-7073-485D-949A-6AD7E4CCCF58}" srcOrd="1" destOrd="0" presId="urn:microsoft.com/office/officeart/2008/layout/LinedList"/>
    <dgm:cxn modelId="{64536046-9D91-4EA3-B816-957B41FFEE78}" type="presParOf" srcId="{2386446D-D8FB-41A2-83E1-2170E30EDE5D}" destId="{3844EA96-2BB1-47EB-BF32-BA5E934AD0BE}" srcOrd="8" destOrd="0" presId="urn:microsoft.com/office/officeart/2008/layout/LinedList"/>
    <dgm:cxn modelId="{E56EC307-B692-4FB1-9D03-59475C8AA18C}" type="presParOf" srcId="{2386446D-D8FB-41A2-83E1-2170E30EDE5D}" destId="{F9C66D8E-E711-4A3F-AC06-C4CD08370751}" srcOrd="9" destOrd="0" presId="urn:microsoft.com/office/officeart/2008/layout/LinedList"/>
    <dgm:cxn modelId="{22994F32-464D-4160-BA19-B94E6A81C471}" type="presParOf" srcId="{F9C66D8E-E711-4A3F-AC06-C4CD08370751}" destId="{D8377BC1-DE58-4A05-ADD9-03BDAF668E27}" srcOrd="0" destOrd="0" presId="urn:microsoft.com/office/officeart/2008/layout/LinedList"/>
    <dgm:cxn modelId="{6618E092-495E-4B83-9FB8-041CA349548D}" type="presParOf" srcId="{F9C66D8E-E711-4A3F-AC06-C4CD08370751}" destId="{178CE79E-7BA2-4DAD-8CEE-223D4A943CA8}" srcOrd="1" destOrd="0" presId="urn:microsoft.com/office/officeart/2008/layout/LinedList"/>
    <dgm:cxn modelId="{C6DE164F-5346-4C24-A188-5B12150A0AA4}" type="presParOf" srcId="{2386446D-D8FB-41A2-83E1-2170E30EDE5D}" destId="{2CDB9805-2AAB-4BA0-92CC-736B8079CE79}" srcOrd="10" destOrd="0" presId="urn:microsoft.com/office/officeart/2008/layout/LinedList"/>
    <dgm:cxn modelId="{C0CDF10A-92E4-45AD-AB28-CE5F474CAD6D}" type="presParOf" srcId="{2386446D-D8FB-41A2-83E1-2170E30EDE5D}" destId="{56946653-F234-485A-84D3-ED04F15D1BB9}" srcOrd="11" destOrd="0" presId="urn:microsoft.com/office/officeart/2008/layout/LinedList"/>
    <dgm:cxn modelId="{6A3DB10D-A415-43E6-A2F0-3AF8428E020C}" type="presParOf" srcId="{56946653-F234-485A-84D3-ED04F15D1BB9}" destId="{5CDB18F9-0B11-4231-92E2-4355DD07F476}" srcOrd="0" destOrd="0" presId="urn:microsoft.com/office/officeart/2008/layout/LinedList"/>
    <dgm:cxn modelId="{5683FDCD-6965-44F1-9531-64DFFF4ACFBA}" type="presParOf" srcId="{56946653-F234-485A-84D3-ED04F15D1BB9}" destId="{18268FE6-1D32-4813-8D18-342ECBB933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AD3B02-112F-4DB8-A50E-884DC575259B}" type="doc">
      <dgm:prSet loTypeId="urn:microsoft.com/office/officeart/2005/8/layout/vList2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C1DEB32-A596-45AE-9088-6997EB6390CF}">
      <dgm:prSet/>
      <dgm:spPr/>
      <dgm:t>
        <a:bodyPr/>
        <a:lstStyle/>
        <a:p>
          <a:r>
            <a:rPr lang="en-US"/>
            <a:t>No missing values</a:t>
          </a:r>
        </a:p>
      </dgm:t>
    </dgm:pt>
    <dgm:pt modelId="{93BDD4F1-AADF-4960-A77B-AA6222619BEA}" type="parTrans" cxnId="{177B30D0-8C52-4760-A750-B4CD9697E52B}">
      <dgm:prSet/>
      <dgm:spPr/>
      <dgm:t>
        <a:bodyPr/>
        <a:lstStyle/>
        <a:p>
          <a:endParaRPr lang="en-US"/>
        </a:p>
      </dgm:t>
    </dgm:pt>
    <dgm:pt modelId="{86DEC1B9-DFDF-4347-9699-81ADD7477587}" type="sibTrans" cxnId="{177B30D0-8C52-4760-A750-B4CD9697E52B}">
      <dgm:prSet/>
      <dgm:spPr/>
      <dgm:t>
        <a:bodyPr/>
        <a:lstStyle/>
        <a:p>
          <a:endParaRPr lang="en-US"/>
        </a:p>
      </dgm:t>
    </dgm:pt>
    <dgm:pt modelId="{D4460CF4-6D9B-4970-8197-093280193D81}">
      <dgm:prSet/>
      <dgm:spPr/>
      <dgm:t>
        <a:bodyPr/>
        <a:lstStyle/>
        <a:p>
          <a:r>
            <a:rPr lang="en-US"/>
            <a:t>Scaled observations</a:t>
          </a:r>
        </a:p>
      </dgm:t>
    </dgm:pt>
    <dgm:pt modelId="{F844949C-EEEF-408C-8D10-3BAA74573A2A}" type="parTrans" cxnId="{4D31FE8D-D84A-48F0-96EB-9B960C249061}">
      <dgm:prSet/>
      <dgm:spPr/>
      <dgm:t>
        <a:bodyPr/>
        <a:lstStyle/>
        <a:p>
          <a:endParaRPr lang="en-US"/>
        </a:p>
      </dgm:t>
    </dgm:pt>
    <dgm:pt modelId="{E6513389-2A8F-4AAE-BE88-D61E9905C548}" type="sibTrans" cxnId="{4D31FE8D-D84A-48F0-96EB-9B960C249061}">
      <dgm:prSet/>
      <dgm:spPr/>
      <dgm:t>
        <a:bodyPr/>
        <a:lstStyle/>
        <a:p>
          <a:endParaRPr lang="en-US"/>
        </a:p>
      </dgm:t>
    </dgm:pt>
    <dgm:pt modelId="{CDF9B04E-F354-44E6-8EB4-FC2351CA04B4}">
      <dgm:prSet/>
      <dgm:spPr/>
      <dgm:t>
        <a:bodyPr/>
        <a:lstStyle/>
        <a:p>
          <a:r>
            <a:rPr lang="en-US" dirty="0"/>
            <a:t>Removing sex column</a:t>
          </a:r>
        </a:p>
      </dgm:t>
    </dgm:pt>
    <dgm:pt modelId="{D6A594D2-D35E-44FE-8DFE-8D685B04F16B}" type="parTrans" cxnId="{B8943292-09ED-48E6-806B-17C8F530075C}">
      <dgm:prSet/>
      <dgm:spPr/>
      <dgm:t>
        <a:bodyPr/>
        <a:lstStyle/>
        <a:p>
          <a:endParaRPr lang="en-US"/>
        </a:p>
      </dgm:t>
    </dgm:pt>
    <dgm:pt modelId="{D90CC561-F5E8-4A24-84E8-D78995F992AC}" type="sibTrans" cxnId="{B8943292-09ED-48E6-806B-17C8F530075C}">
      <dgm:prSet/>
      <dgm:spPr/>
      <dgm:t>
        <a:bodyPr/>
        <a:lstStyle/>
        <a:p>
          <a:endParaRPr lang="en-US"/>
        </a:p>
      </dgm:t>
    </dgm:pt>
    <dgm:pt modelId="{F26B54ED-EF0D-435A-B053-55953A83C7A0}">
      <dgm:prSet/>
      <dgm:spPr/>
      <dgm:t>
        <a:bodyPr/>
        <a:lstStyle/>
        <a:p>
          <a:r>
            <a:rPr lang="en-US"/>
            <a:t>Discretizing the rings attribute into age with two levels- young and old</a:t>
          </a:r>
        </a:p>
      </dgm:t>
    </dgm:pt>
    <dgm:pt modelId="{DC6DA12F-67FE-490A-BEFD-FF328B21E377}" type="parTrans" cxnId="{7800DDE1-8765-4CD3-BAD7-4C0FDE2CFAEC}">
      <dgm:prSet/>
      <dgm:spPr/>
      <dgm:t>
        <a:bodyPr/>
        <a:lstStyle/>
        <a:p>
          <a:endParaRPr lang="en-US"/>
        </a:p>
      </dgm:t>
    </dgm:pt>
    <dgm:pt modelId="{D112694F-6165-484B-A51F-AF119F1E22CB}" type="sibTrans" cxnId="{7800DDE1-8765-4CD3-BAD7-4C0FDE2CFAEC}">
      <dgm:prSet/>
      <dgm:spPr/>
      <dgm:t>
        <a:bodyPr/>
        <a:lstStyle/>
        <a:p>
          <a:endParaRPr lang="en-US"/>
        </a:p>
      </dgm:t>
    </dgm:pt>
    <dgm:pt modelId="{79822004-B094-44D2-9439-0C1BCD730A88}" type="pres">
      <dgm:prSet presAssocID="{07AD3B02-112F-4DB8-A50E-884DC575259B}" presName="linear" presStyleCnt="0">
        <dgm:presLayoutVars>
          <dgm:animLvl val="lvl"/>
          <dgm:resizeHandles val="exact"/>
        </dgm:presLayoutVars>
      </dgm:prSet>
      <dgm:spPr/>
    </dgm:pt>
    <dgm:pt modelId="{398A98B7-14F8-48EB-AABF-681CBD1FA3D0}" type="pres">
      <dgm:prSet presAssocID="{CC1DEB32-A596-45AE-9088-6997EB6390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705F91-DC1C-4C62-A73C-55FD01D5484D}" type="pres">
      <dgm:prSet presAssocID="{86DEC1B9-DFDF-4347-9699-81ADD7477587}" presName="spacer" presStyleCnt="0"/>
      <dgm:spPr/>
    </dgm:pt>
    <dgm:pt modelId="{E824D184-D654-429E-9904-FB542F98732E}" type="pres">
      <dgm:prSet presAssocID="{D4460CF4-6D9B-4970-8197-093280193D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6D7C12D-5DF9-40E0-B0B2-6F9B0281BF95}" type="pres">
      <dgm:prSet presAssocID="{E6513389-2A8F-4AAE-BE88-D61E9905C548}" presName="spacer" presStyleCnt="0"/>
      <dgm:spPr/>
    </dgm:pt>
    <dgm:pt modelId="{5D3EA365-0EA1-4F90-9B22-8DF01AC42E83}" type="pres">
      <dgm:prSet presAssocID="{CDF9B04E-F354-44E6-8EB4-FC2351CA04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2BC4B5B-52A4-4C17-BDC1-D667CE21C94C}" type="pres">
      <dgm:prSet presAssocID="{D90CC561-F5E8-4A24-84E8-D78995F992AC}" presName="spacer" presStyleCnt="0"/>
      <dgm:spPr/>
    </dgm:pt>
    <dgm:pt modelId="{C1A251D8-22C1-424D-9114-DFBEF2DF5E2D}" type="pres">
      <dgm:prSet presAssocID="{F26B54ED-EF0D-435A-B053-55953A83C7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F2357D-B7E0-4C46-A345-51827B5CDB27}" type="presOf" srcId="{CC1DEB32-A596-45AE-9088-6997EB6390CF}" destId="{398A98B7-14F8-48EB-AABF-681CBD1FA3D0}" srcOrd="0" destOrd="0" presId="urn:microsoft.com/office/officeart/2005/8/layout/vList2"/>
    <dgm:cxn modelId="{A6432885-05F1-4463-9A69-5C4E7220ADD4}" type="presOf" srcId="{F26B54ED-EF0D-435A-B053-55953A83C7A0}" destId="{C1A251D8-22C1-424D-9114-DFBEF2DF5E2D}" srcOrd="0" destOrd="0" presId="urn:microsoft.com/office/officeart/2005/8/layout/vList2"/>
    <dgm:cxn modelId="{4D31FE8D-D84A-48F0-96EB-9B960C249061}" srcId="{07AD3B02-112F-4DB8-A50E-884DC575259B}" destId="{D4460CF4-6D9B-4970-8197-093280193D81}" srcOrd="1" destOrd="0" parTransId="{F844949C-EEEF-408C-8D10-3BAA74573A2A}" sibTransId="{E6513389-2A8F-4AAE-BE88-D61E9905C548}"/>
    <dgm:cxn modelId="{B8943292-09ED-48E6-806B-17C8F530075C}" srcId="{07AD3B02-112F-4DB8-A50E-884DC575259B}" destId="{CDF9B04E-F354-44E6-8EB4-FC2351CA04B4}" srcOrd="2" destOrd="0" parTransId="{D6A594D2-D35E-44FE-8DFE-8D685B04F16B}" sibTransId="{D90CC561-F5E8-4A24-84E8-D78995F992AC}"/>
    <dgm:cxn modelId="{CFC746C5-E391-48C4-B84A-AE0403B7305E}" type="presOf" srcId="{D4460CF4-6D9B-4970-8197-093280193D81}" destId="{E824D184-D654-429E-9904-FB542F98732E}" srcOrd="0" destOrd="0" presId="urn:microsoft.com/office/officeart/2005/8/layout/vList2"/>
    <dgm:cxn modelId="{177B30D0-8C52-4760-A750-B4CD9697E52B}" srcId="{07AD3B02-112F-4DB8-A50E-884DC575259B}" destId="{CC1DEB32-A596-45AE-9088-6997EB6390CF}" srcOrd="0" destOrd="0" parTransId="{93BDD4F1-AADF-4960-A77B-AA6222619BEA}" sibTransId="{86DEC1B9-DFDF-4347-9699-81ADD7477587}"/>
    <dgm:cxn modelId="{7800DDE1-8765-4CD3-BAD7-4C0FDE2CFAEC}" srcId="{07AD3B02-112F-4DB8-A50E-884DC575259B}" destId="{F26B54ED-EF0D-435A-B053-55953A83C7A0}" srcOrd="3" destOrd="0" parTransId="{DC6DA12F-67FE-490A-BEFD-FF328B21E377}" sibTransId="{D112694F-6165-484B-A51F-AF119F1E22CB}"/>
    <dgm:cxn modelId="{FA697DE2-D45D-4151-B368-3FB6353A336E}" type="presOf" srcId="{07AD3B02-112F-4DB8-A50E-884DC575259B}" destId="{79822004-B094-44D2-9439-0C1BCD730A88}" srcOrd="0" destOrd="0" presId="urn:microsoft.com/office/officeart/2005/8/layout/vList2"/>
    <dgm:cxn modelId="{5CA32FF4-D128-4B87-8050-8BC7E3E1B2B1}" type="presOf" srcId="{CDF9B04E-F354-44E6-8EB4-FC2351CA04B4}" destId="{5D3EA365-0EA1-4F90-9B22-8DF01AC42E83}" srcOrd="0" destOrd="0" presId="urn:microsoft.com/office/officeart/2005/8/layout/vList2"/>
    <dgm:cxn modelId="{52195BEA-DFC5-41CB-876D-BD25604116B8}" type="presParOf" srcId="{79822004-B094-44D2-9439-0C1BCD730A88}" destId="{398A98B7-14F8-48EB-AABF-681CBD1FA3D0}" srcOrd="0" destOrd="0" presId="urn:microsoft.com/office/officeart/2005/8/layout/vList2"/>
    <dgm:cxn modelId="{8BA04DF3-B616-424C-8525-AC95415E4C99}" type="presParOf" srcId="{79822004-B094-44D2-9439-0C1BCD730A88}" destId="{DA705F91-DC1C-4C62-A73C-55FD01D5484D}" srcOrd="1" destOrd="0" presId="urn:microsoft.com/office/officeart/2005/8/layout/vList2"/>
    <dgm:cxn modelId="{0F1010EA-ADB2-463C-81E5-64D552474C8F}" type="presParOf" srcId="{79822004-B094-44D2-9439-0C1BCD730A88}" destId="{E824D184-D654-429E-9904-FB542F98732E}" srcOrd="2" destOrd="0" presId="urn:microsoft.com/office/officeart/2005/8/layout/vList2"/>
    <dgm:cxn modelId="{2015CCE7-6739-4B47-A41C-EAD6D2091B9C}" type="presParOf" srcId="{79822004-B094-44D2-9439-0C1BCD730A88}" destId="{B6D7C12D-5DF9-40E0-B0B2-6F9B0281BF95}" srcOrd="3" destOrd="0" presId="urn:microsoft.com/office/officeart/2005/8/layout/vList2"/>
    <dgm:cxn modelId="{FE5B6A86-1F5F-4333-B668-497026D826F7}" type="presParOf" srcId="{79822004-B094-44D2-9439-0C1BCD730A88}" destId="{5D3EA365-0EA1-4F90-9B22-8DF01AC42E83}" srcOrd="4" destOrd="0" presId="urn:microsoft.com/office/officeart/2005/8/layout/vList2"/>
    <dgm:cxn modelId="{AE149396-1D1C-4268-A1CB-B44B589A9ECF}" type="presParOf" srcId="{79822004-B094-44D2-9439-0C1BCD730A88}" destId="{82BC4B5B-52A4-4C17-BDC1-D667CE21C94C}" srcOrd="5" destOrd="0" presId="urn:microsoft.com/office/officeart/2005/8/layout/vList2"/>
    <dgm:cxn modelId="{48A41682-81A3-4E44-988B-B53B1B186BA7}" type="presParOf" srcId="{79822004-B094-44D2-9439-0C1BCD730A88}" destId="{C1A251D8-22C1-424D-9114-DFBEF2DF5E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B6935-8A90-4DF6-B7DB-59B17D6086D2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0E1A9A-54DB-418A-9498-97A42F28F0B5}">
      <dsp:nvSpPr>
        <dsp:cNvPr id="0" name=""/>
        <dsp:cNvSpPr/>
      </dsp:nvSpPr>
      <dsp:spPr>
        <a:xfrm>
          <a:off x="0" y="2720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preprocessing</a:t>
          </a:r>
        </a:p>
      </dsp:txBody>
      <dsp:txXfrm>
        <a:off x="0" y="2720"/>
        <a:ext cx="6089650" cy="927780"/>
      </dsp:txXfrm>
    </dsp:sp>
    <dsp:sp modelId="{C97467BD-BBB9-444A-9D14-E11CB0A740F1}">
      <dsp:nvSpPr>
        <dsp:cNvPr id="0" name=""/>
        <dsp:cNvSpPr/>
      </dsp:nvSpPr>
      <dsp:spPr>
        <a:xfrm>
          <a:off x="0" y="930501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0417C9-9757-4F4B-AC1A-3374C5CA2975}">
      <dsp:nvSpPr>
        <dsp:cNvPr id="0" name=""/>
        <dsp:cNvSpPr/>
      </dsp:nvSpPr>
      <dsp:spPr>
        <a:xfrm>
          <a:off x="0" y="93050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Descriptive Analysis</a:t>
          </a:r>
        </a:p>
      </dsp:txBody>
      <dsp:txXfrm>
        <a:off x="0" y="930501"/>
        <a:ext cx="6089650" cy="927780"/>
      </dsp:txXfrm>
    </dsp:sp>
    <dsp:sp modelId="{9F777A7B-601D-4C7F-857B-198F9CF36268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D60E06-8A5C-4BF9-BDB8-96C9D9623181}">
      <dsp:nvSpPr>
        <dsp:cNvPr id="0" name=""/>
        <dsp:cNvSpPr/>
      </dsp:nvSpPr>
      <dsp:spPr>
        <a:xfrm>
          <a:off x="0" y="185828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Dividing dataset into training and testing</a:t>
          </a:r>
        </a:p>
      </dsp:txBody>
      <dsp:txXfrm>
        <a:off x="0" y="1858281"/>
        <a:ext cx="6089650" cy="927780"/>
      </dsp:txXfrm>
    </dsp:sp>
    <dsp:sp modelId="{88F6BD0B-D49B-428F-9BF7-4BDA77899FA3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22885-5227-4EC6-9D48-B4E557617CBF}">
      <dsp:nvSpPr>
        <dsp:cNvPr id="0" name=""/>
        <dsp:cNvSpPr/>
      </dsp:nvSpPr>
      <dsp:spPr>
        <a:xfrm>
          <a:off x="0" y="2786062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Fitting ML algorithms to the dataset</a:t>
          </a:r>
        </a:p>
      </dsp:txBody>
      <dsp:txXfrm>
        <a:off x="0" y="2786062"/>
        <a:ext cx="6089650" cy="927780"/>
      </dsp:txXfrm>
    </dsp:sp>
    <dsp:sp modelId="{3844EA96-2BB1-47EB-BF32-BA5E934AD0BE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377BC1-DE58-4A05-ADD9-03BDAF668E27}">
      <dsp:nvSpPr>
        <dsp:cNvPr id="0" name=""/>
        <dsp:cNvSpPr/>
      </dsp:nvSpPr>
      <dsp:spPr>
        <a:xfrm>
          <a:off x="0" y="371384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Compute  accuracy</a:t>
          </a:r>
        </a:p>
      </dsp:txBody>
      <dsp:txXfrm>
        <a:off x="0" y="3713843"/>
        <a:ext cx="6089650" cy="927780"/>
      </dsp:txXfrm>
    </dsp:sp>
    <dsp:sp modelId="{2CDB9805-2AAB-4BA0-92CC-736B8079CE79}">
      <dsp:nvSpPr>
        <dsp:cNvPr id="0" name=""/>
        <dsp:cNvSpPr/>
      </dsp:nvSpPr>
      <dsp:spPr>
        <a:xfrm>
          <a:off x="0" y="4641623"/>
          <a:ext cx="608965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B18F9-0B11-4231-92E2-4355DD07F476}">
      <dsp:nvSpPr>
        <dsp:cNvPr id="0" name=""/>
        <dsp:cNvSpPr/>
      </dsp:nvSpPr>
      <dsp:spPr>
        <a:xfrm>
          <a:off x="0" y="464162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Compare algorithm performance</a:t>
          </a:r>
        </a:p>
      </dsp:txBody>
      <dsp:txXfrm>
        <a:off x="0" y="4641623"/>
        <a:ext cx="6089650" cy="927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A98B7-14F8-48EB-AABF-681CBD1FA3D0}">
      <dsp:nvSpPr>
        <dsp:cNvPr id="0" name=""/>
        <dsp:cNvSpPr/>
      </dsp:nvSpPr>
      <dsp:spPr>
        <a:xfrm>
          <a:off x="0" y="189182"/>
          <a:ext cx="6089650" cy="12314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 missing values</a:t>
          </a:r>
        </a:p>
      </dsp:txBody>
      <dsp:txXfrm>
        <a:off x="60116" y="249298"/>
        <a:ext cx="5969418" cy="1111247"/>
      </dsp:txXfrm>
    </dsp:sp>
    <dsp:sp modelId="{E824D184-D654-429E-9904-FB542F98732E}">
      <dsp:nvSpPr>
        <dsp:cNvPr id="0" name=""/>
        <dsp:cNvSpPr/>
      </dsp:nvSpPr>
      <dsp:spPr>
        <a:xfrm>
          <a:off x="0" y="1509942"/>
          <a:ext cx="6089650" cy="12314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Scaled observations</a:t>
          </a:r>
        </a:p>
      </dsp:txBody>
      <dsp:txXfrm>
        <a:off x="60116" y="1570058"/>
        <a:ext cx="5969418" cy="1111247"/>
      </dsp:txXfrm>
    </dsp:sp>
    <dsp:sp modelId="{5D3EA365-0EA1-4F90-9B22-8DF01AC42E83}">
      <dsp:nvSpPr>
        <dsp:cNvPr id="0" name=""/>
        <dsp:cNvSpPr/>
      </dsp:nvSpPr>
      <dsp:spPr>
        <a:xfrm>
          <a:off x="0" y="2830702"/>
          <a:ext cx="6089650" cy="12314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Removing sex column</a:t>
          </a:r>
        </a:p>
      </dsp:txBody>
      <dsp:txXfrm>
        <a:off x="60116" y="2890818"/>
        <a:ext cx="5969418" cy="1111247"/>
      </dsp:txXfrm>
    </dsp:sp>
    <dsp:sp modelId="{C1A251D8-22C1-424D-9114-DFBEF2DF5E2D}">
      <dsp:nvSpPr>
        <dsp:cNvPr id="0" name=""/>
        <dsp:cNvSpPr/>
      </dsp:nvSpPr>
      <dsp:spPr>
        <a:xfrm>
          <a:off x="0" y="4151462"/>
          <a:ext cx="6089650" cy="12314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Discretizing the rings attribute into age with two levels- young and old</a:t>
          </a:r>
        </a:p>
      </dsp:txBody>
      <dsp:txXfrm>
        <a:off x="60116" y="4211578"/>
        <a:ext cx="5969418" cy="111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3F8DE-A734-4C98-8103-A0B3D5749BE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CE1BB-19E8-4407-8B69-DE19888D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CE1BB-19E8-4407-8B69-DE19888DA4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CE1BB-19E8-4407-8B69-DE19888DA4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7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CE1BB-19E8-4407-8B69-DE19888DA4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CE1BB-19E8-4407-8B69-DE19888DA4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CE1BB-19E8-4407-8B69-DE19888DA4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0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86CC-8E39-4A84-BB68-960C6E9F7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FA3F2-8AA5-4362-93D6-C631BAEC5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B9C5-ACB8-482D-9857-C2BFAFF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681F-A8C6-4891-8C88-A6E1940B1E8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73B4-6002-4C99-8745-E082ED51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3DD5-48FD-4143-BAC7-69B6F4BD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20-9A59-476B-B20D-2BE5BB3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7D44-8BD2-4A84-A41E-54295022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C319D-77D9-407E-8B06-A8EDF9AF7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EEC5-4F2F-4069-897B-90CFFA43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681F-A8C6-4891-8C88-A6E1940B1E8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4231-1D7B-4D33-9BF0-7E944F4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EB33-4081-4CCC-A8B7-4F03FF3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20-9A59-476B-B20D-2BE5BB3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70013-774F-4DFC-8C25-8EE365134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A17E6-5FFD-4E28-B5AD-96E46AA4A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2479-2877-462F-8CEE-45385595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681F-A8C6-4891-8C88-A6E1940B1E8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6334-8699-4430-B570-4841AF00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4ED7-D638-4230-91C8-200A98D0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20-9A59-476B-B20D-2BE5BB3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6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9729-9182-48E5-BBBC-82BB27DA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50BD-0E5A-40F9-8398-5A056764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204ED-4A8B-44A1-8757-A7949305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681F-A8C6-4891-8C88-A6E1940B1E8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3778-DD2A-455F-B2C3-56280418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DD30B-0FF1-45E4-A686-78FFBC34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20-9A59-476B-B20D-2BE5BB3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8121-8338-4548-B147-93818AA3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36C67-A023-4C31-A890-F45F86F7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3A43-BC39-4864-9CC6-0C567D39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681F-A8C6-4891-8C88-A6E1940B1E8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CE41-9E88-458D-A792-671B0FA7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49C1-618D-4B6A-9511-833E92C9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20-9A59-476B-B20D-2BE5BB3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06FC-D52E-4447-BE92-55BBDC65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B4B6-5B8F-4CBA-8D42-D4A31A6FC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79AB9-4C0D-4101-9F56-0BF6F4123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05B3F-F8B4-4041-B229-A3E65617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681F-A8C6-4891-8C88-A6E1940B1E8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B9FA9-8D38-407A-BFD1-2B7B3D45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1DF5D-1080-4393-B5E4-E3B4E6EE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20-9A59-476B-B20D-2BE5BB3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C5B2-C2C0-463E-BA93-5A2BA5F8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3B74-37D4-4071-ACBE-1E0D457C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F4F8E-8A48-45DF-8F80-0FEE50B04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8B17-554C-48B2-9A4B-A397CDB10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B20F0-5996-49E0-8AAE-D410A25D1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AF92D-98F6-43CD-B919-C62A693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681F-A8C6-4891-8C88-A6E1940B1E8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67E99-819A-41E8-AE50-7B81D93E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45C9C-655A-498B-BC5F-97610B5A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20-9A59-476B-B20D-2BE5BB3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A866-DA96-4164-A6F1-1ADE48B9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7F3A-F3EC-4CB2-8E8C-070DAD5C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681F-A8C6-4891-8C88-A6E1940B1E8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70F5A-4A4B-4A55-ABA2-0DB8373E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8705A-8E30-44BB-9F7C-FC541384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20-9A59-476B-B20D-2BE5BB3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6B6D7-7EC6-46BE-B37D-5A5724C6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681F-A8C6-4891-8C88-A6E1940B1E8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55E14-8CEB-42C9-A8F0-6C92A89B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461C1-136E-4C75-89C4-9D1442FC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20-9A59-476B-B20D-2BE5BB3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3B18-95DD-4F3D-B6E7-CE55284A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35E8-A152-40D3-B078-84C8A741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EA28E-944B-4CD4-B645-13D1D297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AB797-8F66-4C36-93D6-E0BCACCB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681F-A8C6-4891-8C88-A6E1940B1E8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23195-691E-4C0F-A9E7-B4296869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B4862-A46D-43AB-B0F9-D3CF6145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20-9A59-476B-B20D-2BE5BB3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6D0B-C6E6-48DE-8E78-D955166D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63F43-5654-4BEA-A94A-3731064B0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1C454-7BAE-425D-BF41-A810F2790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68829-034A-4F23-89A9-FF0C1C4C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681F-A8C6-4891-8C88-A6E1940B1E8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19E21-CC10-48D1-942A-4AE85B60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E61DC-F8A7-49DC-B07D-40703371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20-9A59-476B-B20D-2BE5BB3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54CE1-F593-4912-90FC-82FAF489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C17F4-4367-43C1-A47E-D16F3020E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5F9A-7C4D-4F6F-A74E-569C8B6BD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681F-A8C6-4891-8C88-A6E1940B1E89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8372-5FDA-4DA4-91D1-ACFC8EF38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C6859-F265-483E-B998-96A7EDE87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6A20-9A59-476B-B20D-2BE5BB3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B9119-9356-4036-AAE3-54F1C2F40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IST 565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D7892-A6CA-424E-8C72-5AC3333E6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Romill Shroff</a:t>
            </a:r>
          </a:p>
          <a:p>
            <a:pPr algn="l"/>
            <a:r>
              <a:rPr lang="en-US"/>
              <a:t>Wei Mu</a:t>
            </a:r>
          </a:p>
          <a:p>
            <a:pPr algn="l"/>
            <a:r>
              <a:rPr lang="en-US"/>
              <a:t>Aditya B Patnaik</a:t>
            </a:r>
          </a:p>
        </p:txBody>
      </p:sp>
    </p:spTree>
    <p:extLst>
      <p:ext uri="{BB962C8B-B14F-4D97-AF65-F5344CB8AC3E}">
        <p14:creationId xmlns:p14="http://schemas.microsoft.com/office/powerpoint/2010/main" val="39903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C0DD48-D112-4F10-85CB-EBF4DE24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E187F-4A7F-4D04-ABBE-5D01579A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172" y="914400"/>
            <a:ext cx="7290063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76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F54AE94-2AC1-4E9D-88C2-72C0DFC0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62646"/>
            <a:ext cx="6553545" cy="4940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D031D4-5227-4DBF-AB1D-C4495E08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Histogram for abalone rings</a:t>
            </a:r>
          </a:p>
        </p:txBody>
      </p:sp>
    </p:spTree>
    <p:extLst>
      <p:ext uri="{BB962C8B-B14F-4D97-AF65-F5344CB8AC3E}">
        <p14:creationId xmlns:p14="http://schemas.microsoft.com/office/powerpoint/2010/main" val="399683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C07E741E-151A-46FE-B403-8ADB82287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62646"/>
            <a:ext cx="6553545" cy="4940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FBB8C4-2F00-40B2-84FC-164190A3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Abalone infant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4154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F7BB2C-C84D-4037-BAE4-D8CC899F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62646"/>
            <a:ext cx="6553545" cy="49406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data:image/jpeg;base64,/9j/4AAQSkZJRgABAQEAAAAAAAD/2wBDABALDA4MChAODQ4SERATGCgaGBYWGDEjJR0oOjM9PDkzODdASFxOQERXRTc4UG1RV19iZ2hnPk1xeXBkeFxlZ2P/2wBDARESEhgVGC8aGi9jQjhCY2NjY2NjY2NjY2NjY2NjY2NjY2NjY2NjY2NjY2NjY2NjY2NjY2NjY2NjY2NjY2NjY2P/wAARCAIVAs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qmqzy22mXM1vE8syRny0RSxLduB70m7IFqcXqGs36eIpdUjuJf7Ls7pLWSMOdrcEMcdDg/wBK6vXdaj0e0ikELXE07iOGFDgux9/SuPtfBGpXGiZk1aeEzL5r2bI2C3XDfN16dqtSw6pdaDot+1jcPd6ZN+9gZCruoxyAevAH5mn0sw63/ryNi38TXDa3aaVd6U9rPOrM26YMFABIwQMMDj2qKTxdIVmu7fSZp9LgfZJdiRQeDyQnUj3/AJVnS3c2peOdIkksp7SIwyBFnAWQ/K2SQDxWbbaFFYrLZ33hm71C8EpEU0cjrFIueCWBwv5Uf1+IHo0M0dxBHNEwaORQysO4PSuD0rS9X11r64TxFe2qxXUkSxhnYcc/3hjrXc2UC21lBAkQiWNAojDFguB0yeT9a4bStU1bQmvrdPDt7dLLdPKJArqOeP7pz0o05v68gWxYh1e+i0LWrPU5pJLnTio82CXy3ZSeCGwcfXHetN/EbW0em2VnZyXt7c2yyhHnCnbju5HJ4Pask6Tqcnh/XL68tmF7qG0rbxqWKgHjgd/8Km1axil07TY9Q0K7ukS1RfPtSTNE2PulP8aNevkHp5/oaF/r9+vhu7vY9NmtLuA7GSbov+2pIww+lVo/FF5p+g6bcX2mvJJcMsa4nBaQFQd/A6n+6aqadpepv4X1i3KXQglX/Q4Lo/vQB6jtnjimzpd3ukeHo1069jezuYklWSEggKBlv933NPr9wdPvNC/1S8N5pH22zurF5bvYscV4MMPl5fCncOemaq2esanD4i1uC3tLjUisi7IzNtSJRnPJ6Z44A5xWj4otrifVtCeGCWRIrrdIyISEHHJx0rOs7m+0fxHrdw2kXtxbTyDa8MWSSM4x6jryOn40l/n+gP8Ay/U0J/F8K+Hf7WhtWcrKIZIHfaUbuCcH/JrR1HWPsOo6baeR5n252XdvxswB2xz19q5WTQNSfwZeBrYi7uLr7V9nB+ZRnp9epxVm5nvtW1/QrgaTfW8EDtvaaLGCQM8dhx1OM01vbz/QHt94tprurXOq61DPaMLeBCp8udVNuArEEcck469quWPiCKx8K2N26XNxLcMY4Ynl8yWRtx4LYGfy9KppDd2et+IYWsLuRL+MmKaOIsnCNwT684+tQR6VqC+GtDuorSRrnTpTI9swKsylueD34H50lsvl/wAEHv8Aeb+na/LNqY03UtPfT7p0LxKZBIsgHXDDv7VnjxjdSw3stvokksdnIyyuJwFCjvyMk+wH40sK3eu+J7LUDYXNlaWKNzcpsd2PGAPSodFsrqLw/wCIY5LaZJJpZzGrRkFwV4wO+aT2v6/mNb2On02+i1LT4LyAERzLuAbqPasq88RTDUprHS9Mk1CW3AM5WURqme2T1PtU/hOGW38NWMU8TxSKhDI6lSPmPUGsmM3nhzXdTlOm3V7bXzCWN7ZN5VuflYdhz1qn8ViV8NyLxD4lmufCf2zS1lhLSeVM28K8BBHGPU+3rW94bhuYdHjF59pEzEsRcXAmYenzAdPauUu9F1CLwZeCS2ka7vLsTmCJS5QEjjArugxitA5ViUjztAyTgdMetLZN/wBbD3sji/FWpak2tTNptxKkOlRJJOiOQHJYHBA68evoa0fGWpSf8InHfWFxLF5rxsrxuVbB5xkVjad4U1XVre4vrnU7nTnvZGMtuY2+YZP3huHvwR0pk9rqjeCpdLksrl57S7Cx4hY70ycEccjr+lGyt6fmPrc6ODxLMl/a2+oaXNZRXZ228zyBtx7BgPuk8cUat4kutPluDHo8sltb/fnlmEIb/cDD5vwrPvG1DxBqGlW7aVc2YtJhNcSzLhAR2U/xf/qrOu9Pujf6wt7olzf3k5YWlxjdGiEHHJOBjt3+lDEjW1fV3u5vDdzZTTRQ3c/zIGK7hkcMB171evPEUw1Kax0vTJNQltwDOVlEapntk9T7VhRWN4dP8KKLO4Bt5yZgYmzH83VuOB9avRm88Oa7qcp026vba+YSxvbJvKtz8rDsOetPuvX9BLZfL9S5ceLYE8ONq8Fu0myQRvA7bGRs4IJwaIPE8p1S0tL3S5rSO9/495XkVi31Ufd/OsG70XUIvBl4JLaRru8uxOYIlLlASOMCtjX7W4m1jw48VvK6QykyMqEhB8vX0oW+v9aA9tPMmu/Es63d1DpulS30dnxcSiUIFPcKD94jmtnTr6DUrGG8tmJilXIz1HqD7iuFutEhs9X1E6hoN3qYnlMttLblsc87WIPHJ612eh2i2WkwQpZizGCxgEpk2EnONx60lsN7nH6reXd94mvbK519tGigx5CjKhxjqTkfqe9bOnajqmmeG7u61VUuzbEmGVJVxOnGDkZ/UVQ1mXVbbUbiPUNDGuWbsTbMsQ3RKe2VUkfj6dap22nXtl4Q12W5tjZwTgNDaliTGM8nnn06+lK9ov0H9o2E8YzLBa3l1o80GnXBC/aTKDtJ/wBnGcZ78ZFXtQ1+aHUm0/TNOfULmNBJKBKI1QHpyep9q5yV9R1nwxp+ixaVcI7pFuuGA8kRjGGDeuMcdetP1jRIrfxHNdX2kXWp2U8a7Dbbi8bgAYIBHpVPRiR0C+KbL+wH1V1kRY28t4SPnWTpt/z2pNO1+6uNSSyv9Insnlj8yNt4kUj3IHy1kXGgS3HhForDSvsE/nicWzTmQtjjknoSO1athrWo6hqEMSaNcW1sEPnyXS7Crf7P94f54pdf67CKGkeIIbPw9cXs32yXF00SJLN5ru3GADgYHt9a0tP1+aXUVsNU059PuJEMkQMokVwOvI7+1csmg3114Slj+xy+dDfmcQSAoZUxg46ev6Vp6Bp1idWjns/DN1ZCJSfPupXQhsYwFJO7r1oX9fcN/wBfeWYvFtzdCS4sdEuLqxSTyzNHIC59xHjNdOrBlDAEAjPIwfyrznUtM3zyNZ6Dqthqu/5GtX3QE567+w+mK9BslnSygS6cPOsaiRh0LY5P50LYHuT0UUUAFFFFABRRRQAUUUUAFFFFABRRRQAUUUUAFFFFABRRRQAUUUUAFFFFABRRRQAUUUUAFFFFABRRRQAUUUUAFFFFABRRRQAUUUUAFFFFABRRRQAUUUUAFFFFABRRRQAVnazotprVukN2HHltuR422sh9Qa0aKAMfTfDtrp979ta4u7y627Flupd7KvoK2KKKACiiigAooooAKKKKACiiigAooooAKKKKACiiigAooooAKKKKACiiigAooooAKKKKACiiigAooooAKq6lYxalYTWc7Oscy7WKEAj6Zq1RRuBBZ2yWVnBaxFikKCNS3UgDHNT0UUbgFFFFABRRRQAUUUUAFFFFABRRRQAUUUUAFFFFABRRRQAUUUUAFFFFABRRRQAUUUUAFFFFABRRRQAUUUUAFFFFABRRVW8vo7QxoUklmlJEcUa5Z8deuAPqSBQBaorNfVmgXzLvTry2hH3pX8tlX6hHJx74rRoAWiiigAooooAKKp32p2unvGlw0geUMVWOF5CQMZPyg46j86r/APCQ6f8A9Pf/AIBTf/EUAalFZf8AwkOn/wDT3/4BTf8AxFH/AAkOn/8AT3/4BTf/ABFAGpRWX/wkOn/9Pf8A4BTf/EUf8JDp/wD09/8AgFN/8RQBqUVl/wDCQ6f/ANPf/gFN/wDEUf8ACQ6f/wBPf/gFN/8AEUAalFZf/CQ6f/09/wDgFN/8RR/wkOn/APT3/wCAU3/xFAGpRWX/AMJDp/8A09/+AU3/AMRR/wAJDp//AE9/+AU3/wARQBqUVl/8JDp//T3/AOAU3/xFH/CQ6f8A9Pf/AIBTf/EUAalFZf8AwkOn/wDT3/4BTf8AxFH/AAkOn/8AT3/4BTf/ABFAGpRWX/wkOn/9Pf8A4BTf/EUf8JDp/wD09/8AgFN/8RQBqUVl/wDCQ6f/ANPf/gFN/wDEUf8ACQ6f/wBPf/gFN/8AEUAalFZf/CQ6f/09/wDgFN/8RR/wkOn/APT3/wCAU3/xFAGpRWX/AMJDp/8A09/+AU3/AMRR/wAJDp//AE9/+AU3/wARQBqUVl/8JDp//T3/AOAU3/xFH/CQ6f8A9Pf/AIBTf/EUAalFZf8AwkOn/wDT3/4BTf8AxFH/AAkOn/8AT3/4BTf/ABFAGpRWX/wkOn/9Pf8A4BTf/EUf8JDp/wD09/8AgFN/8RQBqUVl/wDCQ6f/ANPf/gFN/wDEVYsdTtdQeRLdpC8QUsskLxkA5wfmAz0P5UAXKKKKACiiigAooooAKKKKACiiigAooooAKKKKACiiigAooooAKKKKACiiigAooooAKKKKACiiigAooooAKKKKACiiigAooooAKKKKACiiigAooooAKKKKACiiigAooooAKKKKACsvWRFG9vdG6FvcxErD+7Mm/djK7B8zdO3PFalZmrRNHJBqKTQRm1DAi4fYjK2Act/CeBzg+nekBnTXLXsZtdQvvKtpvlc/2bNb5/2d8hKjPT3zgc10Y4GK52W/OtxNpwutJTzwVJgvfOfHU4XavOO+eOvNdEBgYqgFoqG6uY7WMSSLKwJx+6heQ/koJ/Gqo1qz3IrLdpvdUBks5kXLEAAkrgZJA5pAaFFFFAGFrX/IZsf+vef/ANCiqOpNa/5DNj/17z/+hRVHQAUUUUAFFFFABRRRQAUUUUAFFFFABRRRQAUUUUAFFFFABRRRQAUUUUAFFFFABRRRQAUUUUAFFFFABUmi/wDIZvv+veD/ANClqOpNF/5DN9/17wf+hS0AbtFFFABRRRQAVj+Iy5SwjWWWNZLna3lSMhI8qQ4ypB6gflWxWN4h+9pv/X2f/RMlAGf9kH/Pzff+Bs3/AMVR9kH/AD833/gbN/8AFVYooAr/AGQf8/N9/wCBs3/xVH2Qf8/N9/4Gzf8AxVWKKAK/2Qf8/N9/4Gzf/FUfZB/z833/AIGzf/FVYooAr/ZB/wA/N9/4Gzf/ABVH2Qf8/N9/4Gzf/FVYooAr/ZB/z833/gbN/wDFUfZB/wA/N9/4Gzf/ABVWKKAK/wBkH/Pzff8AgbN/8VR9kH/Pzff+Bs3/AMVViigCv9kH/Pzff+Bs3/xVH2Qf8/N9/wCBs3/xVWKKAK/2Qf8APzff+Bs3/wAVR9kH/Pzff+Bs3/xVWKKAK/2Qf8/N9/4Gzf8AxVH2Qf8APzff+Bs3/wAVViigCv8AZB/z833/AIGzf/FUfZB/z833/gbN/wDFVYooAr/ZB/z833/gbN/8VR9kH/Pzff8AgbN/8VViigCv9kH/AD833/gbN/8AFUfZB/z833/gbN/8VViigCv9kH/Pzff+Bs3/AMVR9kH/AD833/gbN/8AFVYooAr/AGQf8/N9/wCBs3/xVH2Qf8/N9/4Gzf8AxVWKKAK/2Qf8/N9/4Gzf/FUfZB/z833/AIGzf/FVYooAbpStDrsUaz3Lo9tKxWW4eQZDR4OGJ9T+ddHXPWH/ACMMH/XpN/6HFXQ0AFFFFABRRRQAUUUUAFFFFABRRRQAUUUUAFZmqW0z3lleRwC5W2LEw5AYkgAMueMj3I4JrTrJ1m3E91Y/aIGuLIMwljCFxuI+Uso6gHPbjIPagCPUvteq2MlmulzQNJjEs7xbYyDnd8rMcjtx19K2RwK5vX7G5tNHu4NPhkuLWdCv2dBkwk9Cg/u/7I6duMiujX7g+lADqz9b/wCPGP8A6+7b/wBHpWhWfrf/AB4x/wDX3bf+j0oA0KKKKAMLWv8AkM2P/XvP/wChRVHUmtf8hmx/695//QoqjoAKKKKACiiigAooooAKKKKACiiigAooooAKKKKACiiigAooooAKKKKACiiigAooooAKKKKACiiigAqTRf8AkM33/XvB/wChS1HUmi/8hm+/694P/QpaAN2iiigAooooAKxvEP3tN/6+z/6JkrZrG8Q/e03/AK+z/wCiZKAK9FFFABRRRQAUUUUAFFFFABRRRQAUUUUAFFFFABRRRQAUUUUAFFFFABRRRQAUUUUAFFFFABRRRQAUUUUAFh/yMMH/AF6Tf+hxV0Nc9Yf8jDB/16Tf+hxV0NABRRRQAUUUUAFFFFABRRRQAUUUUAFFFFABRRRQAUUUUAFZ+t/8eMf/AF923/o9K0Kz9b/48Y/+vu2/9HpQBoUUUUAYWtf8hmx/695//QoqjqTWv+QzY/8AXvP/AOhRVHQAUUUUAFFFFABRRRQAUUUUAFFFFABRRRQAUUUUAFFFFABRRRQAUUUUAFFFFABRRRQAUUUUAFFFFABUmi/8hm+/694P/QpajqTRf+Qzff8AXvB/6FLQBu0UUUAFFFFABWN4h+9pv/X2f/RMlbNY3iH72m/9fZ/9EyUAV6KKKACiiigAooooAKKKKACiiigAooooAKKKKACiiigAooooAKKKKACiiigAooooAKKKKACiiigAooooALD/AJGGD/r0m/8AQ4q6GuesP+Rhg/69Jv8A0OKuhoAKKKKACiiigAooooAKKKKACiiigAooooAKKKKACiiigArP1v8A48Y/+vu2/wDR6VoVn63/AMeMf/X3bf8Ao9KANCiiigDC1r/kM2P/AF7z/wDoUVR1JrX/ACGbH/r3n/8AQoqjoAKKKKACiiigAooooAKKKKACiiigAooooAKKKKACiiigAooooAKKKKACiiigAooooAKKKKACiiigAqTRf+Qzff8AXvB/6FLUdSaL/wAhm+/694P/AEKWgDdooooAKKKKACsbxD97Tf8Ar7P/AKJkrZrG8Q/e03/r7P8A6JkoAr0UUUAFFFFABRRRQAUUUUAFFFFABRRRQAUUUUAFFFFABRRRQAUUUUAFFFFABRRRQAUUUUAFFFFABRRRQAWH/Iwwf9ek3/ocVdDXPWH/ACMMH/XpN/6HFXQ0AFFFFABRRRQAUUUUAFFFFABRRRQAUUUUAFFFFABRRRQAVn63/wAeMf8A1923/o9K0Kz9b/48Y/8Ar7tv/R6UAaFFFFAGFrX/ACGbH/r3n/8AQoqjqTWv+QzY/wDXvP8A+hRVHQAUUUUAFFFFABRRRQAUUUUAFFFFABRRRQAUUUUAFFFFABRRRQAUUUUAFFFFABRRRQAUUUUAFFFFABUmi/8AIZvv+veD/wBClqOpNF/5DN9/17wf+hS0AbtFFFABRRRQAVjeIfvab/19n/0TJWzWN4h+9pv/AF9n/wBEyUAV6KKKACiiigAooooAKKKKACiiigAooooAKKKKACiiigAooooAKKKKACiiigAooooAKKKKACiiigAooooALD/kYYP+vSb/ANDiroa56w/5GGD/AK9Jv/Q4q6GgAooooAKKKKACiiigAooooAKKKKACiiigArJ1qYxzWizTyW9i5bz5UbZg8bQXHKgnPOR2Gea1qzdTuZlvLOzinFuLksDNtBYYAIVc8ZPPUHoeKAMu7n09Ldn0fVJJ78f6mKO+e4Ln0KFmBHqccdeMV0o6c1i6l9r0qxkvV1SeZosYinSLbITxt+VVOT256+tbQ5FAC1n63/x4x/8AX3bf+j0rQrP1v/jxj/6+7b/0elAGhRRRQBha1/yGbH/r3n/9CiqOpNa/5DNj/wBe8/8A6FFUdABRRRQAUUUUAFFFFABRRRQAUUUUAFFFFABRRRQAUUUUAFFFFABRRRQAUUUUAFFFFABRRRQAUUUUAFSaL/yGb7/r3g/9ClqOpNF/5DN9/wBe8H/oUtAG7RRRQAUUUUAFY3iH72m/9fZ/9EyVs1jeIfvab/19n/0TJQBXooooAKKKKACiiigAooooAKKKKACiiigAooooAKKKKACiiigAooooAKKKKACiiigAooooAKKKKACiiigAsP8AkYYP+vSb/wBDiroa56w/5GGD/r0m/wDQ4q6GgAooooAKKKKACiiigAooooAKKKKACiiigArM1GZX1G00+aCGa2uUkaRZE3fc2kcdO/pWnWVrx0gRRLrFuJVkJjjJt2kIJ7AqCVJ/A+nSkxozLYRW1gNdt7DTYYAnmCKO12yhOn+sB645xt9veunByM1hRHR4rOGzS01D7PC25IzaXJGc55yvIzzg5FbtUIiuoZJ4wsd1LbEHO+IISfb5lI/SsnVLKeK3hd9Tu51F3b5jkWIKf3yddqA/rW5Wfrf/AB4x/wDX3bf+j0pAaFFFFAGFrX/IZsf+vef/ANCiqOpNa/5DNj/17z/+hRVHQAUUUUAFFFFABRRRQAUUUUAFFFFABRRRQAUUUUAFFFFABRRRQAUUUUAFFFFABRRRQAUUUUAFFFFABUmi/wDIZvv+veD/ANClqOpNF/5DN9/17wf+hS0AbtFFFABRRRQAVjeIfvab/wBfZ/8ARMlbNY3iH72m/wDX2f8A0TJQBXooooAKKKKACiiigAooooAKKKKACiiigAooooAKKKKACiiigAooooAKKKKACiiigAooooAKKKKACiiigAsP+Rhg/wCvSb/0OKuhrnrD/kYYP+vSb/0OKuhoAKKKKACiiigAooooAKKKKACiiigAooooAKhuraG8tnt7hN8Ugwy5I/UdKmooAQDaoAzx6nNLRRQAVn63/wAeMf8A1923/o9K0Kz9b/48Y/8Ar7tv/R6UAaFFFFAGFrX/ACGbH/r3n/8AQoqjqTWv+QzY/wDXvP8A+hRVHQAUUUUAFFFFABRRRQAUUUUAFFFFABRRRQAUUUUAFFFFABRRRQAUUUUAFFFFABRRRQAUUUUAFFFFABUmi/8AIZvv+veD/wBClqOpNF/5DN9/17wf+hS0AbtFFFABRRRQAVjeIfvab/19n/0TJWzWN4h+9pv/AF9n/wBEyUAV6KKKACiiigAooooAKKKKACiiigAooooAKKKKACiiigAooooAKKKKACiiigAooooAKKKKACiiigAooooALD/kYYP+vSb/ANDiroa56w/5GGD/AK9Jv/Q4q6GgAooooAKKKKACiiigAooooAKKKKACiiigAooooAKKKKACs/W/+PGP/r7tv/R6VoVn63/x4x/9fdt/6PSgDQooooAwta/5DNj/ANe8/wD6FFUdSa1/yGbH/r3n/wDQoqjoAKKKKACiiigAooooAKKKKACiiigAooooAKKKKACiiigAooooAKKKKACiiigAooooAKKKKACiiigAqTRf+Qzff9e8H/oUtR1Jov8AyGb7/r3g/wDQpaAN2iiigAooooAKxvEP3tN/6+z/AOiZK2axvEP3tN/6+z/6JkoAr0UUUAFFFFABRRRQAUUUUAFFFFABRRRQAUUUUAFFFFABRRRQAUUUUAFFFFABRRRQAUUUUAFFFFABRRRQAWH/ACMMH/XpN/6HFXQ1z1h/yMMH/XpN/wChxV0NABRRRQAUUUUAFFFFABRRRQAUUUUAFFFFABRRRQAUUUUAFZ+t/wDHjH/1923/AKPStCs/W/8Ajxj/AOvu2/8AR6UAaFFFFAGFrX/IZsf+vef/ANCiqOpNa/5DNj/17z/+hRVHQAUUUUAFFFFABRRRQAUUUUAFFFFABRRRQAUUUUAFFFFABRRRQAUUUUAFFFFABRRRQAUUUUAFFFFABUmi/wDIZvv+veD/ANClqOpNF/5DN9/17wf+hS0AbtFFFABRRRQAVjeIfvab/wBfZ/8ARMlbNY3iH72m/wDX2f8A0TJQBXooooAKKKKACiiigAooooAKKKKACiiigAooooAKKKKACiiigAooooAKKKKACiiigAooooAKKKKACiiigAsP+Rhg/wCvSb/0OKuhrnrD/kYYP+vSb/0OKuhoAKKKKACiiigAooooAKKKKACiiigAooooAKr3d5b2aK1xJt3HCqAWZz6Ko5J9gKsVmatE0ckGopNBGbUMCLh9iMrYBy38J4HOD6d6AHjWbLcoc3EIY4Dz20sS57DcygD860K5yW/OtxNpwutJTzwVJgvfOfHU4XavOO+eOvNdEBgYoAWs/W/+PGP/AK+7b/0elaFZ+t/8eMf/AF923/o9KANCiiigDC1r/kM2P/XvP/6FFUdSa1/yGbH/AK95/wD0KKo6ACiiigAooooAKKKKACiiigAooooAKKKKACiiigAooooAKKKKACiiigAooooAKKKKACiiigAooooAKk0X/kM33/XvB/6FLUdSaL/yGb7/AK94P/QpaAN2iiigAooooAKxvEP3tN/6+z/6JkrZrG8Q/e03/r7P/omSgCvRRRQAUUUUAFFFFABRRRQAUUUUAFFFFABRRRQAUUUUAFFFFABRRRQAUUUUAFFFFABRRRQAUUUUAFFFFABYf8jDB/16Tf8AocVdDXPWH/Iwwf8AXpN/6HFXQ0AFFFFABRRRQAUUUUAFFFFABRRRQAUUUUAFZmqW0z3lleRwC5W2LEw5AYkgAMueMj3I4JrTrJ1qIyTWjTQyz2KlvPijUvk8bSUHLAHPGD2OOKAI9S+16rYyWa6XNA0mMSzvFtjIOd3ysxyO3HX0rZHArmru306W3ZdH0qSC/wD+WMqWL25Q+u8qoA9Rnkcc10o6c0ARXV3bWcYku7iKBCdoaVwoJ9Mn6Vk6pq2m3NvDDb6haTStd2+1I5lZj++Q8AGtys/W/wDjxj/6+7b/ANHpQBoUUUUAYWtf8hmx/wCvef8A9CiqOpNa/wCQzY/9e8//AKFFUdABRRRQAUUUUAFFFFABRRRQAUUUUAFFFFABRRRQAUUUUAFFFFABRRRQAUUUUAFFFFABRRRQAUUUUAFSaL/yGb7/AK94P/QpajqTRf8AkM33/XvB/wChS0AbtFFFABRRRQAVjeIfvab/ANfZ/wDRMlbNY3iH72m/9fZ/9EyUAV6KKKACiiigAooooAKKKKACiiigAooooAKKKKACiiigAooooAKKKKACiiigAooooAKKKKACiiigAooooALD/kYYP+vSb/0OKuhrnrD/AJGGD/r0m/8AQ4q6GgAooooAKKKKACiiigAooooAKKKKACiiigArO1qXUbe1E2nCJyhzIjxNIxXuVAYZI9O9aNFAGcsWrkA/brLB9bJx/wC1a0KWigArP1v/AI8Y/wDr7tv/AEelaFZ+t/8AHjH/ANfdt/6PSgDQooooAwta/wCQzY/9e8//AKFFUdSa1/yGbH/r3n/9CiqOgAooooAKKKKACiiigAooooAKKKKACiiigAooooAKKKKACiiigAooooAKKKKACiiigAooooAKKKKACpNF/wCQzff9e8H/AKFLUdSaL/yGb7/r3g/9CloA3aKKKACiiigArG8Q/e03/r7P/omStmsbxD97Tf8Ar7P/AKJkoAr0UUUAFFFFABRRRQAUUUUAFFFFABRRRQAUUUUAFFFFABRRRQAUUUUAFFFFABRRRQAUUUUAFFFFABRRRQAWH/Iwwf8AXpN/6HFXQ1z1h/yMMH/XpN/6HFXQ0AFFFFABRRRQAUUUUAFFFFABRRRQAUUUUAFFFFABRRRQAVn63/x4x/8AX3bf+j0rQrP1v/jxj/6+7b/0elAGhRRRQBha1/yGbH/r3n/9CiqOpNa/5DNj/wBe8/8A6FFUdABRRRQAUUUUAFFFFABRRRQAUUUUAFFFFABRRRQAUUUUAFFFFABRRRQAUUUUAFFFFABRRRQAUUUUAFSaL/yGb7/r3g/9ClqOpNF/5DN9/wBe8H/oUtAG7RRRQAUUUUAFY3iH72m/9fZ/9EyVs1jeIfvab/19n/0TJQBXooooAKKKKACiiigAooooAKKKKACiiigAooooAKKKKACiiigAooooAKKKKACiiigAooooAKKKKACiiigAsP8AkYYP+vSb/wBDiroa56w/5GGD/r0m/wDQ4q6GgAooooAKKKKACiiigAooooAKKKKACiiigAooooAKKKKACs/W/wDjxj/6+7b/ANHpWhWfrf8Ax4x/9fdt/wCj0oA0KKKKAMLWv+QzY/8AXvP/AOhRVHUmtf8AIZsf+vef/wBCiqOgAooooAKKKKACiiigAooooAKKKKACiiigAooooAKKKKACiiigAooooAKKKKACiiigAooooAKKKKACpNF/5DN9/wBe8H/oUtR1Jov/ACGb7/r3g/8AQpaAN2iiigAooooAKxvEP3tN/wCvs/8AomStmsbxD97Tf+vs/wDomSgCvRRRQAUUUUAFFFFABRRRQAUUUUAFFFFABRRRQAUUUUAFFFFABRRRQAUUUUAFFFFABRRRQAUUUUAFFFFABYf8jDB/16Tf+hxV0Nc9Yf8AIwwf9ek3/ocVdDQAUUUUAFFFFABRRRQAUUUUAFFFFABRRRQAUUVHNNFbxNLPKkUa/ed2CgfUmgCSiqcGrabczLDb6haTSt0SOZWY/gDVygArP1v/AI8Y/wDr7tv/AEelaFZ+t/8AHjH/ANfdt/6PSgDQooooAwta/wCQzY/9e8//AKFFUdSa1/yGbH/r3n/9CiqOgAooooAKKKKACiiigAooooAKKKKACiiigAooooAKKKKACiiigAooooAKKKKACiiigAooooAKKKKACpNF/wCQzff9e8H/AKFLUdSaL/yGb7/r3g/9CloA3aKKKACiiigArG8Q/e03/r7P/omStmsbxD97Tf8Ar7P/AKJkoAr0UUUAFFFFABRRRQAUUUUAFFFFABRRRQAUUUUAFFFFABRRRQAUUUUAFFFFABRRRQAUUUUAFFFFABRRRQAWH/Iwwf8AXpN/6HFXQ1z1h/yMMH/XpN/6HFXQ0AFFFFABRRRQAUUUUAFFFFABRRRQAUUUUAFZmqW0z3lleRwC5W2LEw5AYkgAMueMj3I4JrTrJ1qIyTWjTQyz2KlvPijUvk8bSUHLAHPGD2OOKAI9S+16rYyWa6XNA0mMSzvFtjIOd3ysxyO3HX0rZHArmru306W3ZdH0qSC//wCWMqWL25Q+u8qoA9Rnkcc10o6c0ALWfrf/AB4x/wDX3bf+j0q1dLctGBaSxRPnkyxGQY+gZf51k6pHqS28JuLu0ki+12+5Y7ZkY/vk6EyHH5UAblFFFAGFrX/IZsf+vef/ANCiqOpNa/5DNj/17z/+hRVHQAUUUUAFFFFABRRRQAUUUUAFFFFABRRRQAUUUUAFFFFABRRRQAUUUUAFFFFABRRRQAUUUUAFFFFABUmi/wDIZvv+veD/ANClqOpNF/5DN9/17wf+hS0AbtFFFABRRRQAVjeIfvab/wBfZ/8ARMlbNY3iH72m/wDX2f8A0TJQBXooooAKKKKACiiigAooooAKKKKACiiigAooooAKKKKACiiigAooooAKKKKACiiigAooooAKKKKACiiigAsP+Rhg/wCvSb/0OKuhrnrD/kYYP+vSb/0OKuhoAKKKKACiiigAooooAKKKKACiiigAooooAKxtYu3sdTsrhzcCzSOYzGNHdRwuCwUH35PvWzRQBysN353h6HVo7uZtRn/1aiZiryZxsEeduO3TIHPXmupHTmlooAKz9b/48Y/+vu2/9HpWhWfrf/HjH/1923/o9KANCiiigDC1r/kM2P8A17z/APoUVR1JrX/IZsf+vef/ANCiqOgAooooAKKKKACiiigAooooAKKKKACiiigAooooAKKKKACiiigAooooAKKKKACiiigAooooAKKKKACpNF/5DN9/17wf+hS1HUmi/wDIZvv+veD/ANCloA3aKKKACiiigArG8Q/e03/r7P8A6JkrZrG8Q/e03/r7P/omSgCvRRRQAUUUUAFFFFABRRRQAUUUUAFFFFABRRRQAUUUUAFFFFABRRRQAUUUUAFFFFABRRRQAUUUUAFFFFABYf8AIwwf9ek3/ocVdDXPWH/Iwwf9ek3/AKHFXQ0AFFFFABRRRQAUUUUAFFFFABRRRQAUUUUAFFFFABRRRQAVn63/AMeMf/X3bf8Ao9K0Kz9b/wCPGP8A6+7b/wBHpQBoUUUUAYWtf8hmx/695/8A0KKo6k1r/kM2P/XvP/6FFUdABRRRQAUUUUAFFFFABRRRQAUUUUAFFFFABRRRQAUUUUAFFFFABRRRQAUUUUAFFFFABRRRQAUUUUAFSaL/AMhm+/694P8A0KWo6k0X/kM33/XvB/6FLQBu0UUUAFFFFABWN4h+9pv/AF9n/wBEyVs1jeIfvab/ANfZ/wDRMlAFeiiigAooooAKKKKACiiigAooooAKKKKACiiigAooooAKKKKACiiigAooooAKKKKACiiigAooooAKKKKACw/5GGD/AK9Jv/Q4q6GuesP+Rhg/69Jv/Q4q6GgAooooAKKKKACiiigAooooAKKKKACiiigAooooAKKKKACs/W/+PGP/AK+7b/0elaFZ+t/8eMf/AF923/o9KANCiiigDC1r/kM2P/XvP/6FFUdSa1/yGbH/AK95/wD0KKo6ACiiigAooooAKKKKACiiigAooooAKKKKACiiigAooooAKKKKACiiigAooooAKKKKACiiigAooooAKk0X/kM33/XvB/6FLUdSaL/yGb7/AK94P/QpaAN2iiigAooooAKxvEP3tN/6+z/6JkrZrG8Q/e03/r7P/omSgCvRRRQAUUUUAFFFFABRRRQAUUUUAFFFFABRRRQAUUUUAFFFFABRRRQAUUUUAFFFFABRRRQAUUUUAFFFFABYf8jDB/16Tf8AocVdDXPWH/Iwwf8AXpN/6HFXQ0AFFFFABRRRQAUUUUAFFFFABRRRQAUUUUAFFFFABRRRQAVn63/x4x/9fdt/6PStCs/W/wDjxj/6+7b/ANHpQBoUUUUAYWtf8hmx/wCvef8A9CiqOpNa/wCQzY/9e8//AKFFUdABRRRQAUUUUAFFFFABRRRQAUUUUAFFFFABRRRQAUUUUAFFFFABRRRQAUUUUAFFFFABRRRQAUUUUAFSaL/yGb7/AK94P/QpajqTRf8AkM33/XvB/wChS0AbtFFFABRRRQAVjeIfvab/ANfZ/wDRMlbNY3iH72m/9fZ/9EyUAV6KKKACiiigAooooAKKKKACiiigAooooAKKKKACiiigAooooAKKKKACiiigAooooAKKKKACiiigAooooALD/kYYP+vSb/0OKuhrnrD/AJGGD/r0m/8AQ4q6GgAooooAKKKKACiiigAooooAKKKKACiiigAooqlfXzW8sNvBD51xPnYpbaoAxksecDkdAaALtFZVxqF/ZQtc3ljbi3j5kaC5Lso9cFFBx35/OtQHIzQAtZ+t/wDHjH/1923/AKPSrV1d21nGJLu4igQnaGlcKCfTJ+lZOqatptzbww2+oWk0rXdvtSOZWY/vkPABoA3KKKKAMLWv+QzY/wDXvP8A+hRVHR4huILbVrB7iaOFDBOA0jBRndFxzVP+1tN/6CFp/wB/l/xoAuUVT/tbTf8AoIWn/f5f8aP7W03/AKCFp/3+X/GgC5RVP+1tN/6CFp/3+X/Gj+1tN/6CFp/3+X/GgC5RVP8AtbTf+ghaf9/l/wAaP7W03/oIWn/f5f8AGgC5RVP+1tN/6CFp/wB/l/xo/tbTf+ghaf8Af5f8aALlFU/7W03/AKCFp/3+X/Gj+1tN/wCghaf9/l/xoAuUVT/tbTf+ghaf9/l/xo/tbTf+ghaf9/l/xoAuUVT/ALW03/oIWn/f5f8AGj+1tN/6CFp/3+X/ABoAuUVT/tbTf+ghaf8Af5f8aP7W03/oIWn/AH+X/GgC5RVP+1tN/wCghaf9/l/xo/tbTf8AoIWn/f5f8aALlFU/7W03/oIWn/f5f8aP7W03/oIWn/f5f8aALlFU/wC1tN/6CFp/3+X/ABo/tbTf+ghaf9/l/wAaALlFU/7W03/oIWn/AH+X/Gj+1tN/6CFp/wB/l/xoAuUVT/tbTf8AoIWn/f5f8aP7W03/AKCFp/3+X/GgC5RVP+1tN/6CFp/3+X/Gj+1tN/6CFp/3+X/GgC5Umi/8hm+/694P/Qpaz/7W03/oIWn/AH+X/Grnh64gudWv3t5o5kEEALRsGGd0vHFAHQ0UUUAFFFFABWN4h+9pv/X2f/RMlbNYfieaOBNOkmkSONbvlnYAD91J3NAEVFU/7W03/oIWn/f5f8aP7W03/oIWn/f5f8aALlFU/wC1tN/6CFp/3+X/ABo/tbTf+ghaf9/l/wAaALlFU/7W03/oIWn/AH+X/Gj+1tN/6CFp/wB/l/xoAuUVT/tbTf8AoIWn/f5f8aP7W03/AKCFp/3+X/GgC5RVP+1tN/6CFp/3+X/Gj+1tN/6CFp/3+X/GgC5RVP8AtbTf+ghaf9/l/wAaP7W03/oIWn/f5f8AGgC5RVP+1tN/6CFp/wB/l/xo/tbTf+ghaf8Af5f8aALlFU/7W03/AKCFp/3+X/Gj+1tN/wCghaf9/l/xoAuUVT/tbTf+ghaf9/l/xo/tbTf+ghaf9/l/xoAuUVT/ALW03/oIWn/f5f8AGj+1tN/6CFp/3+X/ABoAuUVT/tbTf+ghaf8Af5f8aP7W03/oIWn/AH+X/GgC5RVP+1tN/wCghaf9/l/xo/tbTf8AoIWn/f5f8aALlFU/7W03/oIWn/f5f8aP7W03/oIWn/f5f8aALlFU/wC1tN/6CFp/3+X/ABo/tbTf+ghaf9/l/wAaALlFU/7W03/oIWn/AH+X/Gj+1tN/6CFp/wB/l/xoAuWH/Iwwf9ek3/ocVdDXMaRd2114hi+zXEU220m3eW4bHzxdcV09ABRRRQAUUUUAFFFFABRRRQAUUUUAFFFFABVW9sUuzG/mSQzREmOWIgMuevUEEH0INWqKAM19JadfLu9Qu7mE/eify1VvqUQH8M/WtGl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sXUNSfSNU8y9mzp88Z2ZUfu5FGdue+4dM9xjvQBtUVkW19cWthbtfJLPe3TFkt41XcoPO3sMKOpJ/pU0es27+UCkqSPP8AZ2jYDdG+0thucYwOoz1FAGjRWZda5b20zwmGeSRZ1g2ooO52TcMc9Mcf/W5pBrlv5TloJ1nWYQfZiFMhcjIAwdvTnOcYoA1KKz7DVo728ntPs9xBPbqrSLKF43ZxggkHp2qtr13fLJDaaW4W6ZHmYlQ3yqOBz6sQPzoA2aKzv7Yt/wCzba8CvJ9p2iKNBlnY/wAIzj364AxUSeILbddpcQXFs9oqtKsqgn5iQoG0nJPt6igDWoqjaaktxcG3ltp7WfZ5ipMF+ZemQVJHBxkZzyKvUAFFFFABRRRQAUUUUAFFFFABRRRQAUUUUAFFFFABRRRQAUUUUAFFFFABRRRQAUUUUAFFFFABRRXPXWq3UermVHA023mS2mG0cswOWz14JQfiaPIDoaKo3epLb3Itoree6n2eY0cIXKr0ySxA69s5qjoWsm8hhWcu8lxJOY2KBcIj4AI4wcEdqANyiuc1TXpomMlkjsscd0GQqvLxlQDyeg5PXp2rbsZnnsoZZY3jdlBKvjP6Eiha6g9CxRXPWmq3UmsLJI4/s25le3gG0cMoGGz1+Yhx+Aq/daxHbzTxpbXNwLcBp3hVSI8jPOSCTjnABNHS4GlRWWmuQzRWzW1tc3ElxCJxFGFDKh7tlgB6dau2d1Fe2yXEJJRs8MMEEHBBHYg5FAE9FFFABRRRQAUUUUAFFFFABRRRQAUUUUAFFFFABRRRQAUUUUAFFFFABRRRQAUUUUAFFFFABRRRQAUUUUAFFFFABRRRQAUUUUAFFFFABRRRQAUUUUAFZuu2kt5ZRxwxh2W4icjIHAcEnn2zWlRQBmalbzrqFpqFvCbgwB43iVgrFWxyMkDIIHBIrPfT74udQ+zZla+S4+zB13BAmzGc7d2OeuPeujooA5xLG/m1I3UloYla+SbaXUkIISuTg9c9h+vWi7s7iHV3vgiE/bEeGMyKpmHk7GC5P3hyQDjpXR1FcW8F1CYrmGOaM9UkUMD+Bo2/r0/yAx9KkmuPEepTSwGDEMKBGYMw5c/NtJAPOcAngj1p8WkG71C7vr4TxyO3lwiK4ePES9M7GHU5PPtWrb20FrEIraGOGMchI1CgfgKloA5ZdPuNMmiSJA8NteGW1R5gGlV1bcg3HlgSSM9fXrUdxa3Os6hqg8gwOsduUjaUBsqzNhmUnaT7E4BBrqLi3guoTFcwxzRnqkihgfwNFvbQWsQitoY4YxyEjUKB+AoAytNs/wDiYLcNp13AY4yokur0ytk9Qq72GOOpI7cVtUUUAFFFFABRRRQAUUUUAFFFFABRRRQAUUUUAFFFFABRRRQAUUUUAFFFFABRRRQAUUUUAFFFFAEc7SJbyPFH5kiqSqAgbj2HNYcXhiCTSGt7qS48+dS0xW5kCGRuSdobb19u1dBRQBz9lHqlnKt5PZPcSzW6RTRxyJuV0LYblgCrZz1yPSoLCx1KzFldSWRkkjlufNhikUsBI24EEkAjgdwea6eigDlDpGozQyb7dUeRL3I8wEAyEbOfetmU3raDtt7do7wxCNUdl+Q9Mkg4wOvWtKijpYd+pz914ZgTSRDYvcCeAB4N9zIVDryDtLbeT7d6Yk91Z/2k4tVl8/Ez4nQC3cxgMsmW4AwDkZ4NdHVWfTrG4nWeezt5ZlxtkeJWYY6YJFD1uJaHN6fpU0dtYXZtrudZLGKN0trkwujLkgn5lBHzevGPeug0i2FrYKn2b7MWYu0ZmMpBJycsep9ev1NXqKbeorBRRRSG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>
            <a:extLst>
              <a:ext uri="{FF2B5EF4-FFF2-40B4-BE49-F238E27FC236}">
                <a16:creationId xmlns:a16="http://schemas.microsoft.com/office/drawing/2014/main" id="{315BC803-852F-4846-A675-92EEB4E74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E3655-8C0C-47F6-9BD9-52CA4C4A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(label)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55696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data:image/jpeg;base64,/9j/4AAQSkZJRgABAQEAAAAAAAD/2wBDABALDA4MChAODQ4SERATGCgaGBYWGDEjJR0oOjM9PDkzODdASFxOQERXRTc4UG1RV19iZ2hnPk1xeXBkeFxlZ2P/2wBDARESEhgVGC8aGi9jQjhCY2NjY2NjY2NjY2NjY2NjY2NjY2NjY2NjY2NjY2NjY2NjY2NjY2NjY2NjY2NjY2NjY2P/wAARCAIVAs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qmqzy22mXM1vE8syRny0RSxLduB70m7IFqcXqGs36eIpdUjuJf7Ls7pLWSMOdrcEMcdDg/wBK6vXdaj0e0ikELXE07iOGFDgux9/SuPtfBGpXGiZk1aeEzL5r2bI2C3XDfN16dqtSw6pdaDot+1jcPd6ZN+9gZCruoxyAevAH5mn0sw63/ryNi38TXDa3aaVd6U9rPOrM26YMFABIwQMMDj2qKTxdIVmu7fSZp9LgfZJdiRQeDyQnUj3/AJVnS3c2peOdIkksp7SIwyBFnAWQ/K2SQDxWbbaFFYrLZ33hm71C8EpEU0cjrFIueCWBwv5Uf1+IHo0M0dxBHNEwaORQysO4PSuD0rS9X11r64TxFe2qxXUkSxhnYcc/3hjrXc2UC21lBAkQiWNAojDFguB0yeT9a4bStU1bQmvrdPDt7dLLdPKJArqOeP7pz0o05v68gWxYh1e+i0LWrPU5pJLnTio82CXy3ZSeCGwcfXHetN/EbW0em2VnZyXt7c2yyhHnCnbju5HJ4Pask6Tqcnh/XL68tmF7qG0rbxqWKgHjgd/8Km1axil07TY9Q0K7ukS1RfPtSTNE2PulP8aNevkHp5/oaF/r9+vhu7vY9NmtLuA7GSbov+2pIww+lVo/FF5p+g6bcX2mvJJcMsa4nBaQFQd/A6n+6aqadpepv4X1i3KXQglX/Q4Lo/vQB6jtnjimzpd3ukeHo1069jezuYklWSEggKBlv933NPr9wdPvNC/1S8N5pH22zurF5bvYscV4MMPl5fCncOemaq2esanD4i1uC3tLjUisi7IzNtSJRnPJ6Z44A5xWj4otrifVtCeGCWRIrrdIyISEHHJx0rOs7m+0fxHrdw2kXtxbTyDa8MWSSM4x6jryOn40l/n+gP8Ay/U0J/F8K+Hf7WhtWcrKIZIHfaUbuCcH/JrR1HWPsOo6baeR5n252XdvxswB2xz19q5WTQNSfwZeBrYi7uLr7V9nB+ZRnp9epxVm5nvtW1/QrgaTfW8EDtvaaLGCQM8dhx1OM01vbz/QHt94tprurXOq61DPaMLeBCp8udVNuArEEcck469quWPiCKx8K2N26XNxLcMY4Ynl8yWRtx4LYGfy9KppDd2et+IYWsLuRL+MmKaOIsnCNwT684+tQR6VqC+GtDuorSRrnTpTI9swKsylueD34H50lsvl/wAEHv8Aeb+na/LNqY03UtPfT7p0LxKZBIsgHXDDv7VnjxjdSw3stvokksdnIyyuJwFCjvyMk+wH40sK3eu+J7LUDYXNlaWKNzcpsd2PGAPSodFsrqLw/wCIY5LaZJJpZzGrRkFwV4wO+aT2v6/mNb2On02+i1LT4LyAERzLuAbqPasq88RTDUprHS9Mk1CW3AM5WURqme2T1PtU/hOGW38NWMU8TxSKhDI6lSPmPUGsmM3nhzXdTlOm3V7bXzCWN7ZN5VuflYdhz1qn8ViV8NyLxD4lmufCf2zS1lhLSeVM28K8BBHGPU+3rW94bhuYdHjF59pEzEsRcXAmYenzAdPauUu9F1CLwZeCS2ka7vLsTmCJS5QEjjArugxitA5ViUjztAyTgdMetLZN/wBbD3sji/FWpak2tTNptxKkOlRJJOiOQHJYHBA68evoa0fGWpSf8InHfWFxLF5rxsrxuVbB5xkVjad4U1XVre4vrnU7nTnvZGMtuY2+YZP3huHvwR0pk9rqjeCpdLksrl57S7Cx4hY70ycEccjr+lGyt6fmPrc6ODxLMl/a2+oaXNZRXZ228zyBtx7BgPuk8cUat4kutPluDHo8sltb/fnlmEIb/cDD5vwrPvG1DxBqGlW7aVc2YtJhNcSzLhAR2U/xf/qrOu9Pujf6wt7olzf3k5YWlxjdGiEHHJOBjt3+lDEjW1fV3u5vDdzZTTRQ3c/zIGK7hkcMB171evPEUw1Kax0vTJNQltwDOVlEapntk9T7VhRWN4dP8KKLO4Bt5yZgYmzH83VuOB9avRm88Oa7qcp026vba+YSxvbJvKtz8rDsOetPuvX9BLZfL9S5ceLYE8ONq8Fu0myQRvA7bGRs4IJwaIPE8p1S0tL3S5rSO9/495XkVi31Ufd/OsG70XUIvBl4JLaRru8uxOYIlLlASOMCtjX7W4m1jw48VvK6QykyMqEhB8vX0oW+v9aA9tPMmu/Es63d1DpulS30dnxcSiUIFPcKD94jmtnTr6DUrGG8tmJilXIz1HqD7iuFutEhs9X1E6hoN3qYnlMttLblsc87WIPHJ612eh2i2WkwQpZizGCxgEpk2EnONx60lsN7nH6reXd94mvbK519tGigx5CjKhxjqTkfqe9bOnajqmmeG7u61VUuzbEmGVJVxOnGDkZ/UVQ1mXVbbUbiPUNDGuWbsTbMsQ3RKe2VUkfj6dap22nXtl4Q12W5tjZwTgNDaliTGM8nnn06+lK9ov0H9o2E8YzLBa3l1o80GnXBC/aTKDtJ/wBnGcZ78ZFXtQ1+aHUm0/TNOfULmNBJKBKI1QHpyep9q5yV9R1nwxp+ixaVcI7pFuuGA8kRjGGDeuMcdetP1jRIrfxHNdX2kXWp2U8a7Dbbi8bgAYIBHpVPRiR0C+KbL+wH1V1kRY28t4SPnWTpt/z2pNO1+6uNSSyv9Insnlj8yNt4kUj3IHy1kXGgS3HhForDSvsE/nicWzTmQtjjknoSO1athrWo6hqEMSaNcW1sEPnyXS7Crf7P94f54pdf67CKGkeIIbPw9cXs32yXF00SJLN5ru3GADgYHt9a0tP1+aXUVsNU059PuJEMkQMokVwOvI7+1csmg3114Slj+xy+dDfmcQSAoZUxg46ev6Vp6Bp1idWjns/DN1ZCJSfPupXQhsYwFJO7r1oX9fcN/wBfeWYvFtzdCS4sdEuLqxSTyzNHIC59xHjNdOrBlDAEAjPIwfyrznUtM3zyNZ6Dqthqu/5GtX3QE567+w+mK9BslnSygS6cPOsaiRh0LY5P50LYHuT0UUUAFFFFABRRRQAUUUUAFFFFABRRRQAUUUUAFFFFABRRRQAUUUUAFFFFABRRRQAUUUUAFFFFABRRRQAUUUUAFFFFABRRRQAUUUUAFFFFABRRRQAUUUUAFFFFABRRRQAVnazotprVukN2HHltuR422sh9Qa0aKAMfTfDtrp979ta4u7y627Flupd7KvoK2KKKACiiigAooooAKKKKACiiigAooooAKKKKACiiigAooooAKKKKACiiigAooooAKKKKACiiigAooooAKq6lYxalYTWc7Oscy7WKEAj6Zq1RRuBBZ2yWVnBaxFikKCNS3UgDHNT0UUbgFFFFABRRRQAUUUUAFFFFABRRRQAUUUUAFFFFABRRRQAUUUUAFFFFABRRRQAUUUUAFFFFABRRRQAUUUUAFFFFABRRVW8vo7QxoUklmlJEcUa5Z8deuAPqSBQBaorNfVmgXzLvTry2hH3pX8tlX6hHJx74rRoAWiiigAooooAKKp32p2unvGlw0geUMVWOF5CQMZPyg46j86r/APCQ6f8A9Pf/AIBTf/EUAalFZf8AwkOn/wDT3/4BTf8AxFH/AAkOn/8AT3/4BTf/ABFAGpRWX/wkOn/9Pf8A4BTf/EUf8JDp/wD09/8AgFN/8RQBqUVl/wDCQ6f/ANPf/gFN/wDEUf8ACQ6f/wBPf/gFN/8AEUAalFZf/CQ6f/09/wDgFN/8RR/wkOn/APT3/wCAU3/xFAGpRWX/AMJDp/8A09/+AU3/AMRR/wAJDp//AE9/+AU3/wARQBqUVl/8JDp//T3/AOAU3/xFH/CQ6f8A9Pf/AIBTf/EUAalFZf8AwkOn/wDT3/4BTf8AxFH/AAkOn/8AT3/4BTf/ABFAGpRWX/wkOn/9Pf8A4BTf/EUf8JDp/wD09/8AgFN/8RQBqUVl/wDCQ6f/ANPf/gFN/wDEUf8ACQ6f/wBPf/gFN/8AEUAalFZf/CQ6f/09/wDgFN/8RR/wkOn/APT3/wCAU3/xFAGpRWX/AMJDp/8A09/+AU3/AMRR/wAJDp//AE9/+AU3/wARQBqUVl/8JDp//T3/AOAU3/xFH/CQ6f8A9Pf/AIBTf/EUAalFZf8AwkOn/wDT3/4BTf8AxFH/AAkOn/8AT3/4BTf/ABFAGpRWX/wkOn/9Pf8A4BTf/EUf8JDp/wD09/8AgFN/8RQBqUVl/wDCQ6f/ANPf/gFN/wDEVYsdTtdQeRLdpC8QUsskLxkA5wfmAz0P5UAXKKKKACiiigAooooAKKKKACiiigAooooAKKKKACiiigAooooAKKKKACiiigAooooAKKKKACiiigAooooAKKKKACiiigAooooAKKKKACiiigAooooAKKKKACiiigAooooAKKKKACsvWRFG9vdG6FvcxErD+7Mm/djK7B8zdO3PFalZmrRNHJBqKTQRm1DAi4fYjK2Act/CeBzg+nekBnTXLXsZtdQvvKtpvlc/2bNb5/2d8hKjPT3zgc10Y4GK52W/OtxNpwutJTzwVJgvfOfHU4XavOO+eOvNdEBgYqgFoqG6uY7WMSSLKwJx+6heQ/koJ/Gqo1qz3IrLdpvdUBks5kXLEAAkrgZJA5pAaFFFFAGFrX/IZsf+vef/ANCiqOpNa/5DNj/17z/+hRVHQAUUUUAFFFFABRRRQAUUUUAFFFFABRRRQAUUUUAFFFFABRRRQAUUUUAFFFFABRRRQAUUUUAFFFFABUmi/wDIZvv+veD/ANClqOpNF/5DN9/17wf+hS0AbtFFFABRRRQAVj+Iy5SwjWWWNZLna3lSMhI8qQ4ypB6gflWxWN4h+9pv/X2f/RMlAGf9kH/Pzff+Bs3/AMVR9kH/AD833/gbN/8AFVYooAr/AGQf8/N9/wCBs3/xVH2Qf8/N9/4Gzf8AxVWKKAK/2Qf8/N9/4Gzf/FUfZB/z833/AIGzf/FVYooAr/ZB/wA/N9/4Gzf/ABVH2Qf8/N9/4Gzf/FVYooAr/ZB/z833/gbN/wDFUfZB/wA/N9/4Gzf/ABVWKKAK/wBkH/Pzff8AgbN/8VR9kH/Pzff+Bs3/AMVViigCv9kH/Pzff+Bs3/xVH2Qf8/N9/wCBs3/xVWKKAK/2Qf8APzff+Bs3/wAVR9kH/Pzff+Bs3/xVWKKAK/2Qf8/N9/4Gzf8AxVH2Qf8APzff+Bs3/wAVViigCv8AZB/z833/AIGzf/FUfZB/z833/gbN/wDFVYooAr/ZB/z833/gbN/8VR9kH/Pzff8AgbN/8VViigCv9kH/AD833/gbN/8AFUfZB/z833/gbN/8VViigCv9kH/Pzff+Bs3/AMVR9kH/AD833/gbN/8AFVYooAr/AGQf8/N9/wCBs3/xVH2Qf8/N9/4Gzf8AxVWKKAK/2Qf8/N9/4Gzf/FUfZB/z833/AIGzf/FVYooAbpStDrsUaz3Lo9tKxWW4eQZDR4OGJ9T+ddHXPWH/ACMMH/XpN/6HFXQ0AFFFFABRRRQAUUUUAFFFFABRRRQAUUUUAFZmqW0z3lleRwC5W2LEw5AYkgAMueMj3I4JrTrJ1m3E91Y/aIGuLIMwljCFxuI+Uso6gHPbjIPagCPUvteq2MlmulzQNJjEs7xbYyDnd8rMcjtx19K2RwK5vX7G5tNHu4NPhkuLWdCv2dBkwk9Cg/u/7I6duMiujX7g+lADqz9b/wCPGP8A6+7b/wBHpWhWfrf/AB4x/wDX3bf+j0oA0KKKKAMLWv8AkM2P/XvP/wChRVHUmtf8hmx/695//QoqjoAKKKKACiiigAooooAKKKKACiiigAooooAKKKKACiiigAooooAKKKKACiiigAooooAKKKKACiiigAqTRf8AkM33/XvB/wChS1HUmi/8hm+/694P/QpaAN2iiigAooooAKxvEP3tN/6+z/6JkrZrG8Q/e03/AK+z/wCiZKAK9FFFABRRRQAUUUUAFFFFABRRRQAUUUUAFFFFABRRRQAUUUUAFFFFABRRRQAUUUUAFFFFABRRRQAUUUUAFh/yMMH/AF6Tf+hxV0Nc9Yf8jDB/16Tf+hxV0NABRRRQAUUUUAFFFFABRRRQAUUUUAFFFFABRRRQAUUUUAFZ+t/8eMf/AF923/o9K0Kz9b/48Y/+vu2/9HpQBoUUUUAYWtf8hmx/695//QoqjqTWv+QzY/8AXvP/AOhRVHQAUUUUAFFFFABRRRQAUUUUAFFFFABRRRQAUUUUAFFFFABRRRQAUUUUAFFFFABRRRQAUUUUAFFFFABUmi/8hm+/694P/QpajqTRf+Qzff8AXvB/6FLQBu0UUUAFFFFABWN4h+9pv/X2f/RMlbNY3iH72m/9fZ/9EyUAV6KKKACiiigAooooAKKKKACiiigAooooAKKKKACiiigAooooAKKKKACiiigAooooAKKKKACiiigAooooALD/AJGGD/r0m/8AQ4q6GuesP+Rhg/69Jv8A0OKuhoAKKKKACiiigAooooAKKKKACiiigAooooAKKKKACiiigArP1v8A48Y/+vu2/wDR6VoVn63/AMeMf/X3bf8Ao9KANCiiigDC1r/kM2P/AF7z/wDoUVR1JrX/ACGbH/r3n/8AQoqjoAKKKKACiiigAooooAKKKKACiiigAooooAKKKKACiiigAooooAKKKKACiiigAooooAKKKKACiiigAqTRf+Qzff8AXvB/6FLUdSaL/wAhm+/694P/AEKWgDdooooAKKKKACsbxD97Tf8Ar7P/AKJkrZrG8Q/e03/r7P8A6JkoAr0UUUAFFFFABRRRQAUUUUAFFFFABRRRQAUUUUAFFFFABRRRQAUUUUAFFFFABRRRQAUUUUAFFFFABRRRQAWH/Iwwf9ek3/ocVdDXPWH/ACMMH/XpN/6HFXQ0AFFFFABRRRQAUUUUAFFFFABRRRQAUUUUAFFFFABRRRQAVn63/wAeMf8A1923/o9K0Kz9b/48Y/8Ar7tv/R6UAaFFFFAGFrX/ACGbH/r3n/8AQoqjqTWv+QzY/wDXvP8A+hRVHQAUUUUAFFFFABRRRQAUUUUAFFFFABRRRQAUUUUAFFFFABRRRQAUUUUAFFFFABRRRQAUUUUAFFFFABUmi/8AIZvv+veD/wBClqOpNF/5DN9/17wf+hS0AbtFFFABRRRQAVjeIfvab/19n/0TJWzWN4h+9pv/AF9n/wBEyUAV6KKKACiiigAooooAKKKKACiiigAooooAKKKKACiiigAooooAKKKKACiiigAooooAKKKKACiiigAooooALD/kYYP+vSb/ANDiroa56w/5GGD/AK9Jv/Q4q6GgAooooAKKKKACiiigAooooAKKKKACiiigArJ1qYxzWizTyW9i5bz5UbZg8bQXHKgnPOR2Gea1qzdTuZlvLOzinFuLksDNtBYYAIVc8ZPPUHoeKAMu7n09Ldn0fVJJ78f6mKO+e4Ln0KFmBHqccdeMV0o6c1i6l9r0qxkvV1SeZosYinSLbITxt+VVOT256+tbQ5FAC1n63/x4x/8AX3bf+j0rQrP1v/jxj/6+7b/0elAGhRRRQBha1/yGbH/r3n/9CiqOpNa/5DNj/wBe8/8A6FFUdABRRRQAUUUUAFFFFABRRRQAUUUUAFFFFABRRRQAUUUUAFFFFABRRRQAUUUUAFFFFABRRRQAUUUUAFSaL/yGb7/r3g/9ClqOpNF/5DN9/wBe8H/oUtAG7RRRQAUUUUAFY3iH72m/9fZ/9EyVs1jeIfvab/19n/0TJQBXooooAKKKKACiiigAooooAKKKKACiiigAooooAKKKKACiiigAooooAKKKKACiiigAooooAKKKKACiiigAsP8AkYYP+vSb/wBDiroa56w/5GGD/r0m/wDQ4q6GgAooooAKKKKACiiigAooooAKKKKACiiigArM1GZX1G00+aCGa2uUkaRZE3fc2kcdO/pWnWVrx0gRRLrFuJVkJjjJt2kIJ7AqCVJ/A+nSkxozLYRW1gNdt7DTYYAnmCKO12yhOn+sB645xt9veunByM1hRHR4rOGzS01D7PC25IzaXJGc55yvIzzg5FbtUIiuoZJ4wsd1LbEHO+IISfb5lI/SsnVLKeK3hd9Tu51F3b5jkWIKf3yddqA/rW5Wfrf/AB4x/wDX3bf+j0pAaFFFFAGFrX/IZsf+vef/ANCiqOpNa/5DNj/17z/+hRVHQAUUUUAFFFFABRRRQAUUUUAFFFFABRRRQAUUUUAFFFFABRRRQAUUUUAFFFFABRRRQAUUUUAFFFFABUmi/wDIZvv+veD/ANClqOpNF/5DN9/17wf+hS0AbtFFFABRRRQAVjeIfvab/wBfZ/8ARMlbNY3iH72m/wDX2f8A0TJQBXooooAKKKKACiiigAooooAKKKKACiiigAooooAKKKKACiiigAooooAKKKKACiiigAooooAKKKKACiiigAsP+Rhg/wCvSb/0OKuhrnrD/kYYP+vSb/0OKuhoAKKKKACiiigAooooAKKKKACiiigAooooAKhuraG8tnt7hN8Ugwy5I/UdKmooAQDaoAzx6nNLRRQAVn63/wAeMf8A1923/o9K0Kz9b/48Y/8Ar7tv/R6UAaFFFFAGFrX/ACGbH/r3n/8AQoqjqTWv+QzY/wDXvP8A+hRVHQAUUUUAFFFFABRRRQAUUUUAFFFFABRRRQAUUUUAFFFFABRRRQAUUUUAFFFFABRRRQAUUUUAFFFFABUmi/8AIZvv+veD/wBClqOpNF/5DN9/17wf+hS0AbtFFFABRRRQAVjeIfvab/19n/0TJWzWN4h+9pv/AF9n/wBEyUAV6KKKACiiigAooooAKKKKACiiigAooooAKKKKACiiigAooooAKKKKACiiigAooooAKKKKACiiigAooooALD/kYYP+vSb/ANDiroa56w/5GGD/AK9Jv/Q4q6GgAooooAKKKKACiiigAooooAKKKKACiiigAooooAKKKKACs/W/+PGP/r7tv/R6VoVn63/x4x/9fdt/6PSgDQooooAwta/5DNj/ANe8/wD6FFUdSa1/yGbH/r3n/wDQoqjoAKKKKACiiigAooooAKKKKACiiigAooooAKKKKACiiigAooooAKKKKACiiigAooooAKKKKACiiigAqTRf+Qzff9e8H/oUtR1Jov8AyGb7/r3g/wDQpaAN2iiigAooooAKxvEP3tN/6+z/AOiZK2axvEP3tN/6+z/6JkoAr0UUUAFFFFABRRRQAUUUUAFFFFABRRRQAUUUUAFFFFABRRRQAUUUUAFFFFABRRRQAUUUUAFFFFABRRRQAWH/ACMMH/XpN/6HFXQ1z1h/yMMH/XpN/wChxV0NABRRRQAUUUUAFFFFABRRRQAUUUUAFFFFABRRRQAUUUUAFZ+t/wDHjH/1923/AKPStCs/W/8Ajxj/AOvu2/8AR6UAaFFFFAGFrX/IZsf+vef/ANCiqOpNa/5DNj/17z/+hRVHQAUUUUAFFFFABRRRQAUUUUAFFFFABRRRQAUUUUAFFFFABRRRQAUUUUAFFFFABRRRQAUUUUAFFFFABUmi/wDIZvv+veD/ANClqOpNF/5DN9/17wf+hS0AbtFFFABRRRQAVjeIfvab/wBfZ/8ARMlbNY3iH72m/wDX2f8A0TJQBXooooAKKKKACiiigAooooAKKKKACiiigAooooAKKKKACiiigAooooAKKKKACiiigAooooAKKKKACiiigAsP+Rhg/wCvSb/0OKuhrnrD/kYYP+vSb/0OKuhoAKKKKACiiigAooooAKKKKACiiigAooooAKr3d5b2aK1xJt3HCqAWZz6Ko5J9gKsVmatE0ckGopNBGbUMCLh9iMrYBy38J4HOD6d6AHjWbLcoc3EIY4Dz20sS57DcygD860K5yW/OtxNpwutJTzwVJgvfOfHU4XavOO+eOvNdEBgYoAWs/W/+PGP/AK+7b/0elaFZ+t/8eMf/AF923/o9KANCiiigDC1r/kM2P/XvP/6FFUdSa1/yGbH/AK95/wD0KKo6ACiiigAooooAKKKKACiiigAooooAKKKKACiiigAooooAKKKKACiiigAooooAKKKKACiiigAooooAKk0X/kM33/XvB/6FLUdSaL/yGb7/AK94P/QpaAN2iiigAooooAKxvEP3tN/6+z/6JkrZrG8Q/e03/r7P/omSgCvRRRQAUUUUAFFFFABRRRQAUUUUAFFFFABRRRQAUUUUAFFFFABRRRQAUUUUAFFFFABRRRQAUUUUAFFFFABYf8jDB/16Tf8AocVdDXPWH/Iwwf8AXpN/6HFXQ0AFFFFABRRRQAUUUUAFFFFABRRRQAUUUUAFZmqW0z3lleRwC5W2LEw5AYkgAMueMj3I4JrTrJ1qIyTWjTQyz2KlvPijUvk8bSUHLAHPGD2OOKAI9S+16rYyWa6XNA0mMSzvFtjIOd3ysxyO3HX0rZHArmru306W3ZdH0qSC/wD+WMqWL25Q+u8qoA9Rnkcc10o6c0ARXV3bWcYku7iKBCdoaVwoJ9Mn6Vk6pq2m3NvDDb6haTStd2+1I5lZj++Q8AGtys/W/wDjxj/6+7b/ANHpQBoUUUUAYWtf8hmx/wCvef8A9CiqOpNa/wCQzY/9e8//AKFFUdABRRRQAUUUUAFFFFABRRRQAUUUUAFFFFABRRRQAUUUUAFFFFABRRRQAUUUUAFFFFABRRRQAUUUUAFSaL/yGb7/AK94P/QpajqTRf8AkM33/XvB/wChS0AbtFFFABRRRQAVjeIfvab/ANfZ/wDRMlbNY3iH72m/9fZ/9EyUAV6KKKACiiigAooooAKKKKACiiigAooooAKKKKACiiigAooooAKKKKACiiigAooooAKKKKACiiigAooooALD/kYYP+vSb/0OKuhrnrD/AJGGD/r0m/8AQ4q6GgAooooAKKKKACiiigAooooAKKKKACiiigArO1qXUbe1E2nCJyhzIjxNIxXuVAYZI9O9aNFAGcsWrkA/brLB9bJx/wC1a0KWigArP1v/AI8Y/wDr7tv/AEelaFZ+t/8AHjH/ANfdt/6PSgDQooooAwta/wCQzY/9e8//AKFFUdSa1/yGbH/r3n/9CiqOgAooooAKKKKACiiigAooooAKKKKACiiigAooooAKKKKACiiigAooooAKKKKACiiigAooooAKKKKACpNF/wCQzff9e8H/AKFLUdSaL/yGb7/r3g/9CloA3aKKKACiiigArG8Q/e03/r7P/omStmsbxD97Tf8Ar7P/AKJkoAr0UUUAFFFFABRRRQAUUUUAFFFFABRRRQAUUUUAFFFFABRRRQAUUUUAFFFFABRRRQAUUUUAFFFFABRRRQAWH/Iwwf8AXpN/6HFXQ1z1h/yMMH/XpN/6HFXQ0AFFFFABRRRQAUUUUAFFFFABRRRQAUUUUAFFFFABRRRQAVn63/x4x/8AX3bf+j0rQrP1v/jxj/6+7b/0elAGhRRRQBha1/yGbH/r3n/9CiqOpNa/5DNj/wBe8/8A6FFUdABRRRQAUUUUAFFFFABRRRQAUUUUAFFFFABRRRQAUUUUAFFFFABRRRQAUUUUAFFFFABRRRQAUUUUAFSaL/yGb7/r3g/9ClqOpNF/5DN9/wBe8H/oUtAG7RRRQAUUUUAFY3iH72m/9fZ/9EyVs1jeIfvab/19n/0TJQBXooooAKKKKACiiigAooooAKKKKACiiigAooooAKKKKACiiigAooooAKKKKACiiigAooooAKKKKACiiigAsP8AkYYP+vSb/wBDiroa56w/5GGD/r0m/wDQ4q6GgAooooAKKKKACiiigAooooAKKKKACiiigAooooAKKKKACs/W/wDjxj/6+7b/ANHpWhWfrf8Ax4x/9fdt/wCj0oA0KKKKAMLWv+QzY/8AXvP/AOhRVHUmtf8AIZsf+vef/wBCiqOgAooooAKKKKACiiigAooooAKKKKACiiigAooooAKKKKACiiigAooooAKKKKACiiigAooooAKKKKACpNF/5DN9/wBe8H/oUtR1Jov/ACGb7/r3g/8AQpaAN2iiigAooooAKxvEP3tN/wCvs/8AomStmsbxD97Tf+vs/wDomSgCvRRRQAUUUUAFFFFABRRRQAUUUUAFFFFABRRRQAUUUUAFFFFABRRRQAUUUUAFFFFABRRRQAUUUUAFFFFABYf8jDB/16Tf+hxV0Nc9Yf8AIwwf9ek3/ocVdDQAUUUUAFFFFABRRRQAUUUUAFFFFABRRRQAUUVHNNFbxNLPKkUa/ed2CgfUmgCSiqcGrabczLDb6haTSt0SOZWY/gDVygArP1v/AI8Y/wDr7tv/AEelaFZ+t/8AHjH/ANfdt/6PSgDQooooAwta/wCQzY/9e8//AKFFUdSa1/yGbH/r3n/9CiqOgAooooAKKKKACiiigAooooAKKKKACiiigAooooAKKKKACiiigAooooAKKKKACiiigAooooAKKKKACpNF/wCQzff9e8H/AKFLUdSaL/yGb7/r3g/9CloA3aKKKACiiigArG8Q/e03/r7P/omStmsbxD97Tf8Ar7P/AKJkoAr0UUUAFFFFABRRRQAUUUUAFFFFABRRRQAUUUUAFFFFABRRRQAUUUUAFFFFABRRRQAUUUUAFFFFABRRRQAWH/Iwwf8AXpN/6HFXQ1z1h/yMMH/XpN/6HFXQ0AFFFFABRRRQAUUUUAFFFFABRRRQAUUUUAFZmqW0z3lleRwC5W2LEw5AYkgAMueMj3I4JrTrJ1qIyTWjTQyz2KlvPijUvk8bSUHLAHPGD2OOKAI9S+16rYyWa6XNA0mMSzvFtjIOd3ysxyO3HX0rZHArmru306W3ZdH0qSC//wCWMqWL25Q+u8qoA9Rnkcc10o6c0ALWfrf/AB4x/wDX3bf+j0q1dLctGBaSxRPnkyxGQY+gZf51k6pHqS28JuLu0ki+12+5Y7ZkY/vk6EyHH5UAblFFFAGFrX/IZsf+vef/ANCiqOpNa/5DNj/17z/+hRVHQAUUUUAFFFFABRRRQAUUUUAFFFFABRRRQAUUUUAFFFFABRRRQAUUUUAFFFFABRRRQAUUUUAFFFFABUmi/wDIZvv+veD/ANClqOpNF/5DN9/17wf+hS0AbtFFFABRRRQAVjeIfvab/wBfZ/8ARMlbNY3iH72m/wDX2f8A0TJQBXooooAKKKKACiiigAooooAKKKKACiiigAooooAKKKKACiiigAooooAKKKKACiiigAooooAKKKKACiiigAsP+Rhg/wCvSb/0OKuhrnrD/kYYP+vSb/0OKuhoAKKKKACiiigAooooAKKKKACiiigAooooAKxtYu3sdTsrhzcCzSOYzGNHdRwuCwUH35PvWzRQBysN353h6HVo7uZtRn/1aiZiryZxsEeduO3TIHPXmupHTmlooAKz9b/48Y/+vu2/9HpWhWfrf/HjH/1923/o9KANCiiigDC1r/kM2P8A17z/APoUVR1JrX/IZsf+vef/ANCiqOgAooooAKKKKACiiigAooooAKKKKACiiigAooooAKKKKACiiigAooooAKKKKACiiigAooooAKKKKACpNF/5DN9/17wf+hS1HUmi/wDIZvv+veD/ANCloA3aKKKACiiigArG8Q/e03/r7P8A6JkrZrG8Q/e03/r7P/omSgCvRRRQAUUUUAFFFFABRRRQAUUUUAFFFFABRRRQAUUUUAFFFFABRRRQAUUUUAFFFFABRRRQAUUUUAFFFFABYf8AIwwf9ek3/ocVdDXPWH/Iwwf9ek3/AKHFXQ0AFFFFABRRRQAUUUUAFFFFABRRRQAUUUUAFFFFABRRRQAVn63/AMeMf/X3bf8Ao9K0Kz9b/wCPGP8A6+7b/wBHpQBoUUUUAYWtf8hmx/695/8A0KKo6k1r/kM2P/XvP/6FFUdABRRRQAUUUUAFFFFABRRRQAUUUUAFFFFABRRRQAUUUUAFFFFABRRRQAUUUUAFFFFABRRRQAUUUUAFSaL/AMhm+/694P8A0KWo6k0X/kM33/XvB/6FLQBu0UUUAFFFFABWN4h+9pv/AF9n/wBEyVs1jeIfvab/ANfZ/wDRMlAFeiiigAooooAKKKKACiiigAooooAKKKKACiiigAooooAKKKKACiiigAooooAKKKKACiiigAooooAKKKKACw/5GGD/AK9Jv/Q4q6GuesP+Rhg/69Jv/Q4q6GgAooooAKKKKACiiigAooooAKKKKACiiigAooooAKKKKACs/W/+PGP/AK+7b/0elaFZ+t/8eMf/AF923/o9KANCiiigDC1r/kM2P/XvP/6FFUdSa1/yGbH/AK95/wD0KKo6ACiiigAooooAKKKKACiiigAooooAKKKKACiiigAooooAKKKKACiiigAooooAKKKKACiiigAooooAKk0X/kM33/XvB/6FLUdSaL/yGb7/AK94P/QpaAN2iiigAooooAKxvEP3tN/6+z/6JkrZrG8Q/e03/r7P/omSgCvRRRQAUUUUAFFFFABRRRQAUUUUAFFFFABRRRQAUUUUAFFFFABRRRQAUUUUAFFFFABRRRQAUUUUAFFFFABYf8jDB/16Tf8AocVdDXPWH/Iwwf8AXpN/6HFXQ0AFFFFABRRRQAUUUUAFFFFABRRRQAUUUUAFFFFABRRRQAVn63/x4x/9fdt/6PStCs/W/wDjxj/6+7b/ANHpQBoUUUUAYWtf8hmx/wCvef8A9CiqOpNa/wCQzY/9e8//AKFFUdABRRRQAUUUUAFFFFABRRRQAUUUUAFFFFABRRRQAUUUUAFFFFABRRRQAUUUUAFFFFABRRRQAUUUUAFSaL/yGb7/AK94P/QpajqTRf8AkM33/XvB/wChS0AbtFFFABRRRQAVjeIfvab/ANfZ/wDRMlbNY3iH72m/9fZ/9EyUAV6KKKACiiigAooooAKKKKACiiigAooooAKKKKACiiigAooooAKKKKACiiigAooooAKKKKACiiigAooooALD/kYYP+vSb/0OKuhrnrD/AJGGD/r0m/8AQ4q6GgAooooAKKKKACiiigAooooAKKKKACiiigAooqlfXzW8sNvBD51xPnYpbaoAxksecDkdAaALtFZVxqF/ZQtc3ljbi3j5kaC5Lso9cFFBx35/OtQHIzQAtZ+t/wDHjH/1923/AKPSrV1d21nGJLu4igQnaGlcKCfTJ+lZOqatptzbww2+oWk0rXdvtSOZWY/vkPABoA3KKKKAMLWv+QzY/wDXvP8A+hRVHR4huILbVrB7iaOFDBOA0jBRndFxzVP+1tN/6CFp/wB/l/xoAuUVT/tbTf8AoIWn/f5f8aP7W03/AKCFp/3+X/GgC5RVP+1tN/6CFp/3+X/Gj+1tN/6CFp/3+X/GgC5RVP8AtbTf+ghaf9/l/wAaP7W03/oIWn/f5f8AGgC5RVP+1tN/6CFp/wB/l/xo/tbTf+ghaf8Af5f8aALlFU/7W03/AKCFp/3+X/Gj+1tN/wCghaf9/l/xoAuUVT/tbTf+ghaf9/l/xo/tbTf+ghaf9/l/xoAuUVT/ALW03/oIWn/f5f8AGj+1tN/6CFp/3+X/ABoAuUVT/tbTf+ghaf8Af5f8aP7W03/oIWn/AH+X/GgC5RVP+1tN/wCghaf9/l/xo/tbTf8AoIWn/f5f8aALlFU/7W03/oIWn/f5f8aP7W03/oIWn/f5f8aALlFU/wC1tN/6CFp/3+X/ABo/tbTf+ghaf9/l/wAaALlFU/7W03/oIWn/AH+X/Gj+1tN/6CFp/wB/l/xoAuUVT/tbTf8AoIWn/f5f8aP7W03/AKCFp/3+X/GgC5RVP+1tN/6CFp/3+X/Gj+1tN/6CFp/3+X/GgC5Umi/8hm+/694P/Qpaz/7W03/oIWn/AH+X/Grnh64gudWv3t5o5kEEALRsGGd0vHFAHQ0UUUAFFFFABWN4h+9pv/X2f/RMlbNYfieaOBNOkmkSONbvlnYAD91J3NAEVFU/7W03/oIWn/f5f8aP7W03/oIWn/f5f8aALlFU/wC1tN/6CFp/3+X/ABo/tbTf+ghaf9/l/wAaALlFU/7W03/oIWn/AH+X/Gj+1tN/6CFp/wB/l/xoAuUVT/tbTf8AoIWn/f5f8aP7W03/AKCFp/3+X/GgC5RVP+1tN/6CFp/3+X/Gj+1tN/6CFp/3+X/GgC5RVP8AtbTf+ghaf9/l/wAaP7W03/oIWn/f5f8AGgC5RVP+1tN/6CFp/wB/l/xo/tbTf+ghaf8Af5f8aALlFU/7W03/AKCFp/3+X/Gj+1tN/wCghaf9/l/xoAuUVT/tbTf+ghaf9/l/xo/tbTf+ghaf9/l/xoAuUVT/ALW03/oIWn/f5f8AGj+1tN/6CFp/3+X/ABoAuUVT/tbTf+ghaf8Af5f8aP7W03/oIWn/AH+X/GgC5RVP+1tN/wCghaf9/l/xo/tbTf8AoIWn/f5f8aALlFU/7W03/oIWn/f5f8aP7W03/oIWn/f5f8aALlFU/wC1tN/6CFp/3+X/ABo/tbTf+ghaf9/l/wAaALlFU/7W03/oIWn/AH+X/Gj+1tN/6CFp/wB/l/xoAuWH/Iwwf9ek3/ocVdDXMaRd2114hi+zXEU220m3eW4bHzxdcV09ABRRRQAUUUUAFFFFABRRRQAUUUUAFFFFABVW9sUuzG/mSQzREmOWIgMuevUEEH0INWqKAM19JadfLu9Qu7mE/eify1VvqUQH8M/WtGl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sXUNSfSNU8y9mzp88Z2ZUfu5FGdue+4dM9xjvQBtUVkW19cWthbtfJLPe3TFkt41XcoPO3sMKOpJ/pU0es27+UCkqSPP8AZ2jYDdG+0thucYwOoz1FAGjRWZda5b20zwmGeSRZ1g2ooO52TcMc9Mcf/W5pBrlv5TloJ1nWYQfZiFMhcjIAwdvTnOcYoA1KKz7DVo728ntPs9xBPbqrSLKF43ZxggkHp2qtr13fLJDaaW4W6ZHmYlQ3yqOBz6sQPzoA2aKzv7Yt/wCzba8CvJ9p2iKNBlnY/wAIzj364AxUSeILbddpcQXFs9oqtKsqgn5iQoG0nJPt6igDWoqjaaktxcG3ltp7WfZ5ipMF+ZemQVJHBxkZzyKvUAFFFFABRRRQAUUUUAFFFFABRRRQAUUUUAFFFFABRRRQAUUUUAFFFFABRRRQAUUUUAFFFFABRRXPXWq3UermVHA023mS2mG0cswOWz14JQfiaPIDoaKo3epLb3Itoree6n2eY0cIXKr0ySxA69s5qjoWsm8hhWcu8lxJOY2KBcIj4AI4wcEdqANyiuc1TXpomMlkjsscd0GQqvLxlQDyeg5PXp2rbsZnnsoZZY3jdlBKvjP6Eiha6g9CxRXPWmq3UmsLJI4/s25le3gG0cMoGGz1+Yhx+Aq/daxHbzTxpbXNwLcBp3hVSI8jPOSCTjnABNHS4GlRWWmuQzRWzW1tc3ElxCJxFGFDKh7tlgB6dau2d1Fe2yXEJJRs8MMEEHBBHYg5FAE9FFFABRRRQAUUUUAFFFFABRRRQAUUUUAFFFFABRRRQAUUUUAFFFFABRRRQAUUUUAFFFFABRRRQAUUUUAFFFFABRRRQAUUUUAFFFFABRRRQAUUUUAFZuu2kt5ZRxwxh2W4icjIHAcEnn2zWlRQBmalbzrqFpqFvCbgwB43iVgrFWxyMkDIIHBIrPfT74udQ+zZla+S4+zB13BAmzGc7d2OeuPeujooA5xLG/m1I3UloYla+SbaXUkIISuTg9c9h+vWi7s7iHV3vgiE/bEeGMyKpmHk7GC5P3hyQDjpXR1FcW8F1CYrmGOaM9UkUMD+Bo2/r0/yAx9KkmuPEepTSwGDEMKBGYMw5c/NtJAPOcAngj1p8WkG71C7vr4TxyO3lwiK4ePES9M7GHU5PPtWrb20FrEIraGOGMchI1CgfgKloA5ZdPuNMmiSJA8NteGW1R5gGlV1bcg3HlgSSM9fXrUdxa3Os6hqg8gwOsduUjaUBsqzNhmUnaT7E4BBrqLi3guoTFcwxzRnqkihgfwNFvbQWsQitoY4YxyEjUKB+AoAytNs/wDiYLcNp13AY4yokur0ytk9Qq72GOOpI7cVtUUUAFFFFABRRRQAUUUUAFFFFABRRRQAUUUUAFFFFABRRRQAUUUUAFFFFABRRRQAUUUUAFFFFAEc7SJbyPFH5kiqSqAgbj2HNYcXhiCTSGt7qS48+dS0xW5kCGRuSdobb19u1dBRQBz9lHqlnKt5PZPcSzW6RTRxyJuV0LYblgCrZz1yPSoLCx1KzFldSWRkkjlufNhikUsBI24EEkAjgdwea6eigDlDpGozQyb7dUeRL3I8wEAyEbOfetmU3raDtt7do7wxCNUdl+Q9Mkg4wOvWtKijpYd+pz914ZgTSRDYvcCeAB4N9zIVDryDtLbeT7d6Yk91Z/2k4tVl8/Ez4nQC3cxgMsmW4AwDkZ4NdHVWfTrG4nWeezt5ZlxtkeJWYY6YJFD1uJaHN6fpU0dtYXZtrudZLGKN0trkwujLkgn5lBHzevGPeug0i2FrYKn2b7MWYu0ZmMpBJycsep9ev1NXqKbeorBRRRSG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>
            <a:extLst>
              <a:ext uri="{FF2B5EF4-FFF2-40B4-BE49-F238E27FC236}">
                <a16:creationId xmlns:a16="http://schemas.microsoft.com/office/drawing/2014/main" id="{315BC803-852F-4846-A675-92EEB4E74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E3655-8C0C-47F6-9BD9-52CA4C4A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Distribution of attributes for young aged abalone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5AE04-05DB-4BA3-80BF-C420B143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799" y="1267124"/>
            <a:ext cx="7028317" cy="43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18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data:image/jpeg;base64,/9j/4AAQSkZJRgABAQEAAAAAAAD/2wBDABALDA4MChAODQ4SERATGCgaGBYWGDEjJR0oOjM9PDkzODdASFxOQERXRTc4UG1RV19iZ2hnPk1xeXBkeFxlZ2P/2wBDARESEhgVGC8aGi9jQjhCY2NjY2NjY2NjY2NjY2NjY2NjY2NjY2NjY2NjY2NjY2NjY2NjY2NjY2NjY2NjY2NjY2P/wAARCAIVAs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qmqzy22mXM1vE8syRny0RSxLduB70m7IFqcXqGs36eIpdUjuJf7Ls7pLWSMOdrcEMcdDg/wBK6vXdaj0e0ikELXE07iOGFDgux9/SuPtfBGpXGiZk1aeEzL5r2bI2C3XDfN16dqtSw6pdaDot+1jcPd6ZN+9gZCruoxyAevAH5mn0sw63/ryNi38TXDa3aaVd6U9rPOrM26YMFABIwQMMDj2qKTxdIVmu7fSZp9LgfZJdiRQeDyQnUj3/AJVnS3c2peOdIkksp7SIwyBFnAWQ/K2SQDxWbbaFFYrLZ33hm71C8EpEU0cjrFIueCWBwv5Uf1+IHo0M0dxBHNEwaORQysO4PSuD0rS9X11r64TxFe2qxXUkSxhnYcc/3hjrXc2UC21lBAkQiWNAojDFguB0yeT9a4bStU1bQmvrdPDt7dLLdPKJArqOeP7pz0o05v68gWxYh1e+i0LWrPU5pJLnTio82CXy3ZSeCGwcfXHetN/EbW0em2VnZyXt7c2yyhHnCnbju5HJ4Pask6Tqcnh/XL68tmF7qG0rbxqWKgHjgd/8Km1axil07TY9Q0K7ukS1RfPtSTNE2PulP8aNevkHp5/oaF/r9+vhu7vY9NmtLuA7GSbov+2pIww+lVo/FF5p+g6bcX2mvJJcMsa4nBaQFQd/A6n+6aqadpepv4X1i3KXQglX/Q4Lo/vQB6jtnjimzpd3ukeHo1069jezuYklWSEggKBlv933NPr9wdPvNC/1S8N5pH22zurF5bvYscV4MMPl5fCncOemaq2esanD4i1uC3tLjUisi7IzNtSJRnPJ6Z44A5xWj4otrifVtCeGCWRIrrdIyISEHHJx0rOs7m+0fxHrdw2kXtxbTyDa8MWSSM4x6jryOn40l/n+gP8Ay/U0J/F8K+Hf7WhtWcrKIZIHfaUbuCcH/JrR1HWPsOo6baeR5n252XdvxswB2xz19q5WTQNSfwZeBrYi7uLr7V9nB+ZRnp9epxVm5nvtW1/QrgaTfW8EDtvaaLGCQM8dhx1OM01vbz/QHt94tprurXOq61DPaMLeBCp8udVNuArEEcck469quWPiCKx8K2N26XNxLcMY4Ynl8yWRtx4LYGfy9KppDd2et+IYWsLuRL+MmKaOIsnCNwT684+tQR6VqC+GtDuorSRrnTpTI9swKsylueD34H50lsvl/wAEHv8Aeb+na/LNqY03UtPfT7p0LxKZBIsgHXDDv7VnjxjdSw3stvokksdnIyyuJwFCjvyMk+wH40sK3eu+J7LUDYXNlaWKNzcpsd2PGAPSodFsrqLw/wCIY5LaZJJpZzGrRkFwV4wO+aT2v6/mNb2On02+i1LT4LyAERzLuAbqPasq88RTDUprHS9Mk1CW3AM5WURqme2T1PtU/hOGW38NWMU8TxSKhDI6lSPmPUGsmM3nhzXdTlOm3V7bXzCWN7ZN5VuflYdhz1qn8ViV8NyLxD4lmufCf2zS1lhLSeVM28K8BBHGPU+3rW94bhuYdHjF59pEzEsRcXAmYenzAdPauUu9F1CLwZeCS2ka7vLsTmCJS5QEjjArugxitA5ViUjztAyTgdMetLZN/wBbD3sji/FWpak2tTNptxKkOlRJJOiOQHJYHBA68evoa0fGWpSf8InHfWFxLF5rxsrxuVbB5xkVjad4U1XVre4vrnU7nTnvZGMtuY2+YZP3huHvwR0pk9rqjeCpdLksrl57S7Cx4hY70ycEccjr+lGyt6fmPrc6ODxLMl/a2+oaXNZRXZ228zyBtx7BgPuk8cUat4kutPluDHo8sltb/fnlmEIb/cDD5vwrPvG1DxBqGlW7aVc2YtJhNcSzLhAR2U/xf/qrOu9Pujf6wt7olzf3k5YWlxjdGiEHHJOBjt3+lDEjW1fV3u5vDdzZTTRQ3c/zIGK7hkcMB171evPEUw1Kax0vTJNQltwDOVlEapntk9T7VhRWN4dP8KKLO4Bt5yZgYmzH83VuOB9avRm88Oa7qcp026vba+YSxvbJvKtz8rDsOetPuvX9BLZfL9S5ceLYE8ONq8Fu0myQRvA7bGRs4IJwaIPE8p1S0tL3S5rSO9/495XkVi31Ufd/OsG70XUIvBl4JLaRru8uxOYIlLlASOMCtjX7W4m1jw48VvK6QykyMqEhB8vX0oW+v9aA9tPMmu/Es63d1DpulS30dnxcSiUIFPcKD94jmtnTr6DUrGG8tmJilXIz1HqD7iuFutEhs9X1E6hoN3qYnlMttLblsc87WIPHJ612eh2i2WkwQpZizGCxgEpk2EnONx60lsN7nH6reXd94mvbK519tGigx5CjKhxjqTkfqe9bOnajqmmeG7u61VUuzbEmGVJVxOnGDkZ/UVQ1mXVbbUbiPUNDGuWbsTbMsQ3RKe2VUkfj6dap22nXtl4Q12W5tjZwTgNDaliTGM8nnn06+lK9ov0H9o2E8YzLBa3l1o80GnXBC/aTKDtJ/wBnGcZ78ZFXtQ1+aHUm0/TNOfULmNBJKBKI1QHpyep9q5yV9R1nwxp+ixaVcI7pFuuGA8kRjGGDeuMcdetP1jRIrfxHNdX2kXWp2U8a7Dbbi8bgAYIBHpVPRiR0C+KbL+wH1V1kRY28t4SPnWTpt/z2pNO1+6uNSSyv9Insnlj8yNt4kUj3IHy1kXGgS3HhForDSvsE/nicWzTmQtjjknoSO1athrWo6hqEMSaNcW1sEPnyXS7Crf7P94f54pdf67CKGkeIIbPw9cXs32yXF00SJLN5ru3GADgYHt9a0tP1+aXUVsNU059PuJEMkQMokVwOvI7+1csmg3114Slj+xy+dDfmcQSAoZUxg46ev6Vp6Bp1idWjns/DN1ZCJSfPupXQhsYwFJO7r1oX9fcN/wBfeWYvFtzdCS4sdEuLqxSTyzNHIC59xHjNdOrBlDAEAjPIwfyrznUtM3zyNZ6Dqthqu/5GtX3QE567+w+mK9BslnSygS6cPOsaiRh0LY5P50LYHuT0UUUAFFFFABRRRQAUUUUAFFFFABRRRQAUUUUAFFFFABRRRQAUUUUAFFFFABRRRQAUUUUAFFFFABRRRQAUUUUAFFFFABRRRQAUUUUAFFFFABRRRQAUUUUAFFFFABRRRQAVnazotprVukN2HHltuR422sh9Qa0aKAMfTfDtrp979ta4u7y627Flupd7KvoK2KKKACiiigAooooAKKKKACiiigAooooAKKKKACiiigAooooAKKKKACiiigAooooAKKKKACiiigAooooAKq6lYxalYTWc7Oscy7WKEAj6Zq1RRuBBZ2yWVnBaxFikKCNS3UgDHNT0UUbgFFFFABRRRQAUUUUAFFFFABRRRQAUUUUAFFFFABRRRQAUUUUAFFFFABRRRQAUUUUAFFFFABRRRQAUUUUAFFFFABRRVW8vo7QxoUklmlJEcUa5Z8deuAPqSBQBaorNfVmgXzLvTry2hH3pX8tlX6hHJx74rRoAWiiigAooooAKKp32p2unvGlw0geUMVWOF5CQMZPyg46j86r/APCQ6f8A9Pf/AIBTf/EUAalFZf8AwkOn/wDT3/4BTf8AxFH/AAkOn/8AT3/4BTf/ABFAGpRWX/wkOn/9Pf8A4BTf/EUf8JDp/wD09/8AgFN/8RQBqUVl/wDCQ6f/ANPf/gFN/wDEUf8ACQ6f/wBPf/gFN/8AEUAalFZf/CQ6f/09/wDgFN/8RR/wkOn/APT3/wCAU3/xFAGpRWX/AMJDp/8A09/+AU3/AMRR/wAJDp//AE9/+AU3/wARQBqUVl/8JDp//T3/AOAU3/xFH/CQ6f8A9Pf/AIBTf/EUAalFZf8AwkOn/wDT3/4BTf8AxFH/AAkOn/8AT3/4BTf/ABFAGpRWX/wkOn/9Pf8A4BTf/EUf8JDp/wD09/8AgFN/8RQBqUVl/wDCQ6f/ANPf/gFN/wDEUf8ACQ6f/wBPf/gFN/8AEUAalFZf/CQ6f/09/wDgFN/8RR/wkOn/APT3/wCAU3/xFAGpRWX/AMJDp/8A09/+AU3/AMRR/wAJDp//AE9/+AU3/wARQBqUVl/8JDp//T3/AOAU3/xFH/CQ6f8A9Pf/AIBTf/EUAalFZf8AwkOn/wDT3/4BTf8AxFH/AAkOn/8AT3/4BTf/ABFAGpRWX/wkOn/9Pf8A4BTf/EUf8JDp/wD09/8AgFN/8RQBqUVl/wDCQ6f/ANPf/gFN/wDEVYsdTtdQeRLdpC8QUsskLxkA5wfmAz0P5UAXKKKKACiiigAooooAKKKKACiiigAooooAKKKKACiiigAooooAKKKKACiiigAooooAKKKKACiiigAooooAKKKKACiiigAooooAKKKKACiiigAooooAKKKKACiiigAooooAKKKKACsvWRFG9vdG6FvcxErD+7Mm/djK7B8zdO3PFalZmrRNHJBqKTQRm1DAi4fYjK2Act/CeBzg+nekBnTXLXsZtdQvvKtpvlc/2bNb5/2d8hKjPT3zgc10Y4GK52W/OtxNpwutJTzwVJgvfOfHU4XavOO+eOvNdEBgYqgFoqG6uY7WMSSLKwJx+6heQ/koJ/Gqo1qz3IrLdpvdUBks5kXLEAAkrgZJA5pAaFFFFAGFrX/IZsf+vef/ANCiqOpNa/5DNj/17z/+hRVHQAUUUUAFFFFABRRRQAUUUUAFFFFABRRRQAUUUUAFFFFABRRRQAUUUUAFFFFABRRRQAUUUUAFFFFABUmi/wDIZvv+veD/ANClqOpNF/5DN9/17wf+hS0AbtFFFABRRRQAVj+Iy5SwjWWWNZLna3lSMhI8qQ4ypB6gflWxWN4h+9pv/X2f/RMlAGf9kH/Pzff+Bs3/AMVR9kH/AD833/gbN/8AFVYooAr/AGQf8/N9/wCBs3/xVH2Qf8/N9/4Gzf8AxVWKKAK/2Qf8/N9/4Gzf/FUfZB/z833/AIGzf/FVYooAr/ZB/wA/N9/4Gzf/ABVH2Qf8/N9/4Gzf/FVYooAr/ZB/z833/gbN/wDFUfZB/wA/N9/4Gzf/ABVWKKAK/wBkH/Pzff8AgbN/8VR9kH/Pzff+Bs3/AMVViigCv9kH/Pzff+Bs3/xVH2Qf8/N9/wCBs3/xVWKKAK/2Qf8APzff+Bs3/wAVR9kH/Pzff+Bs3/xVWKKAK/2Qf8/N9/4Gzf8AxVH2Qf8APzff+Bs3/wAVViigCv8AZB/z833/AIGzf/FUfZB/z833/gbN/wDFVYooAr/ZB/z833/gbN/8VR9kH/Pzff8AgbN/8VViigCv9kH/AD833/gbN/8AFUfZB/z833/gbN/8VViigCv9kH/Pzff+Bs3/AMVR9kH/AD833/gbN/8AFVYooAr/AGQf8/N9/wCBs3/xVH2Qf8/N9/4Gzf8AxVWKKAK/2Qf8/N9/4Gzf/FUfZB/z833/AIGzf/FVYooAbpStDrsUaz3Lo9tKxWW4eQZDR4OGJ9T+ddHXPWH/ACMMH/XpN/6HFXQ0AFFFFABRRRQAUUUUAFFFFABRRRQAUUUUAFZmqW0z3lleRwC5W2LEw5AYkgAMueMj3I4JrTrJ1m3E91Y/aIGuLIMwljCFxuI+Uso6gHPbjIPagCPUvteq2MlmulzQNJjEs7xbYyDnd8rMcjtx19K2RwK5vX7G5tNHu4NPhkuLWdCv2dBkwk9Cg/u/7I6duMiujX7g+lADqz9b/wCPGP8A6+7b/wBHpWhWfrf/AB4x/wDX3bf+j0oA0KKKKAMLWv8AkM2P/XvP/wChRVHUmtf8hmx/695//QoqjoAKKKKACiiigAooooAKKKKACiiigAooooAKKKKACiiigAooooAKKKKACiiigAooooAKKKKACiiigAqTRf8AkM33/XvB/wChS1HUmi/8hm+/694P/QpaAN2iiigAooooAKxvEP3tN/6+z/6JkrZrG8Q/e03/AK+z/wCiZKAK9FFFABRRRQAUUUUAFFFFABRRRQAUUUUAFFFFABRRRQAUUUUAFFFFABRRRQAUUUUAFFFFABRRRQAUUUUAFh/yMMH/AF6Tf+hxV0Nc9Yf8jDB/16Tf+hxV0NABRRRQAUUUUAFFFFABRRRQAUUUUAFFFFABRRRQAUUUUAFZ+t/8eMf/AF923/o9K0Kz9b/48Y/+vu2/9HpQBoUUUUAYWtf8hmx/695//QoqjqTWv+QzY/8AXvP/AOhRVHQAUUUUAFFFFABRRRQAUUUUAFFFFABRRRQAUUUUAFFFFABRRRQAUUUUAFFFFABRRRQAUUUUAFFFFABUmi/8hm+/694P/QpajqTRf+Qzff8AXvB/6FLQBu0UUUAFFFFABWN4h+9pv/X2f/RMlbNY3iH72m/9fZ/9EyUAV6KKKACiiigAooooAKKKKACiiigAooooAKKKKACiiigAooooAKKKKACiiigAooooAKKKKACiiigAooooALD/AJGGD/r0m/8AQ4q6GuesP+Rhg/69Jv8A0OKuhoAKKKKACiiigAooooAKKKKACiiigAooooAKKKKACiiigArP1v8A48Y/+vu2/wDR6VoVn63/AMeMf/X3bf8Ao9KANCiiigDC1r/kM2P/AF7z/wDoUVR1JrX/ACGbH/r3n/8AQoqjoAKKKKACiiigAooooAKKKKACiiigAooooAKKKKACiiigAooooAKKKKACiiigAooooAKKKKACiiigAqTRf+Qzff8AXvB/6FLUdSaL/wAhm+/694P/AEKWgDdooooAKKKKACsbxD97Tf8Ar7P/AKJkrZrG8Q/e03/r7P8A6JkoAr0UUUAFFFFABRRRQAUUUUAFFFFABRRRQAUUUUAFFFFABRRRQAUUUUAFFFFABRRRQAUUUUAFFFFABRRRQAWH/Iwwf9ek3/ocVdDXPWH/ACMMH/XpN/6HFXQ0AFFFFABRRRQAUUUUAFFFFABRRRQAUUUUAFFFFABRRRQAVn63/wAeMf8A1923/o9K0Kz9b/48Y/8Ar7tv/R6UAaFFFFAGFrX/ACGbH/r3n/8AQoqjqTWv+QzY/wDXvP8A+hRVHQAUUUUAFFFFABRRRQAUUUUAFFFFABRRRQAUUUUAFFFFABRRRQAUUUUAFFFFABRRRQAUUUUAFFFFABUmi/8AIZvv+veD/wBClqOpNF/5DN9/17wf+hS0AbtFFFABRRRQAVjeIfvab/19n/0TJWzWN4h+9pv/AF9n/wBEyUAV6KKKACiiigAooooAKKKKACiiigAooooAKKKKACiiigAooooAKKKKACiiigAooooAKKKKACiiigAooooALD/kYYP+vSb/ANDiroa56w/5GGD/AK9Jv/Q4q6GgAooooAKKKKACiiigAooooAKKKKACiiigArJ1qYxzWizTyW9i5bz5UbZg8bQXHKgnPOR2Gea1qzdTuZlvLOzinFuLksDNtBYYAIVc8ZPPUHoeKAMu7n09Ldn0fVJJ78f6mKO+e4Ln0KFmBHqccdeMV0o6c1i6l9r0qxkvV1SeZosYinSLbITxt+VVOT256+tbQ5FAC1n63/x4x/8AX3bf+j0rQrP1v/jxj/6+7b/0elAGhRRRQBha1/yGbH/r3n/9CiqOpNa/5DNj/wBe8/8A6FFUdABRRRQAUUUUAFFFFABRRRQAUUUUAFFFFABRRRQAUUUUAFFFFABRRRQAUUUUAFFFFABRRRQAUUUUAFSaL/yGb7/r3g/9ClqOpNF/5DN9/wBe8H/oUtAG7RRRQAUUUUAFY3iH72m/9fZ/9EyVs1jeIfvab/19n/0TJQBXooooAKKKKACiiigAooooAKKKKACiiigAooooAKKKKACiiigAooooAKKKKACiiigAooooAKKKKACiiigAsP8AkYYP+vSb/wBDiroa56w/5GGD/r0m/wDQ4q6GgAooooAKKKKACiiigAooooAKKKKACiiigArM1GZX1G00+aCGa2uUkaRZE3fc2kcdO/pWnWVrx0gRRLrFuJVkJjjJt2kIJ7AqCVJ/A+nSkxozLYRW1gNdt7DTYYAnmCKO12yhOn+sB645xt9veunByM1hRHR4rOGzS01D7PC25IzaXJGc55yvIzzg5FbtUIiuoZJ4wsd1LbEHO+IISfb5lI/SsnVLKeK3hd9Tu51F3b5jkWIKf3yddqA/rW5Wfrf/AB4x/wDX3bf+j0pAaFFFFAGFrX/IZsf+vef/ANCiqOpNa/5DNj/17z/+hRVHQAUUUUAFFFFABRRRQAUUUUAFFFFABRRRQAUUUUAFFFFABRRRQAUUUUAFFFFABRRRQAUUUUAFFFFABUmi/wDIZvv+veD/ANClqOpNF/5DN9/17wf+hS0AbtFFFABRRRQAVjeIfvab/wBfZ/8ARMlbNY3iH72m/wDX2f8A0TJQBXooooAKKKKACiiigAooooAKKKKACiiigAooooAKKKKACiiigAooooAKKKKACiiigAooooAKKKKACiiigAsP+Rhg/wCvSb/0OKuhrnrD/kYYP+vSb/0OKuhoAKKKKACiiigAooooAKKKKACiiigAooooAKhuraG8tnt7hN8Ugwy5I/UdKmooAQDaoAzx6nNLRRQAVn63/wAeMf8A1923/o9K0Kz9b/48Y/8Ar7tv/R6UAaFFFFAGFrX/ACGbH/r3n/8AQoqjqTWv+QzY/wDXvP8A+hRVHQAUUUUAFFFFABRRRQAUUUUAFFFFABRRRQAUUUUAFFFFABRRRQAUUUUAFFFFABRRRQAUUUUAFFFFABUmi/8AIZvv+veD/wBClqOpNF/5DN9/17wf+hS0AbtFFFABRRRQAVjeIfvab/19n/0TJWzWN4h+9pv/AF9n/wBEyUAV6KKKACiiigAooooAKKKKACiiigAooooAKKKKACiiigAooooAKKKKACiiigAooooAKKKKACiiigAooooALD/kYYP+vSb/ANDiroa56w/5GGD/AK9Jv/Q4q6GgAooooAKKKKACiiigAooooAKKKKACiiigAooooAKKKKACs/W/+PGP/r7tv/R6VoVn63/x4x/9fdt/6PSgDQooooAwta/5DNj/ANe8/wD6FFUdSa1/yGbH/r3n/wDQoqjoAKKKKACiiigAooooAKKKKACiiigAooooAKKKKACiiigAooooAKKKKACiiigAooooAKKKKACiiigAqTRf+Qzff9e8H/oUtR1Jov8AyGb7/r3g/wDQpaAN2iiigAooooAKxvEP3tN/6+z/AOiZK2axvEP3tN/6+z/6JkoAr0UUUAFFFFABRRRQAUUUUAFFFFABRRRQAUUUUAFFFFABRRRQAUUUUAFFFFABRRRQAUUUUAFFFFABRRRQAWH/ACMMH/XpN/6HFXQ1z1h/yMMH/XpN/wChxV0NABRRRQAUUUUAFFFFABRRRQAUUUUAFFFFABRRRQAUUUUAFZ+t/wDHjH/1923/AKPStCs/W/8Ajxj/AOvu2/8AR6UAaFFFFAGFrX/IZsf+vef/ANCiqOpNa/5DNj/17z/+hRVHQAUUUUAFFFFABRRRQAUUUUAFFFFABRRRQAUUUUAFFFFABRRRQAUUUUAFFFFABRRRQAUUUUAFFFFABUmi/wDIZvv+veD/ANClqOpNF/5DN9/17wf+hS0AbtFFFABRRRQAVjeIfvab/wBfZ/8ARMlbNY3iH72m/wDX2f8A0TJQBXooooAKKKKACiiigAooooAKKKKACiiigAooooAKKKKACiiigAooooAKKKKACiiigAooooAKKKKACiiigAsP+Rhg/wCvSb/0OKuhrnrD/kYYP+vSb/0OKuhoAKKKKACiiigAooooAKKKKACiiigAooooAKr3d5b2aK1xJt3HCqAWZz6Ko5J9gKsVmatE0ckGopNBGbUMCLh9iMrYBy38J4HOD6d6AHjWbLcoc3EIY4Dz20sS57DcygD860K5yW/OtxNpwutJTzwVJgvfOfHU4XavOO+eOvNdEBgYoAWs/W/+PGP/AK+7b/0elaFZ+t/8eMf/AF923/o9KANCiiigDC1r/kM2P/XvP/6FFUdSa1/yGbH/AK95/wD0KKo6ACiiigAooooAKKKKACiiigAooooAKKKKACiiigAooooAKKKKACiiigAooooAKKKKACiiigAooooAKk0X/kM33/XvB/6FLUdSaL/yGb7/AK94P/QpaAN2iiigAooooAKxvEP3tN/6+z/6JkrZrG8Q/e03/r7P/omSgCvRRRQAUUUUAFFFFABRRRQAUUUUAFFFFABRRRQAUUUUAFFFFABRRRQAUUUUAFFFFABRRRQAUUUUAFFFFABYf8jDB/16Tf8AocVdDXPWH/Iwwf8AXpN/6HFXQ0AFFFFABRRRQAUUUUAFFFFABRRRQAUUUUAFZmqW0z3lleRwC5W2LEw5AYkgAMueMj3I4JrTrJ1qIyTWjTQyz2KlvPijUvk8bSUHLAHPGD2OOKAI9S+16rYyWa6XNA0mMSzvFtjIOd3ysxyO3HX0rZHArmru306W3ZdH0qSC/wD+WMqWL25Q+u8qoA9Rnkcc10o6c0ARXV3bWcYku7iKBCdoaVwoJ9Mn6Vk6pq2m3NvDDb6haTStd2+1I5lZj++Q8AGtys/W/wDjxj/6+7b/ANHpQBoUUUUAYWtf8hmx/wCvef8A9CiqOpNa/wCQzY/9e8//AKFFUdABRRRQAUUUUAFFFFABRRRQAUUUUAFFFFABRRRQAUUUUAFFFFABRRRQAUUUUAFFFFABRRRQAUUUUAFSaL/yGb7/AK94P/QpajqTRf8AkM33/XvB/wChS0AbtFFFABRRRQAVjeIfvab/ANfZ/wDRMlbNY3iH72m/9fZ/9EyUAV6KKKACiiigAooooAKKKKACiiigAooooAKKKKACiiigAooooAKKKKACiiigAooooAKKKKACiiigAooooALD/kYYP+vSb/0OKuhrnrD/AJGGD/r0m/8AQ4q6GgAooooAKKKKACiiigAooooAKKKKACiiigArO1qXUbe1E2nCJyhzIjxNIxXuVAYZI9O9aNFAGcsWrkA/brLB9bJx/wC1a0KWigArP1v/AI8Y/wDr7tv/AEelaFZ+t/8AHjH/ANfdt/6PSgDQooooAwta/wCQzY/9e8//AKFFUdSa1/yGbH/r3n/9CiqOgAooooAKKKKACiiigAooooAKKKKACiiigAooooAKKKKACiiigAooooAKKKKACiiigAooooAKKKKACpNF/wCQzff9e8H/AKFLUdSaL/yGb7/r3g/9CloA3aKKKACiiigArG8Q/e03/r7P/omStmsbxD97Tf8Ar7P/AKJkoAr0UUUAFFFFABRRRQAUUUUAFFFFABRRRQAUUUUAFFFFABRRRQAUUUUAFFFFABRRRQAUUUUAFFFFABRRRQAWH/Iwwf8AXpN/6HFXQ1z1h/yMMH/XpN/6HFXQ0AFFFFABRRRQAUUUUAFFFFABRRRQAUUUUAFFFFABRRRQAVn63/x4x/8AX3bf+j0rQrP1v/jxj/6+7b/0elAGhRRRQBha1/yGbH/r3n/9CiqOpNa/5DNj/wBe8/8A6FFUdABRRRQAUUUUAFFFFABRRRQAUUUUAFFFFABRRRQAUUUUAFFFFABRRRQAUUUUAFFFFABRRRQAUUUUAFSaL/yGb7/r3g/9ClqOpNF/5DN9/wBe8H/oUtAG7RRRQAUUUUAFY3iH72m/9fZ/9EyVs1jeIfvab/19n/0TJQBXooooAKKKKACiiigAooooAKKKKACiiigAooooAKKKKACiiigAooooAKKKKACiiigAooooAKKKKACiiigAsP8AkYYP+vSb/wBDiroa56w/5GGD/r0m/wDQ4q6GgAooooAKKKKACiiigAooooAKKKKACiiigAooooAKKKKACs/W/wDjxj/6+7b/ANHpWhWfrf8Ax4x/9fdt/wCj0oA0KKKKAMLWv+QzY/8AXvP/AOhRVHUmtf8AIZsf+vef/wBCiqOgAooooAKKKKACiiigAooooAKKKKACiiigAooooAKKKKACiiigAooooAKKKKACiiigAooooAKKKKACpNF/5DN9/wBe8H/oUtR1Jov/ACGb7/r3g/8AQpaAN2iiigAooooAKxvEP3tN/wCvs/8AomStmsbxD97Tf+vs/wDomSgCvRRRQAUUUUAFFFFABRRRQAUUUUAFFFFABRRRQAUUUUAFFFFABRRRQAUUUUAFFFFABRRRQAUUUUAFFFFABYf8jDB/16Tf+hxV0Nc9Yf8AIwwf9ek3/ocVdDQAUUUUAFFFFABRRRQAUUUUAFFFFABRRRQAUUVHNNFbxNLPKkUa/ed2CgfUmgCSiqcGrabczLDb6haTSt0SOZWY/gDVygArP1v/AI8Y/wDr7tv/AEelaFZ+t/8AHjH/ANfdt/6PSgDQooooAwta/wCQzY/9e8//AKFFUdSa1/yGbH/r3n/9CiqOgAooooAKKKKACiiigAooooAKKKKACiiigAooooAKKKKACiiigAooooAKKKKACiiigAooooAKKKKACpNF/wCQzff9e8H/AKFLUdSaL/yGb7/r3g/9CloA3aKKKACiiigArG8Q/e03/r7P/omStmsbxD97Tf8Ar7P/AKJkoAr0UUUAFFFFABRRRQAUUUUAFFFFABRRRQAUUUUAFFFFABRRRQAUUUUAFFFFABRRRQAUUUUAFFFFABRRRQAWH/Iwwf8AXpN/6HFXQ1z1h/yMMH/XpN/6HFXQ0AFFFFABRRRQAUUUUAFFFFABRRRQAUUUUAFZmqW0z3lleRwC5W2LEw5AYkgAMueMj3I4JrTrJ1qIyTWjTQyz2KlvPijUvk8bSUHLAHPGD2OOKAI9S+16rYyWa6XNA0mMSzvFtjIOd3ysxyO3HX0rZHArmru306W3ZdH0qSC//wCWMqWL25Q+u8qoA9Rnkcc10o6c0ALWfrf/AB4x/wDX3bf+j0q1dLctGBaSxRPnkyxGQY+gZf51k6pHqS28JuLu0ki+12+5Y7ZkY/vk6EyHH5UAblFFFAGFrX/IZsf+vef/ANCiqOpNa/5DNj/17z/+hRVHQAUUUUAFFFFABRRRQAUUUUAFFFFABRRRQAUUUUAFFFFABRRRQAUUUUAFFFFABRRRQAUUUUAFFFFABUmi/wDIZvv+veD/ANClqOpNF/5DN9/17wf+hS0AbtFFFABRRRQAVjeIfvab/wBfZ/8ARMlbNY3iH72m/wDX2f8A0TJQBXooooAKKKKACiiigAooooAKKKKACiiigAooooAKKKKACiiigAooooAKKKKACiiigAooooAKKKKACiiigAsP+Rhg/wCvSb/0OKuhrnrD/kYYP+vSb/0OKuhoAKKKKACiiigAooooAKKKKACiiigAooooAKxtYu3sdTsrhzcCzSOYzGNHdRwuCwUH35PvWzRQBysN353h6HVo7uZtRn/1aiZiryZxsEeduO3TIHPXmupHTmlooAKz9b/48Y/+vu2/9HpWhWfrf/HjH/1923/o9KANCiiigDC1r/kM2P8A17z/APoUVR1JrX/IZsf+vef/ANCiqOgAooooAKKKKACiiigAooooAKKKKACiiigAooooAKKKKACiiigAooooAKKKKACiiigAooooAKKKKACpNF/5DN9/17wf+hS1HUmi/wDIZvv+veD/ANCloA3aKKKACiiigArG8Q/e03/r7P8A6JkrZrG8Q/e03/r7P/omSgCvRRRQAUUUUAFFFFABRRRQAUUUUAFFFFABRRRQAUUUUAFFFFABRRRQAUUUUAFFFFABRRRQAUUUUAFFFFABYf8AIwwf9ek3/ocVdDXPWH/Iwwf9ek3/AKHFXQ0AFFFFABRRRQAUUUUAFFFFABRRRQAUUUUAFFFFABRRRQAVn63/AMeMf/X3bf8Ao9K0Kz9b/wCPGP8A6+7b/wBHpQBoUUUUAYWtf8hmx/695/8A0KKo6k1r/kM2P/XvP/6FFUdABRRRQAUUUUAFFFFABRRRQAUUUUAFFFFABRRRQAUUUUAFFFFABRRRQAUUUUAFFFFABRRRQAUUUUAFSaL/AMhm+/694P8A0KWo6k0X/kM33/XvB/6FLQBu0UUUAFFFFABWN4h+9pv/AF9n/wBEyVs1jeIfvab/ANfZ/wDRMlAFeiiigAooooAKKKKACiiigAooooAKKKKACiiigAooooAKKKKACiiigAooooAKKKKACiiigAooooAKKKKACw/5GGD/AK9Jv/Q4q6GuesP+Rhg/69Jv/Q4q6GgAooooAKKKKACiiigAooooAKKKKACiiigAooooAKKKKACs/W/+PGP/AK+7b/0elaFZ+t/8eMf/AF923/o9KANCiiigDC1r/kM2P/XvP/6FFUdSa1/yGbH/AK95/wD0KKo6ACiiigAooooAKKKKACiiigAooooAKKKKACiiigAooooAKKKKACiiigAooooAKKKKACiiigAooooAKk0X/kM33/XvB/6FLUdSaL/yGb7/AK94P/QpaAN2iiigAooooAKxvEP3tN/6+z/6JkrZrG8Q/e03/r7P/omSgCvRRRQAUUUUAFFFFABRRRQAUUUUAFFFFABRRRQAUUUUAFFFFABRRRQAUUUUAFFFFABRRRQAUUUUAFFFFABYf8jDB/16Tf8AocVdDXPWH/Iwwf8AXpN/6HFXQ0AFFFFABRRRQAUUUUAFFFFABRRRQAUUUUAFFFFABRRRQAVn63/x4x/9fdt/6PStCs/W/wDjxj/6+7b/ANHpQBoUUUUAYWtf8hmx/wCvef8A9CiqOpNa/wCQzY/9e8//AKFFUdABRRRQAUUUUAFFFFABRRRQAUUUUAFFFFABRRRQAUUUUAFFFFABRRRQAUUUUAFFFFABRRRQAUUUUAFSaL/yGb7/AK94P/QpajqTRf8AkM33/XvB/wChS0AbtFFFABRRRQAVjeIfvab/ANfZ/wDRMlbNY3iH72m/9fZ/9EyUAV6KKKACiiigAooooAKKKKACiiigAooooAKKKKACiiigAooooAKKKKACiiigAooooAKKKKACiiigAooooALD/kYYP+vSb/0OKuhrnrD/AJGGD/r0m/8AQ4q6GgAooooAKKKKACiiigAooooAKKKKACiiigAooqlfXzW8sNvBD51xPnYpbaoAxksecDkdAaALtFZVxqF/ZQtc3ljbi3j5kaC5Lso9cFFBx35/OtQHIzQAtZ+t/wDHjH/1923/AKPSrV1d21nGJLu4igQnaGlcKCfTJ+lZOqatptzbww2+oWk0rXdvtSOZWY/vkPABoA3KKKKAMLWv+QzY/wDXvP8A+hRVHR4huILbVrB7iaOFDBOA0jBRndFxzVP+1tN/6CFp/wB/l/xoAuUVT/tbTf8AoIWn/f5f8aP7W03/AKCFp/3+X/GgC5RVP+1tN/6CFp/3+X/Gj+1tN/6CFp/3+X/GgC5RVP8AtbTf+ghaf9/l/wAaP7W03/oIWn/f5f8AGgC5RVP+1tN/6CFp/wB/l/xo/tbTf+ghaf8Af5f8aALlFU/7W03/AKCFp/3+X/Gj+1tN/wCghaf9/l/xoAuUVT/tbTf+ghaf9/l/xo/tbTf+ghaf9/l/xoAuUVT/ALW03/oIWn/f5f8AGj+1tN/6CFp/3+X/ABoAuUVT/tbTf+ghaf8Af5f8aP7W03/oIWn/AH+X/GgC5RVP+1tN/wCghaf9/l/xo/tbTf8AoIWn/f5f8aALlFU/7W03/oIWn/f5f8aP7W03/oIWn/f5f8aALlFU/wC1tN/6CFp/3+X/ABo/tbTf+ghaf9/l/wAaALlFU/7W03/oIWn/AH+X/Gj+1tN/6CFp/wB/l/xoAuUVT/tbTf8AoIWn/f5f8aP7W03/AKCFp/3+X/GgC5RVP+1tN/6CFp/3+X/Gj+1tN/6CFp/3+X/GgC5Umi/8hm+/694P/Qpaz/7W03/oIWn/AH+X/Grnh64gudWv3t5o5kEEALRsGGd0vHFAHQ0UUUAFFFFABWN4h+9pv/X2f/RMlbNYfieaOBNOkmkSONbvlnYAD91J3NAEVFU/7W03/oIWn/f5f8aP7W03/oIWn/f5f8aALlFU/wC1tN/6CFp/3+X/ABo/tbTf+ghaf9/l/wAaALlFU/7W03/oIWn/AH+X/Gj+1tN/6CFp/wB/l/xoAuUVT/tbTf8AoIWn/f5f8aP7W03/AKCFp/3+X/GgC5RVP+1tN/6CFp/3+X/Gj+1tN/6CFp/3+X/GgC5RVP8AtbTf+ghaf9/l/wAaP7W03/oIWn/f5f8AGgC5RVP+1tN/6CFp/wB/l/xo/tbTf+ghaf8Af5f8aALlFU/7W03/AKCFp/3+X/Gj+1tN/wCghaf9/l/xoAuUVT/tbTf+ghaf9/l/xo/tbTf+ghaf9/l/xoAuUVT/ALW03/oIWn/f5f8AGj+1tN/6CFp/3+X/ABoAuUVT/tbTf+ghaf8Af5f8aP7W03/oIWn/AH+X/GgC5RVP+1tN/wCghaf9/l/xo/tbTf8AoIWn/f5f8aALlFU/7W03/oIWn/f5f8aP7W03/oIWn/f5f8aALlFU/wC1tN/6CFp/3+X/ABo/tbTf+ghaf9/l/wAaALlFU/7W03/oIWn/AH+X/Gj+1tN/6CFp/wB/l/xoAuWH/Iwwf9ek3/ocVdDXMaRd2114hi+zXEU220m3eW4bHzxdcV09ABRRRQAUUUUAFFFFABRRRQAUUUUAFFFFABVW9sUuzG/mSQzREmOWIgMuevUEEH0INWqKAM19JadfLu9Qu7mE/eify1VvqUQH8M/WtGl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sXUNSfSNU8y9mzp88Z2ZUfu5FGdue+4dM9xjvQBtUVkW19cWthbtfJLPe3TFkt41XcoPO3sMKOpJ/pU0es27+UCkqSPP8AZ2jYDdG+0thucYwOoz1FAGjRWZda5b20zwmGeSRZ1g2ooO52TcMc9Mcf/W5pBrlv5TloJ1nWYQfZiFMhcjIAwdvTnOcYoA1KKz7DVo728ntPs9xBPbqrSLKF43ZxggkHp2qtr13fLJDaaW4W6ZHmYlQ3yqOBz6sQPzoA2aKzv7Yt/wCzba8CvJ9p2iKNBlnY/wAIzj364AxUSeILbddpcQXFs9oqtKsqgn5iQoG0nJPt6igDWoqjaaktxcG3ltp7WfZ5ipMF+ZemQVJHBxkZzyKvUAFFFFABRRRQAUUUUAFFFFABRRRQAUUUUAFFFFABRRRQAUUUUAFFFFABRRRQAUUUUAFFFFABRRXPXWq3UermVHA023mS2mG0cswOWz14JQfiaPIDoaKo3epLb3Itoree6n2eY0cIXKr0ySxA69s5qjoWsm8hhWcu8lxJOY2KBcIj4AI4wcEdqANyiuc1TXpomMlkjsscd0GQqvLxlQDyeg5PXp2rbsZnnsoZZY3jdlBKvjP6Eiha6g9CxRXPWmq3UmsLJI4/s25le3gG0cMoGGz1+Yhx+Aq/daxHbzTxpbXNwLcBp3hVSI8jPOSCTjnABNHS4GlRWWmuQzRWzW1tc3ElxCJxFGFDKh7tlgB6dau2d1Fe2yXEJJRs8MMEEHBBHYg5FAE9FFFABRRRQAUUUUAFFFFABRRRQAUUUUAFFFFABRRRQAUUUUAFFFFABRRRQAUUUUAFFFFABRRRQAUUUUAFFFFABRRRQAUUUUAFFFFABRRRQAUUUUAFZuu2kt5ZRxwxh2W4icjIHAcEnn2zWlRQBmalbzrqFpqFvCbgwB43iVgrFWxyMkDIIHBIrPfT74udQ+zZla+S4+zB13BAmzGc7d2OeuPeujooA5xLG/m1I3UloYla+SbaXUkIISuTg9c9h+vWi7s7iHV3vgiE/bEeGMyKpmHk7GC5P3hyQDjpXR1FcW8F1CYrmGOaM9UkUMD+Bo2/r0/yAx9KkmuPEepTSwGDEMKBGYMw5c/NtJAPOcAngj1p8WkG71C7vr4TxyO3lwiK4ePES9M7GHU5PPtWrb20FrEIraGOGMchI1CgfgKloA5ZdPuNMmiSJA8NteGW1R5gGlV1bcg3HlgSSM9fXrUdxa3Os6hqg8gwOsduUjaUBsqzNhmUnaT7E4BBrqLi3guoTFcwxzRnqkihgfwNFvbQWsQitoY4YxyEjUKB+AoAytNs/wDiYLcNp13AY4yokur0ytk9Qq72GOOpI7cVtUUUAFFFFABRRRQAUUUUAFFFFABRRRQAUUUUAFFFFABRRRQAUUUUAFFFFABRRRQAUUUUAFFFFAEc7SJbyPFH5kiqSqAgbj2HNYcXhiCTSGt7qS48+dS0xW5kCGRuSdobb19u1dBRQBz9lHqlnKt5PZPcSzW6RTRxyJuV0LYblgCrZz1yPSoLCx1KzFldSWRkkjlufNhikUsBI24EEkAjgdwea6eigDlDpGozQyb7dUeRL3I8wEAyEbOfetmU3raDtt7do7wxCNUdl+Q9Mkg4wOvWtKijpYd+pz914ZgTSRDYvcCeAB4N9zIVDryDtLbeT7d6Yk91Z/2k4tVl8/Ez4nQC3cxgMsmW4AwDkZ4NdHVWfTrG4nWeezt5ZlxtkeJWYY6YJFD1uJaHN6fpU0dtYXZtrudZLGKN0trkwujLkgn5lBHzevGPeug0i2FrYKn2b7MWYu0ZmMpBJycsep9ev1NXqKbeorBRRRSG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>
            <a:extLst>
              <a:ext uri="{FF2B5EF4-FFF2-40B4-BE49-F238E27FC236}">
                <a16:creationId xmlns:a16="http://schemas.microsoft.com/office/drawing/2014/main" id="{315BC803-852F-4846-A675-92EEB4E74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E3655-8C0C-47F6-9BD9-52CA4C4A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Distribution of attributes for adult aged abalone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C8EF2-9CDE-4947-955B-F5909898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641" y="914400"/>
            <a:ext cx="7243908" cy="44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05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A5AE98B6-1396-41CF-BC24-80151F7D9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520" y="426747"/>
            <a:ext cx="7533479" cy="56794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7F0594-F059-484E-85E8-3C3717A3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 to Predict age</a:t>
            </a:r>
          </a:p>
        </p:txBody>
      </p:sp>
    </p:spTree>
    <p:extLst>
      <p:ext uri="{BB962C8B-B14F-4D97-AF65-F5344CB8AC3E}">
        <p14:creationId xmlns:p14="http://schemas.microsoft.com/office/powerpoint/2010/main" val="541388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7F0594-F059-484E-85E8-3C3717A3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Cost of 0.092 minimizes error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8684A-9DC5-4E19-A38A-EEDC5DBD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06" y="1432560"/>
            <a:ext cx="7017657" cy="43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40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7F0594-F059-484E-85E8-3C3717A3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Pruned </a:t>
            </a:r>
            <a:r>
              <a:rPr lang="en-US" sz="4800" dirty="0">
                <a:solidFill>
                  <a:srgbClr val="FFFFFF"/>
                </a:solidFill>
              </a:rPr>
              <a:t>Decision Tree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FCEFD-C786-4BDB-BE30-D5804AB0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61" y="1073209"/>
            <a:ext cx="7355840" cy="45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9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85140D3-6800-4B11-987D-4E192F0CE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62646"/>
            <a:ext cx="6553545" cy="49406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7F0594-F059-484E-85E8-3C3717A3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Accuracy for Gaussian vs Non parametric for Naïve Bayes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9762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60B21A5C-062F-46C2-8389-53D40F46AA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colorful background&#10;&#10;Description generated with high confidence">
            <a:extLst>
              <a:ext uri="{FF2B5EF4-FFF2-40B4-BE49-F238E27FC236}">
                <a16:creationId xmlns:a16="http://schemas.microsoft.com/office/drawing/2014/main" id="{EAA1175C-27A8-45CA-883B-77B55484F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r="6888" b="3"/>
          <a:stretch/>
        </p:blipFill>
        <p:spPr>
          <a:xfrm>
            <a:off x="1" y="647373"/>
            <a:ext cx="5385130" cy="6210629"/>
          </a:xfrm>
          <a:custGeom>
            <a:avLst/>
            <a:gdLst>
              <a:gd name="connsiteX0" fmla="*/ 2203018 w 5385130"/>
              <a:gd name="connsiteY0" fmla="*/ 0 h 6210629"/>
              <a:gd name="connsiteX1" fmla="*/ 5385130 w 5385130"/>
              <a:gd name="connsiteY1" fmla="*/ 3182112 h 6210629"/>
              <a:gd name="connsiteX2" fmla="*/ 3441640 w 5385130"/>
              <a:gd name="connsiteY2" fmla="*/ 6114158 h 6210629"/>
              <a:gd name="connsiteX3" fmla="*/ 3178061 w 5385130"/>
              <a:gd name="connsiteY3" fmla="*/ 6210629 h 6210629"/>
              <a:gd name="connsiteX4" fmla="*/ 1233206 w 5385130"/>
              <a:gd name="connsiteY4" fmla="*/ 6210629 h 6210629"/>
              <a:gd name="connsiteX5" fmla="*/ 1108901 w 5385130"/>
              <a:gd name="connsiteY5" fmla="*/ 6171135 h 6210629"/>
              <a:gd name="connsiteX6" fmla="*/ 178899 w 5385130"/>
              <a:gd name="connsiteY6" fmla="*/ 5637585 h 6210629"/>
              <a:gd name="connsiteX7" fmla="*/ 0 w 5385130"/>
              <a:gd name="connsiteY7" fmla="*/ 5474990 h 6210629"/>
              <a:gd name="connsiteX8" fmla="*/ 0 w 5385130"/>
              <a:gd name="connsiteY8" fmla="*/ 889234 h 6210629"/>
              <a:gd name="connsiteX9" fmla="*/ 178899 w 5385130"/>
              <a:gd name="connsiteY9" fmla="*/ 726640 h 6210629"/>
              <a:gd name="connsiteX10" fmla="*/ 2203018 w 5385130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8A177BCC-4208-4795-8572-4D623BA1E2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D67357-C91B-4BF3-A13E-C34DAC9159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r="-4" b="26758"/>
          <a:stretch/>
        </p:blipFill>
        <p:spPr>
          <a:xfrm>
            <a:off x="5398355" y="1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21984-F60A-4ABB-A974-31F99409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271" y="3794336"/>
            <a:ext cx="5242259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Goal: </a:t>
            </a: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predict the age of abalone (marine creature) based on its physical features</a:t>
            </a:r>
            <a:b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6362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7F0594-F059-484E-85E8-3C3717A3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Determining number of neighbors for KNN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616FB33-E465-490E-AC4E-BDBC75666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44" y="623491"/>
            <a:ext cx="7442756" cy="56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28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7F0594-F059-484E-85E8-3C3717A3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Determining optimal cost for SVM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AutoShape 2" descr="data:image/jpeg;base64,/9j/4AAQSkZJRgABAQEAAAAAAAD/2wBDABALDA4MChAODQ4SERATGCgaGBYWGDEjJR0oOjM9PDkzODdASFxOQERXRTc4UG1RV19iZ2hnPk1xeXBkeFxlZ2P/2wBDARESEhgVGC8aGi9jQjhCY2NjY2NjY2NjY2NjY2NjY2NjY2NjY2NjY2NjY2NjY2NjY2NjY2NjY2NjY2NjY2NjY2P/wAARCAIVAs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CiiigAooooAKKKKACiiigAooooAKKKKACiiigAooooAKKKKACiiigAooooAKKKKACiiigAoorz7xJpOr6Tb/AGxfEd7Iss4QRhnULuJ77+1HUD0GiuVdrvwdpE91d3s2rl5EVRKxXZ16Elq1tR1j7DqOm2nkeZ9udl3b8bMAdsc9fagDUormpfE90dUvrCz0eS6ltMcrMFBHcnI49hzmquqeIor7wrBqMIu4d1wsbLDP5Tq3ORuwcj8KFqGx19Fc/f8AiOe21w6VbaZJdzGESIVlC5PocjAHvn8KfpviaC7029u7mB7V7ElZ4iwYgj0Pf0o8wN2iuRuPGd1a6al/PocscEzAQMZxhwfXjK8cjjn1rqy6rGZHIVQMknsKAH0Vyx8YSmBr+PR7h9KVtpuhIATzjITrj3zVDxTqOo3Wsabaad9o+zXEZkjNtdCJp8jP3scY9+tAHcUVn6jenSNEluzG0xt4wdrPy3Qctjr71ip4xmWC1vLrR5oNOuCF+0mUHaT/ALOM4z34yKOtg6XOqorE1fW7uxuGitNKkulRN7zPKIYx7Bm4JqtJ4uhHhj+2obVnAcRtCz7SDnB5waAOkorCTXL/AOwy3Uuh3Kj5fIjRw7y57kAfKB3zTNL8Svd6s2mXtj9kudhdQtwsoIHYleh9qAOgorjo/HE8mnPfrokptopNk0gnGF5GMcZJ59Pxq/beKWl1O0tp9Nmt4L4E20zuCX4zyo+7+fegHodFRXO3fiWdbu6h03Spb6Oz4uJRKECnuFB+8RzVHXvEt2YtHm0iLfBeSrzvCs5B/wBX/s+hNAHYUVz9z4huluksbPSXur5YlluIhOqrDkdNx4Jptx4shj8ONq0NszlJBFJA7bWRs4IJwaAOiorm5/FE9npz3t9pUlujMq2ymZS0pbPUfw9O9XNL1e9urw21/o89k2zesgcSxkem4DAPtQBsUVzfjq/vbDQi9kGQu4V5kfaYxnt356cVDa6rcaNptnaS2t5d6ndsxjt5bkSvj1L4wBj24oWoM6qisTTvEBupbq1urN7O+tk8xoHcMGX1DDqP8ah0HxFea35MsekNFasWDztOCFIz0GMt29KAOhormfGd7LZNpLx3L28bXiiUq5UFe+faqdpf3Pi7WXFpdy2mlWZG7ypCkk5PTOOQP89egtQeh2VFcHrWt3mk+NtwlmexiiTzot5KqpwC2PXJFXkvrh/FOuRrdStAlkHiUSHap2qcgdB9aV9L+v4DtrY66ivPfDPiC7l0LUbS8nmNwLWSe2mdyWZQCDg9eCP5+ldV4TmluPDVjLPK8sjISzuxYn5j1JqrE3NiiiikMKKKKACiiigAooooAKKKKACiiigAooooAKKKKACiiigAooooAKKKKACiiigAooooAKKKKACiiigAooooAKKKKACiiigAooooAKKKKACiiigAooooAKKKKACiiigAooooAKKKKACiiigArnfG1tPdaRCltDJM4uY2KxqWIHPPFdFRQBgeNbC41Hw9LFaRmWVXVwg6nB5xWTcz32ra/oVwNJvreCB23tNFjBIGeOw46nGa7WihaMHqc1odrcReKdemkglSKVk8t2QhX4PQ9651dMv/APhB1t/sNz5/9ob/AC/Kbdt9cYzj3r0eihafh+APW5zUdrcDx+9yYJfI+xBfN2HbnI4z0zWdb6PeXdt4ptjBJE1zOWhLqVEmCSME9QeOfeu2qG7tYb21ktrlN8Mq7WXOMik9rf1vcFuef+IL+9n8IW9nNpVzbG3aNJZJl2qSBgbO5z9K766g+1WEtuW2+bEUz6ZGKxYPBthE0Ikur+4ghbdHbzT5iUjp8uBXRU3qn5gtGrdDhI21SDw0/hz+xrp7rDRLMqjySpP3t341cfSrm017w3GsUksdpAySSqhKqduOT2rr6Kd9bhbSxjeL/wDkVtQ/65f1FczK+o6z4Y0/RYtKuEd0i3XDAeSIxjDBvXGOOvWu11Kxi1Kwms52dY5l2sUIBH0zT7O2Sys4LWIsUhQRqW6kAY5pL/IDjtSspo/E80l/pFzqtuYlWz2DciEAAhucDnPWqS6Zfr8P7izNjcC5F3nyhESSMjkDHI9xXotFH9fjcP6/CxzXjC1vbjQIUtIpZVWRDPDGSGdAOR6+nFZWk2ZXxdZ3Vrolzp9iIHRd8eCWweX64645PNd1RR3DpY4C1069X4dX9q1ncC4afKxGJt5G5eQMZ7Vo3tndNqPhZltpisC/vSEOI/lX73p+NddRT6/d+APX8fxPPLrRIbPV9ROoaDd6mJ5TLbS25bHPO1iDxyetXtX0ya10rRJbTSpY1tLoSyWkDGZkBOTz1P8A9eu1opLRf10B6nA6ppcb69JqV/ol7fWd5ErqkQbzIXwBtZQR6VLqWlOPBEsVno0tnJLOr/ZkkaZ+o5PccDpXc0UeQeZja/D5uiLG+lnUU+XfCJNjgY6rxyR6cVz/AIZ0+e319ZNNttTs9NCHz474bQzHoFHftz9a7mijrcVtLHPeObae68NyxW0Mk0hkQhI1LHr6CoNatbu01nTNat7WW7SCIxTQxDLgEHkDv1rqKKFoN6nJ2Vtealrl9rMtnNaQ/ZTBDFMuJH9yvarvgi3ntfDNtFcwyQyBnykilSPmPY1v0ULQNzl/G1hJqK6XClvLNH9rXzfLUnap4JOOg96r6tps+ga1a6totm8kDAQ3NtboTlfUAfTr6getdhRQtA3OTbTWvvGd61xaymyuLARl2QhSSV4z6/4Vl+G9I1HT9S1iK6hmYLaNFFKUO2QDAXae/GOK9AopW/X+vxA88fw/dzeBrOWK3mj1G08z92UIdkZm3Ljr0Of/ANddX4Thlt/DVjFPE8UioQyOpUj5j1BrYoqr7isFFFFIY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Ve7v7Oy2fbLuC3352+bIE3Y64z9RQBYqOWeOKSFJGw0z7EGDydpbH5KfyrOGvW81w8NhE+oeWis720sRVckgDJcc/Kf0qC8u7qe5sZF0m7At5zI2ZIOR5brx+89WFAG5RWb/alx/0CL3/v5B/8co/tS4/6BF7/AN/IP/jlAGlRWb/alx/0CL3/AL+Qf/HKP7UuP+gRe/8AfyD/AOOUAaVFZv8Aalx/0CL3/v5B/wDHKP7UuP8AoEXv/fyD/wCOUAaVFZv9qXH/AECL3/v5B/8AHKP7UuP+gRe/9/IP/jlAGlRWb/alx/0CL3/v5B/8co/tS4/6BF7/AN/IP/jlAGlRWb/alx/0CL3/AL+Qf/HKP7UuP+gRe/8AfyD/AOOUAXp547eMPK21S6oDgnlmCgfmRUlYeo3d1dWyRx6TdgieGT5pIOiyKx/5aegNWv7UuP8AoEXv/fyD/wCOUAaVFZv9qXH/AECL3/v5B/8AHKP7UuP+gRe/9/IP/jlAGlRWb/alx/0CL3/v5B/8co/tS4/6BF7/AN/IP/jlAGlRWb/alx/0CL3/AL+Qf/HKP7UuP+gRe/8AfyD/AOOUAaVFZv8Aalx/0CL3/v5B/wDHKP7UuP8AoEXv/fyD/wCOUAaVFZv9qXH/AECL3/v5B/8AHKP7UuP+gRe/9/IP/jlAGlUc88dvGHlbapdUBwTyzBQPzIqj/alx/wBAi9/7+Qf/AByquo3d1dWyRx6TdgieGT5pIOiyKx/5aegNAG5RWb/alx/0CL3/AL+Qf/HKP7UuP+gRe/8AfyD/AOOUAaVFZv8Aalx/0CL3/v5B/wDHKP7UuP8AoEXv/fyD/wCOUAaVFZv9qXH/AECL3/v5B/8AHKP7UuP+gRe/9/IP/jlAGlRWb/alx/0CL3/v5B/8co/tS4/6BF7/AN/IP/jlAGlRWb/alx/0CL3/AL+Qf/HKP7UuP+gRe/8AfyD/AOOUAaVFZv8Aalx/0CL3/v5B/wDHKP7UuP8AoEXv/fyD/wCOUAXrieO2t5biZtsUSF3bBOABknipKw9Uu7q80q8tY9Juw80DxqWkgwCVIGf3nvVr+1Lj/oEXv/fyD/45QBpUVm/2pcf9Ai9/7+Qf/HKP7UuP+gRe/wDfyD/45QBpUVm/2pcf9Ai9/wC/kH/xyj+1Lj/oEXv/AH8g/wDjlAGlRWb/AGpcf9Ai9/7+Qf8Axyj+1Lj/AKBF7/38g/8AjlAGlRWb/alx/wBAi9/7+Qf/AByj+1Lj/oEXv/fyD/45QBpUVm/2pcf9Ai9/7+Qf/HKP7UuP+gRe/wDfyD/45QBpUVm/2pcf9Ai9/wC/kH/xyj+1Lj/oEXv/AH8g/wDjlAF63njubeK4hbdFKgdGwRkEZB5qSsPS7u6s9Ks7WTSbsvDAkbFZIMEhQDj957Va/tS4/wCgRe/9/IP/AI5QBpUVm/2pcf8AQIvf+/kH/wAco/tS4/6BF7/38g/+OUAaVFZv9qXH/QIvf+/kH/xyj+1Lj/oEXv8A38g/+OUAaVFZv9qXH/QIvf8Av5B/8co/tS4/6BF7/wB/IP8A45QBpUVm/wBqXH/QIvf+/kH/AMco/tS4/wCgRe/9/IP/AI5QBpUVm/2pcf8AQIvf+/kH/wAco/tS4/6BF7/38g/+OUAaVR288dzbxXELbopUDo2CMgjIPNUf7UuP+gRe/wDfyD/45VXS7u6s9Ks7WTSbsvDAkbFZIMEhQDj957UAblFZv9qXH/QIvf8Av5B/8co/tS4/6BF7/wB/IP8A45QBpUVm/wBqXH/QIvf+/kH/AMco/tS4/wCgRe/9/IP/AI5QBpUVm/2pcf8AQIvf+/kH/wAcph163huEhv4n0/zEZke5liCtggEZDnn5h+tAGrRVe0v7O93/AGO7guNmN3lSB9uemcfQ1YoAKKKKACiiigAooooAKKKKACiiigAooooAKKKKAM+H/kYbz/r0g/8AQ5qvN1X6/wBKow/8jDef9ekH/oc1Xm6r9f6UAOooooAKKKKACiiigAooooAKKKKACiiigBr9PxH86dTX6fiP506gAooooAKKKKACiiigAooooAKKKKACmv0/Efzp1Nfp+I/nQA6iiigAooooAKKKKACiiigAooooAKKKKAGv9xvpTqa/3G+lOoAKKKKACiiigAooooAKKKKACiiigAooooAan3F+lOpqfcX6U6gAooooAKKKKACiiigAooooAKKKKACmp9xfpTqan3F+lADqKKKACiiigArPm/5GGz/69J//AEOGtCs+b/kYbP8A69J//Q4aANCiiigAooooAKKKKACiiigAooooAKKKKACiiigAooooAz4f+RhvP+vSD/0OarzdV+v9Kow/8jDef9ekH/oc1Xm6r9f6UAOooooAKKKKACiiigAooooAKKKKACobmVokQIBudggZvuqT3P8AL3JA4zU1Vb/54kt/+e7iM+m3ksPxUMPxqoq7JlogtLkXdsJAQw3Ab1BCv0ORn69OxBHarVUoVW1ma1VQsbfvIgBgAZG4fgSD/wACwOlXac0r6bBC9tdwoooqCgooooAKKKKACiiigAorOk1IpcbAu/L+WIVUmTPqT0AOCQDjjnPaku1vLkA/ZU8kA5ikIZmPGCVyFOOeN3cHqMVqqbur6GftF01NKo1kjmiV4nV0JGGU5B5ql9hu5bPyZ73B2/8ALNMj6NuyWHbtkdc5oitb2LfIblPMkYbg6bwMcDkbefU49B2o5I2+IOaV9jRorJs57v8AtHyZ42SQqWkJYsjAcfLwMEEr07E55rWqZwcHYqEuZXCiiioKCisi0Mi6kqFQBgh7gf8ALdxnI/UH/Z2so4zWvVzhyuxEJcyCiiioLCiiigAooooAa/3G+lOpr/cb6U6gAooooAKKKKACiiigAooooAKKKKACiiigBqfcX6U6mp9xfpTqACiiigAooooAKKKKACiiigAooooAKan3F+lOpqfcX6UAOooooAKKKKACs+b/AJGGz/69J/8A0OGtCs+b/kYbP/r0n/8AQ4aANCiiigAooooAKKKKACiiigAooooAKKKKACiiigAooooAz4f+RhvP+vSD/wBDmq83Vfr/AEqjD/yMN5/16Qf+hzVebqv1/pQA6iiigAooooAKKKKACiiigAooooAKqxfvr2Sbqka+Uh985fHqPuj6qaW6vEth9x5GAyVjxkDoOpHU8AdT2zS2KbLOIFldiu5mU5DMeSR7EkmrSajchu8rCXsbPCrxruliYOgzjJ6Y/EEj2zmpopEmiSWM5R1DKfUGlfp+I/nWTaR30Fw4jTfuYvKJXZUBPZODxnJBHYkMM4pxjzRfkKT5X6mxRWRdSakJsrbhnxmIRzNt9w3ygH/gRHH3ecmrjahFGMSq8UpICxOAGYnoFOcHt0PGecUOk9Lagqi1uW6KjhlWZCQCCDhlbqp9DUlZtWNNwoqnc6hHbsxfaIo2CyOz4IJGcAfxHHJ/TJ4qRruLy0aE+eXzsWIg7sdTnOMD1z7dcVXJLexPPHYsVHPKsELSsCQo6DqT2A9z0FV5dSt1icwt58qqSIUBL59CAMr6cjioLOSS6vMuWkjiywY4XbJ0xgdsE4BORzu7Vapu13sS6ivZFu3g2EyyhWuGzl+uBnhQfQcemevU1YoorNu5aVgpr9PxH86dTX6fiP50hle7/dy29wP4X8tvUq/GP++tp/CrVRXUP2i1mh3bfMQpnGcZGKLabz7eOXbtLLkrnO09x9QeKp6xRK0kS1DdytDbSOgBkxhAehY8KPxJFTVVb99foBylupY/754H4hd2R/tCiK11CWwPabbNYoT+8jw0bt1LDuT7859cn1qaCVZ4VlUEBh0PUHuD7joakrKkvRY3sy+WTbE7ncZ+R8AsAMc8EMf+BHnpVRTqaLcltQ16GjNKsKAkEknCqvVj6CiGVZkJAIIOGVuqn0NV5IJrwfvz5CDlRGf3gOMA7ux56D8yCRRAgsW8o/6qRhsfAGDgDaceuOO3bjABOVW8w5nfyLlFFFZmgUUUUANf7jfSnU1/uN9KdQAUUUUAFFFFABRRRQAUUUUAFFFFABRRRQA1PuL9KdTU+4v0p1ABRRRQAUUUUAFFFFABRRRQAUUUUAFNT7i/SnU1PuL9KAHUUUUAFFFFABWfN/yMNn/16T/+hw1oVnzf8jDZ/wDXpP8A+hw0AaFFFFABRRRQAUUUUAFFFU7jVLO3laFpTJMv3ooUaV19yqgkD3IoAuUVQj1ixeRY2leB3OEFxE8O8+i7wNx9hV+gAoqte3iWcasyPI8jhI448bnY9hkgdATye1LaXaXlotxErANkFGGGUg4Kn3BBFAFiisr+20jnkiurK6tvLhad2k8tgqDudrE/T1wfSnrrEX2aeWa3ngeFBIYZAu8qehGCRyQR169cUAaVFQ200k8e6S2ltznGyUqT9flJH61NQBnw/wDIw3n/AF6Qf+hzVebqv1/pVGH/AJGG8/69IP8A0OarzdV+v9KAHUUUUAFFFFABRRRQAUUUUAFZUV5cyXfkxqWlK7pVZQEt+uBkck8dP4uoIFaUsiQxPLIcIilmPoBUVlG8duplGJn+eTv8x6j6DoPYCtItJNtESTbSTIX01JnEk8rvLkEsMAYGcADt1OD94Z61cVVRAqKFVRgADAAp1FS5N7jUUthr9PxH86dTX6fiP506pKCoriCO5iMcg47HuP8AP69DxUtFNO2qE1fRlOOM2AxGjSwnk7QNynGM4GMjA6DkdAMYAd9uif5YD5kp+6nIyP73+7/tdPTJ4qeWNJonikGUdSrD1BqvbWKwzvOzB5CCoYLt4Jyc+5PJ6DPQDJzpeLV5bkWknaOwLZI84urhQ1wBgYJ2qM5Ax3wecnvzxwAXWnWt0dzxIJM58wIpb07gg8etW6Knnle9yuSNrWI4IY7eFYYUCRoMBRUlFFQ3fVlJWCiiigApr9PxH86dTX6fiP50AOqra/u57mHoA/mKP9lhnP4sH/8A1Yq1VG7mjtb23ldwvmBo2HtjduPsMH6bieKuCvdESdrMfqUrQ228Bym4BxH98g8YX3JI/DOOcUmlxyx2v70YZm3ZOSx4HXPPXOM84xnnNOg/0mRbo/6vaPJB98/N9SD+A9MkVapt2jyiSvLmCont4pJVkdcsuO5wccjI74PIz07VLRUJtbFtXCorqMzWs0ShSXQqA2cHI745xUtFCdncGr6GZbTywSsZhN5BzukkBOG4/IYzkj5OAQRkir4niJjAlTMoyg3D5x149akrHv7AwSTXMG1I5WDXByQVUdSo6ZH3geoIPXOK1XLUeuhm+aC01NiiiisTUa/3G+lOpr/cb6U6gAooooAKKKKACiiigAooooAKKKKACiiigBqfcX6U6mp9xfpTqACiiigAooooAKKKKACiiigAooooAKan3F+lOpqfcX6UAOooooAKKKKACs+b/kYbP/r0n/8AQ4a0Kz5v+Rhs/wDr0n/9DhoA0KKKKACiiigAooooAKzL64mt7u0sbBYInuTI5kkQlVxyflBGSSfX1NadY+uxQTzWcJt3uLoszQKtw8ITA+ZiynPAOOhPPuaALkMF4xdL6e1nhZSpRLYpnPrl2BHXjFW6x9LH2fUWtriKaK4MZdM30txG65AON+MEEjt369a2aAM3VwyPY3QjkkS3n3SLGhZtpVlyAOTgsOlGjBorQebHJG1xNLKqshyoZyw3ehwRwa0qKAMmG2E0OqSXVvI/2h3Ty8YZo1G0AZx15I+tZqWvnm6uJTqktvshj3NHsmba5Y4XAOBkdBk84ya6iigDO0cSeXP/AK/7OZP3H2jfv27RnO/5vvbuv8sVZu7KK72ea867M48qd4uvrtIz+NWKKAMiwtI7bXb2ONpmBtoDmSZ5D96XuxJ7dK1GUZXr19T6VSh/5GG8/wCvSD/0OarzdV+v9KADaPU/maNo9T+Zp1FADdo9T+Zo2j1P5mnUUAN2j1P5mjaPU/madRQA3aPU/maNo9T+Zp1RXLyRwM0S7mGO2cc8nHfA5wOuMU0ruwm7ENyomnitxnqJXOTwFOR+JYD8A3pVnaPU/maoaU7TPcTFmlUtsWVsfMFLDAwACO+R/ex2rRqprlfL2Jg+Zc3cbtHqfzNG0ep/M06ioLGMox36jufWl2j1P5mh+n4j+dOoAbtHqfzNG0ep/M06igBu0ep/M0bR6n8zTqKAG7R6n8zRtHqfzNOooAbtHqfzNG0ep/M06igBu0ep/M0bR6n8zTqKAG7R6n8zSMox36jufWn01+n4j+dABtHqfzNVbuwS5z823eArhhuDAHI79QfqOeQauUU4ycXdCaUlZkccKRRJHGCEQBVG48AU7aPU/madRSGN2j1P5mjaPU/madRQA3aPU/maNo9T+Zp1FADdo9T+Zo2j1P5mnUUAVLNRFvtTn9zjZyfuH7v5YK+vy571Z2j1P5mqOpPLHNbvbgeblgWZSw2cbhgdT0YAcnafoZ7C8jvrZZoiCMkEA5wR/nPOOCK0lFtc5nGST5CZ1GxuvT1NLtHqfzND/cb6U6szQbtHqfzNG0ep/M06igBu0ep/M0bR6n8zTqKAG7R6n8zRtHqfzNOooAbtHqfzNG0ep/M06igBu0ep/M0bR6n8zTqKAG7R6n8zRtHqfzNOooAYijYvXp6ml2j1P5mhPuL9KdQA3aPU/maNo9T+Zp1FADdo9T+Zo2j1P5mnUUAN2j1P5mjaPU/madRQA3aPU/maNo9T+Zp1FADdo9T+Zo2j1P5mnUUAN2j1P5mkRRsXr09TT6an3F+lABtHqfzNG0ep/M06igBu0ep/M0bR6n8zTqKAG7R6n8zWVf2kdzrtlHI0ygW05zHM8Z+9F3Ug9+la9Z83/Iw2f/XpP/6HDQBYtLKK03+U87b8Z82d5enpuJx+FWKKKACiiigAooooAKytTa1mETub6KWJ2EctvbSMykcH+Egg+4IPbpWrXPazG9vqdtcC/v2lZZBHBbxwkhcAsQWAGBgdcnkYpDRa0sW7Xjy+bf3FyUx5l3bPGFXPQfIqjnn1P4Vr1z2jTJc6qksv9ovMbXfE915IXy2I6eX1PA69PbNdDVEhRRRSGFFFFABRRRQBnw/8jDef9ekH/oc1Xm6r9f6VRh/5GG8/69IP/Q5qvN1X6/0oAdRRRQAUUUUAFFFFABUc8qwQSTOCVjUsQOuAM1JVXUebQofuyOkbD1VnAI/ImqirySFJ2TZJZxNBZwQuQWjjVSR0yBipqKKTd3cErKwUUUUhjX6fiP506mv0/Efzp1ABRRRQAUUUUAFFFFABRRRQAUUUUAFNfp+I/nTqa/T8R/OgB1FFFABRRRQAUUUUAFFFFABRRRQAySOOaMpKiuh6qwyDUVxapNl1PlzhcLKvUemfUZ5weKsUU1JrYTSe5lWaS20vlyr5YdGHb94wxyTnlsZ54Lc5A2itWormJZreSNsgMvUdQexHuOtVo9QRXdLjC+WdrTAjy8/nkdCOeMgjJNaO9TVEK0NC9RWdcarbiSOG2njeSTOCgMuMf7K8k/l39ME/teP7H5/kzZ25/wBU+367tv3e+fTtnil7Kdtg9rDuaNFZ9vfySF0FvLO0ZAZ0j8sc84w5BB/Pse+KgVtQmu+Y3gYseS24eX9OVB79Sc9tp4fsn1D2i6F25vBDKsSqrPwSGcL1zgDPVjg4HtyRU8UiTRJLGco6hlPqDUH2C3PMgaRz952Y5Yeh/wBn/Z6e1Q3LT2CILZBJG7BFjPHlk9wSQMdgvHJwCOBRaMtI7heUdZbGhRVC31JHjO9JiysVLJbyYbHcccfQ9CD16lLTUDcTKNp2yEgL5bKyYznJPB6YOOhIHOc0vZSV9Nh+0i7amhRRRWZYUUUUANT7i/SnU1PuL9KdQAUUUUAFFFFABRRRQAUUUUAFFFFABTU+4v0p1NT7i/SgB1FFFABRRRQAVnzf8jDZ/wDXpP8A+hw1oVnzf8jDZ/8AXpP/AOhw0AaFFFFABRRRQAUUUUAFYep39imo2jySXMM0UjRqPsUrLKCPmUHbz0yCD271uVQ1C0mluba8tfLaa23AJKSFcMADyAcHjrg+negDO0T7P/aIhW5lka1gKQxPaSQlIyR94t94/KAOnQ8V0FZ1taXUmo/br3yo3WIxJFC5cAEgkliBk8DjHHvmtGgOoUUUUAFFFFABRRRQBnw/8jDef9ekH/oc1Xm6r9f6VRh/5GG8/wCvSD/0OarzdV+v9KAHUUUUAFFFFABRRRQAVVuPnvbRB1VmlP0Clfzy4/WrVVU+fUpCeRFEqqfQsSWH1wEP5etVHqyZdEWqKKKkoKKKKAGv0/Efzp1Nfp+I/nTqACiiigAooooAKKKKACiiigAooooAKa/T8R/OnU1+n4j+dADqKKKACiiigAooooAKKKKACiiigAooooAa/wBxvpVdrCBrhJmXOxi6oQMKx6sO+f0zzjPNWH+430p1NSa2E0nuMkjjmjKSoroeqsMg0+iikMZHHHDGEiRUQdFUYAp9FFABTWVXQq6hlYYIIyCKdRQA1VVECooVVGAAMACq9xbgMbmCNftK88AAycY2k+n8iAe1WqKak07iaTVhkUiTRJLGco6hlPqDT6ynvlsLuSMqPsgJZpGbGxzyyj1+8Gx/vYzjA1aqcHHXoyYyUtOqCiioobiKfd5TbsexGR2I9QexHBqbPcq49PuL9KdTU+4v0p1IYUUUUAFFFFABRRRQAUUUUAFFFFABTU+4v0p1NT7i/SgB1FFFABRRRQAVnzf8jDZ/9ek//ocNaFZ83/Iw2f8A16T/APocNAGhRRRQAUUUUAFFFFABWBqkccQLXmmaJ9n8xij3VxtyTyTzEQCcc8mt+su9g+2X9lcw7J4oWkilVXHy7hgn6jGCOvJpDKmhSWDXjC0ttEifYcmxuFkfGR1ARePx9K36w9Js7uK8gaeAxC2tfs7yFlPnkEbSACTgAHrg/NW5VMQUVDdXUNnD5s7FVyFAClixPQADkn2FFvcxXNslxC++JxkEA/y659qQE1FZ8etWTzGItNE4RpD51vJENq9TllAwMinxarZS20lwspWOIZfzEZCAehwwBwe3HPagC7RUFpdw3kRlgYlQxUhlKspHUEEAg/Wp6AM+H/kYbz/r0g/9Dmq83Vfr/SqMP/Iw3n/XpB/6HNV5uq/X+lADqKKKACiiigAooooAKq2XzfaJenmTNx6bfk/9lz+NWGZUQs7BVUZJJwAKg09WWxh3qVkZQ7gjB3HluO3JNUvhZL+JFmiiipKCiiigBr9PxH86dTX6fiP506gAooooAKKKKACiiigAooooAKKKKACmv0/Efzp1Nfp+I/nQA6iiigAooooAKKKKACiiigAooooAKKKKAGv9xvpTqa/3G+lOoAKKKKACiiigAooooAKKKKAIZrWCdw0sYfjBB6MO2R0OO2elVbq3lghzZu4jz88WSRt77e47DjoM4GcVoUVcZtEuCZmxW91d2jR3MhhhcFQq/M5U8csw/pnpk5zT1s54ZfPWbzpBuAWQkAg4zzzg8DpxxwBnNX6KbqMn2aKEepw7/JZXSSNQZQcfux2J56cjkZx3xV+qctjFcAEsy5HzBcYY4wCcg8449xwcjinfajD8tyjK3QMilhJ/ugZOe+D79QCaGlK3KCbXxFqimqyugZGDKwyCDkEU6szQKKKKACiiigAooooAKKKKACmp9xfpTqan3F+lADqKKKACiiigArPm/wCRhs/+vSf/ANDhrQrPm/5GGz/69J//AEOGgDQooooAKKKKACiiigArA1a20S0uDcSXH9n3smMNauVlky39wZ35PqprfqrbadZ2c0s1vbRxzTMWkkA+ZiTk5PXr2oAp6NPqMpf7Wrtbgfu5ZohFI3PGVDHt6hPpzxrVT0iS5l0yB7wMJyDv3LtPU9quUAZetOkEmn3MzBIIbnMjscBAUZQT6DJHPvRoUifYgd4AuJ5pIQTgshckED6EH8a1KKAZiLBFfRavPcFtku633ICWWNBg4HPO4say5He4NzeC7jvIIVtt80CYTCS7mxyei8nnv2rr6KFoBl6NIlxPqNzAwe3muB5bqcq+EVSQe4yCM+1XLu3luNnlXs9ttznygh3fXcp/T1qxRQBkWEEkOu3qyXc1wfs0B3yBAR80vHyqB+netRgcr8x6+3pVKH/kYbz/AK9IP/Q5qvN1X6/0oANp/vn9KNp/vn9KdRQA3af75/Sjaf75/SnUUAN2n++f0o2n++f0p1ZMkE0upeWDgr+8knBwxQnCp9MBhgdwGznirhHm3ZMpcvQNYuJPLktIXUO8Y3FxkbWJUnjoBySx4HHrxpREyRI/zpuUHawAIz2PvTVtLdECiFMBt/Iyd397J7+/WpqcpRcUkKMXdtjdp/vn9KNp/vn9KdRWZY3af75/Sjaf75/SnUUAMYHH3j1Hp60u0/3z+lD9PxH86dQA3af75/Sjaf75/SnUUAN2n++f0o2n++f0p1FADdp/vn9KNp/vn9KdRQA3af75/Sjaf75/SnUUAN2n++f0o2n++f0p1FADdp/vn9KRgcfePUenrT6a/T8R/OgA2n++f0o2n++f0p1FADdp/vn9KNp/vn9KdRQA3af75/Sjaf75/SnUUAN2n++f0o2n++f0p1FADdp/vn9KNp/vn9KdRQA3af75/Sjaf75/SnUUAMcHY3zHp7Uu0/3z+lD/AHG+lOoAbtP98/pRtP8AfP6U6igBu0/3z+lG0/3z+lOooAbtP98/pRtP98/pTqKAG7T/AHz+lG0/3z+lOooAbtP98/pRtP8AfP6U6igBu0/3z+lG0/3z+lOooAYgOxfmPT2qC7s/tABEm2RQQCRkYJB7Y7gEEEEECrCfcX6U6mm07oTSasynD/oh8iVmAZiVkxwxY5544OT9DkY9Ba2n++f0ps8ZlgkjBCl1K5K7gMj0PX6VRske3u9joYlkDYBIIdhg9e564PVh1+7k3ZSTfUi7i0uhobT/AHz+lG0/3z+lOorM0G7T/fP6UbT/AHz+lOpkckc0YeJ1dD0ZTkGgBdp/vn9KNp/vn9KdRQA3af75/Sjaf75/SnUUAN2n++f0pEB2L8x6e1PpqfcX6UAG0/3z+lG0/wB8/pTqKAG7T/fP6UbT/fP6U6igBu0/3z+lZV/BJNrtksd3Nbn7NOd8YQk/NFx8ykfp2rXrPm/5GGz/AOvSf/0OGgCxaW8tvv8ANvZ7ndjHmhBt+m1R+vpViiigAooooAKKKKACsjXILt5bW4tbc3XkeYRCGVfnK4R+SBxyPX5q16yNcgu3ltbi1tzdeR5hEIZV+crhH5IHHI9fmpMaK+h6RPp11H+7WNFtgs7ggm4mJBLH6cjJ55rfrA0PSJ9Ouo/3axotsFncEE3ExIJY/TkZPPNb9UyUFFFFIYUUUUAFFFFAGfD/AMjDef8AXpB/6HNV5uq/X+lUYf8AkYbz/r0g/wDQ5qvN1X6/0oAdRRRQAUUUUAFVYPnvrqTpt2RY+g3Z/wDH8fhVqqun827P18yV23f3huO0+424x7Yq18LZL3RaoooqCgooooAKKKKAGv0/Efzp1Nfp+I/nTqACiiigAooooAKKKKACiiigAooooAKa/T8R/OnU1+n4j+dADqKKKACiiigAooooAKKKKACiiigAooooAa/3G+lOpr/cb6U6gAooooAKKKKACiiigAooooAKKKKACiiigBqfcX6U6mp9xfpTqACo54lnhaJiQGHUdQexHuOoqSihO2oPUpw3waVoZVwyNsMi42E9B3yM8jnjIIyTVyqktijyeYjlGB3KuAVDZBzjryQMjOM89eacLtEDC5xbsoyd7DaR0yD3GfoeRkDIrSST1iZptfEF/tNm4YkZIAAGdxJGFI7gnAI44PUVBBHe27tNKqTNIBvSI4wRnkZwD1A5xgKBzipk/wBJuPN/5ZQsQnu4yrH6DoPx9jVqjm5Vyhy8z5inDqdtPKyRliFbYzEYCt2Ug8g/UY7ZzxVyqkthHJJvEjxnO4BQuA2QSRkH0HHTPOM80x9QW3JjuVPmKMsUHy7eTu5Psfl5PBxkDNNxUvgBScfjLckiRRl3OFH4/h7n2psM4l3Ao0ci/eR8ZHoeMjHuPf0NQtuvRtUAWxIPmZ+Z8c/L6D/a68cdmqOHSoYNzRSzLM33pQ/Le5H3Sfcj3680uWKXvbheTemxfqMSRr5aM6h3HyqTy2Bzis23s7+O4JEsakZ3zPHkzZ6Zww4H0G3gDIyaJtNupM+XeviVV3M6qSpHTGF/LBGDk8k1Xs43tzC55WvymtRVC4urq1jAkiWQswVZYwcDPdlzn6AE5PHBIqe0nNxESw5VtpYAgN7gHkehHYgjtUODSuWppuxYoooqCgrPm/5GGz/69J//AEOGtCs+b/kYbP8A69J//Q4aANCiiigAooooAKKKKACsjXIfMltGngkubFWPnxIhfJ42kqOWAOeMHsccVr1k3qG81WEWV5FFdWasXV4WkGHGMHDAA8Z9fwzkAh0qGNdVkk060ktLHysSK0JhV5MjBVCB0GcnHOR1xW5Wdp1xcTXEyS3ttN5J2vHHbNE6t2J3OeMdOOexrRoAKKKKACiiigAooooAz4f+RhvP+vSD/wBDmq83Vfr/AEqjD/yMN5/16Qf+hzVebqv1/pQA6iiigAooooAiupvs9rNNt3eWhfGcZwM0WsP2e1hh3bvLQJnGM4GKi1D5rbyuvmusZXuylhuH/fO7+dWqv7JP2goooqCgooooAKKKKAGv0/Efzp1Nfp+I/nTqACiiigAooooAKKKKACiiigAooooAKa/T8R/OnU1+n4j+dADqKKKACiiigAooooAKKKKACiiigAooooAa/wBxvpTqa/3G+lOoAKKKKACiiigAooooAKKKKACiiigAooooAan3F+lOpqfcX6U6gAooooAKq3lvJNseJvnTO0Fto575wcEfQ8EjHNWqKadndCaurENpbi1to4QxYIMZOfyGew6D2qaiihtt3YJWVkFV7i0juCCSyngErxuAOQD+PII5HYirFFCbWqBpPcaqqiBUUKqjAAGABTqKKQwpqfcX6U6mp9xfpQAMquhV1DKwwQRkEUKqogVFCqowABgAU6igAooooAKz5v8AkYbP/r0n/wDQ4a0Kz5v+Rhs/+vSf/wBDhoA0KKKKACiiigAooooAKxLK6t9JnvINRmjtmkuHmSWUhFlVumGPBI6EdeK26zbjXLG1mEU/2lXZ9i/6JKQ7eikLg/hR1AhtnF9r/wBstfmtUtjEZgPllYsCNp/iAweRxzWxVK01W1vLp7aEzCZFDsslvJHgHofmUf5Bq7R0AKKKKACiiigAooooAz4f+RhvP+vSD/0OarzdV+v9Kow/8jDef9ekH/oc1Xm6r9f6UAOooooAKKKKAKtx897aIOqs0p+gUr+eXH61aqnFJHPqk211fyYlUbTnaSzbgff5V/KrlXPSyJjrdhRRRUFBRRRQAUUUUANfp+I/nTqa/T8R/OnUAFFFFABRRRQAUUUUAFFFFABRRRQAU1+n4j+dOpr9PxH86AHUUUUAFFFFABRRRQAUUUUAFFFFABRRRQA1/uN9KdTX+430p1ABRRRQAUUUUAFFFFABRRRQAUUUUAFFFFADU+4v0p1NT7i/SnUAFFFFABRRRQAUUUUAFFFFABRRRQAU1PuL9KdTU+4v0oAdRRRQAUUUUAFZ83/Iw2f/AF6T/wDocNaFZ83/ACMNn/16T/8AocNAGhRRRQAUUUUAFFFFABWZq8Zje31FZbeNrTd/x8PsjIbAOW/hPTBwfTvWnWRrcEks9tJEqzPGsmLfeAzZXG5c4GRn1HDH6FMaHWMcl1qJv55bbekPlpFby+YArENuLYGc4GOPzzWrXP6Lb3CXtq11ELV4bIQCJpFLy4K5bCk/KDwP949K6CqZKMvWUWaXT7aVQ0E1xiRD0cBGYA+oyBx7UuhADTmi6xxTSxIDzhFdgB9ABj8KuXdpDeQ+VOpK7gwKsVKkdCCCCD9KILSG2jijhUokQIVQ5xz688/U5pDZz72FjEdWvoII7RLaF4Ea2iVWB25dhjGTkgD6e9Rx2cqx39lBZRQSSww5tonAjKliGbOOGIBB47Dlq6VLWCOKSJYx5crMzqedxY5PX61Vj0WwjgkiELFZNuWaV2b5fu4YnIx2weO1ACaOYkSe3js4LN4JNskcH3MlQcg4GeCO1WbtLx9n2OeCLGd3mwmTPpjDLjv6061tYrSMxwhsE5Jdy7MfUsSSfxNTUAZFgl0uu3oupoZH+zQYMcRQY3S9ix9+9ajBsryOvp7VSh/5GG8/69IP/Q5qvN1X6/0oAMN6j8qMN6j8qdRQA3Deo/KmyxtJE6eYU3KRuXgjPce9SUUAZmnW7peXUhMaFWEe2NcKRsTB/LoO2Tyc1o4b1H5VXsfmWeU/ekmfPp8p2D9FFWq0qNuWpFNWjoNw3qPyow3qPyp1FZljcN6j8qMN6j8qdRQA3Deo/KjDeo/KnUUAMYNjqOo7e9LhvUflQ/T8R/OnUANw3qPyow3qPyp1FADcN6j8qMN6j8qdRQA3Deo/KjDeo/KnUUANw3qPyow3qPyp1FADcN6j8qMN6j8qdRQA3Deo/KkYNjqOo7e9Ppr9PxH86ADDeo/KjDeo/KnUUANw3qPyow3qPyp1FADcN6j8qMN6j8qdRQA3Deo/KjDeo/KnUUANw3qPyow3qPyp1FADcN6j8qMN6j8qdRQAxw2xuR09KXDeo/Kh/uN9KdQA3Deo/KjDeo/KnUUANw3qPyow3qPyp1FADcN6j8qMN6j8qdRQA3Deo/KjDeo/KnUUANw3qPyow3qPyp1FADcN6j8qMN6j8qdRQAxA2xeR09KXDeo/KhPuL9KdQA3Deo/KjDeo/KnUUANw3qPyow3qPyp1FADcN6j8qMN6j8qdRQA3Deo/KjDeo/KnUUANw3qPyow3qPyp1FADcN6j8qRA2xeR09KfTU+4v0oAMN6j8qMN6j8qdRQA3Deo/KjDeo/KnUUANw3qPyrKv0um12yFrNDG/wBmnyZIi4xui7Bh7d616z5v+Rhs/wDr0n/9DhoAsWiXib/tk8EucbfKhMePXOWbPb0qxRRQAUUUUAFFFFABXPa1aRJqVs8Md1NdyrIQn26WJAoALHIzj+EADAOeeldDWZq8ltDJazyCZriNmaJIMbmGPmHPG3HXJHbHOKTGjP0Jw2oxPJZ+W09p5sUzX0lwSpIyo3jjqM/h17dHWHo62Qu4/KkudzWwkt45tuEiYgkLgdjtBySRgdq3KpkhRRRSGFFFFABRRRQBnw/8jDef9ekH/oc1Xm6r9f6VRh/5GG8/69IP/Q5qvN1X6/0oAdRRRQAUUUUAVdP/AOPd/wDrtL/6MarVVdN5sIX7yr5p+rfMfwyatVU/iZMPhQUUUVJQUUUUAFFFFADX6fiP506mv0/Efzp1ABRRRQAUUUUAFFFFABRRRQAUUUUAFNfp+I/nTqa/T8R/OgB1FFFABRRRQAUUUUAFFFFABRRRQAUUUUANf7jfSnU1/uN9KdQAUUUUAFFFFABRRRQAUUUUAFFFFABRRRQA1PuL9KdTU+4v0p1ABRRRQAUUUUAFFFFABRRRQAUUUUAFNT7i/SnU1PuL9KAHUUUUAFFFFABWfN/yMNn/ANek/wD6HDWhWfN/yMNn/wBek/8A6HDQBoUUUUAFFFFABRRRQAVla5FCUima4ME67kiIjMpfcPmXYOW4GeORjPTNatZOsieCe1v4WtFS33CU3UxjXa2OhwcHIHP+NJjRX0C3iEod7wzz20CwJG1u0BjTjko3zZOOvTjjpW9WBF/adxq325ItMkCweWqR3jHAYhsk+XznAxwO/rW9VEi0UUUhhRRRQAUUUUAZ8P8AyMN5/wBekH/oc1Xm6r9f6VRh/wCRhvP+vSD/ANDmq83Vfr/SgB1FFFABRRUN5K0FnPMgBaONmAPTIGaaV3YTdlcj0z/kF2n/AFxT/wBBFWqjgiWCCOFCSsahQT1wBipKcneTYRVkkFFFFSMKKKKACiiigBr9PxH86dTX6fiP506gAooooAKKKKACiiigAooooAKKKKACmv0/Efzp1Nfp+I/nQA6iiigAooooAKKKKACiiigAooooAKKKKAGv9xvpTqa/3G+lOoAKKKKACiiigAooooAKKKKACiiigAooooAan3F+lOpqfcX6U6gAooooAKKKKACiiigAooooAKKKKACmp9xfpTqan3F+lADqKKKACiiigArPm/5GGz/69J//AEOGtCs+b/kYbP8A69J//Q4aANCiiigAooooAKKKKACsrWrSeZ4LiCLz/JEgMOQCSy4DDPGR7kcE/StWuSuYgdO1HVgqtqEF4/lTEfMoV9oTP90jII9zSeug1pqXtFtLpLq2luYPsvkWYttjOpaUjBJ+UkYGOOc8npW/WZpmlG1ma8u52ur+VdryHhUHXai9l/U1p1TJQUUUUhhRRRQAUUUUAZ8P/Iw3n/XpB/6HNV5uq/X+lUYf+RhvP+vSD/0OarzdV+v9KAHUUUUAFVdT/wCQXd/9cX/9BNWqq6jzZOnaVliP0Zgp/HBq4fEiZ/Cy1RRRUFBRRRQAUUUUAFFFFADX6fiP506mv0/Efzp1ABRRRQAUUUUAFFFFABRRRQAUUUUAFNfp+I/nTqa/T8R/OgB1FFFABRRRQAUUUUAFFFFABRRRQAUUUUANf7jfSnU1/uN9KdQAUUUUAFFFFABRRRQAUUUUAFFFFABRRRQA1PuL9KdTU+4v0p1ABRRRQAUUUUAFFFFABRRRQAUUUUAFNT7i/SnU1PuL9KAHUUUUAFFFFABWfN/yMNn/ANek/wD6HDWhWfN/yMNn/wBek/8A6HDQBoUUUUAFFFFABRRRQAVz1zYWKPOl5Y6gsUsjMTBPNJHISc52I2Qe5yoGe54z0NVb69+xCNja3MyM2GaBN+z3Kg7iPoDQBn2skMUpOn2uqTyEbT9okmVF9z5x/VQSPStmqtlqdlqGfslzHKy8sgOHXtyp5H4irdAGdqzOz2VssjxpcT7JDGxVtoRmwCORkqOlLorvJp7JLI0hilkhDscsQrlRk+uAOanvbNbyJFMkkTxuHjkjxuRh3GQR0JHI70WlmtnDFFFJJtTJbdgmQk5JY465JPGOtAMxWhMMup3FveXEMVpA0atLcSSr5m3cWIYn7oIxgevWoEuJ4YriFJLuDzPs6iO4kLyJvfazqxJwCOgzwR0Fb66fALa4t2DSR3DO0gY9d3Uf0quuiQmGdJrm5nkmVU82Rl3qFOVxgAcHnOOvXNCAXSS0ct9amSSRLeYCMyOXYAorYJPJwSetWru4lt9nlWU9zuznyig2/Xcw/T0pLKzWzjcCSSV5HLySSY3OenOAB0AHA7VZoAyLCeSbXb1pLSa3P2aAbJChJ+aXn5WI/XtWoxOV+U9fb0qlD/yMN5/16Qf+hzVebqv1/pQAbj/cP6Ubj/cP6U6igBu4/wBw/pVbUCfs6fKf9dF6f89Fq3VW9+b7PF08yZefTb8//suPxq4fEiZ/CyxuP9w/pRuP9w/pTqKgobuP9w/pRuP9w/pTqKAG7j/cP6Ubj/cP6U6igBu4/wBw/pRuP9w/pTqKAGMTj7p6j09aXcf7h/Sh+n4j+dOoAbuP9w/pRuP9w/pTqKAG7j/cP6Ubj/cP6U6igBu4/wBw/pRuP9w/pTqKAG7j/cP6Ubj/AHD+lOooAbuP9w/pRuP9w/pTqKAG7j/cP6UjE4+6eo9PWn01+n4j+dABuP8AcP6Ubj/cP6U6igBu4/3D+lG4/wBw/pTqKAG7j/cP6Ubj/cP6U6igBu4/3D+lG4/3D+lOooAbuP8AcP6Ubj/cP6U6igBu4/3D+lG4/wBw/pTqKAGOTsb5T09qXcf7h/Sh/uN9KdQA3cf7h/Sjcf7h/SnUUAN3H+4f0o3H+4f0p1FADdx/uH9KNx/uH9KdRQA3cf7h/Sjcf7h/SnUUAN3H+4f0o3H+4f0p1FADdx/uH9KNx/uH9KdRQAxCdi/KentS7j/cP6UJ9xfpTqAG7j/cP6Ubj/cP6U6igBu4/wBw/pRuP9w/pTqKAG7j/cP6Ubj/AHD+lOooAbuP9w/pRuP9w/pTqKAG7j/cP6Ubj/cP6U6igBu4/wBw/pSITsX5T09qfTU+4v0oANx/uH9KNx/uH9KdRQA3cf7h/Sjcf7h/SnUUAN3H+4f0rKv55IddsmjtJrg/ZpxsjKAj5oufmYD9e9a9Z83/ACMNn/16T/8AocNAFi0uJbjf5tlPbbcY80od302sf19asUUUAFFFFABRRRQAVmatJMZ7O2gu5YGmc7hDErOygcnLcKBkZOCemK06yNdkgR7XK3Ru8sYTald6gDLH5vlIxgYOeopMaKw0nS5LmSxliuPtuwOl3M++VgMfOjknGDjjjr0wa3x0rB0W4iuNRDyR37XL24eOa78rHlEjhRGcdeTxnpntW/VEhRRRSGFFFFABRRRQBnw/8jDef9ekH/oc1Xm6r9f6VRh/5GG8/wCvSD/0OarzdV+v9KAHUUUUAFVbv/j4sv8Arsf/AEW9Wqqz/PfWsfTbvlz64G3H/j+fwqob/f8AkTLb7i1RRRUlBRRRQAUUUUAFFFFADX6fiP506mv0/Efzp1ABRRRQAUUUUAFFFFABRRRQAUUUUAFNfp+I/nTqa/T8R/OgB1FFFABRRRQAUUUUAFFFFABRRRQAUUUUANf7jfSnU1/uN9KdQAUUUUAFFFFABRRRQAUUUUAFFFFABRRRQA1PuL9KdTU+4v0p1ABRRRQAUUUUAFFFFABRRRQAUUUUAFNT7i/SnU1PuL9KAHUUUUAFFFFABWfN/wAjDZ/9ek//AKHDWhWfN/yMNn/16T/+hw0AaFFFFABRRRQAUUUUAFZmoLGdV07Lsk2ZAp2gqy4+ZDz1PUY/u/WtOs/VdO/tARfu7F9mf+Pq187rjp8wxQAzT9Keznjd7gSxwRGGBRHtKoSD8xydx+VRnjp0rTrA0y1Gn66bZrfTUL25dHtbPymOGAYE7jxyPr+Fb9AdQooooAKKKKACiiigDPh/5GG8/wCvSD/0OarzdV+v9Kow/wDIw3n/AF6Qf+hzVebqv1/pQA6iiigAqrJ/yFIP+uMn/oSVaqr9/VPTyYfz3t/TZ+tVHqyZFqiiipKCiiigAooooAKKKKAGv0/Efzp1Nfp+I/nTqACiiigAooooAKKKKACiiigAooooAKa/T8R/OnU1+n4j+dADqKKKACiiigAooooAKKKKACiiigAooooAa/3G+lOpr/cb6U6gAooooAKKKKACiiigAooooAKKKKACiiigBqfcX6U6mp9xfpTqACiiigAooooAKKKKACiiigAooooAKan3F+lOpqfcX6UAOooooAKKKKACs+b/AJGGz/69J/8A0OGtCs+b/kYbP/r0n/8AQ4aANCiiigAooooAKKKKACszVPLlu7O1ZZzJKWIMdy8IVRjcSVIyemB/LmtOszVRBNcWdpJbmWSViyOJDGYwvVgw5B5xgdfpQBHZR29nrclv5DieSHfHO9w8xZARkZY5XBboOD61r1k2SwWesSWnkMJZIvMSd52mZ0BAIJblcE9ORznrmtajoHUKKKKACiiigAooooAz4f8AkYbz/r0g/wDQ5qvN1X6/0qjD/wAjDef9ekH/AKHNV5uq/X+lADqKKKACqsf/ACFJ/wDrjH/6E9Wqqw/Pf3TjoqpEfqMt+WHH61cdn/XVEy3RaoooqCgooooAKKKKACiiigBr9PxH86dTX6fiP506gAooooAKKKKACiiigAooooAKKKKACmv0/Efzp1Nfp+I/nQA6iiigAooooAKKKKACiiigAooooAKKKKAGv9xvpTqa/wBxvpTqACiiigAooooAKKKKACiiigAooooAKKKKAGp9xfpTqan3F+lOoAKKKKACiiigAooooAKKKKACiiigApqfcX6U6mp9xfpQA6iiigAooooAKz5v+Rhs/wDr0n/9DhrQrPm/5GGz/wCvSf8A9DhoA0KKKKACiiigAooooAKxNY1LRywtp2a6ukJZIbTc0ysBzjZyp+pFbdZdzoytI81jeXNjMxZiY33RliOpjbK9eeAD70mBV8Ou10xvYbEwWsq4Sa4uGlnkHGOpO1fvcbuvat6sjQ7TUNMhSwuPs81tEuIp4yVY9OGQ59TyD26Vr1TApaldTQC3ittnnXEvlq0gJVeCxJAIzwp4yKXTLqS7st8oVZkd432j5dysVJHtxmk1K2mnFvLbeWZ7eUSKsjFVbgqQSAccMecGk022ns7ZI5PLZ3d5JmVjgMzFsKMcjJx26Ugf9f19xVgm1V9SmtTcWbpFFlpBbMu1z90Y8w545PTt61CdTv4INQmnltHjtyIopBE0YMhIBzlz8oJA6jv6Vp2Fq9v9paUqXmnaTK+nRf0AqvDYzwaPHbhLaW4VvMYSglGbduPOMjnoccdcUAWdOma4tRK13bXYYnElsu1CPT7zfzp13exWmzzUnbfnHlQPL09doOPxqLT7eaJria42LLcSB2SNiyphQoAJAzwueg61doAyLC7juddvZI1mUC2gH7yF4z96XswB79a1GYZXr19D6VSh/wCRhvP+vSD/ANDmq83Vfr/SgA3D0P5GjcPQ/kadRQA3cPQ/karWjD7Re9f9cOx/55pVuqtl8zXMo+7JMcevygIf1U1cdmS90WNw9D+Ro3D0P5GnUVBQ3cPQ/kaNw9D+Rp1FADdw9D+Ro3D0P5GnUUAN3D0P5GjcPQ/kadRQAxmGO/Udj60u4eh/I0P0/Efzp1ADdw9D+Ro3D0P5GnUUAN3D0P5GjcPQ/kadRQA3cPQ/kaNw9D+Rp1FADdw9D+Ro3D0P5GnUUAN3D0P5GjcPQ/kadRQA3cPQ/kaRmGO/Udj60+mv0/EfzoANw9D+Ro3D0P5GnUUAN3D0P5GjcPQ/kadRQA3cPQ/kaNw9D+Rp1FADdw9D+Ro3D0P5GnUUAN3D0P5GjcPQ/kadRQA3cPQ/kaNw9D+Rp1FADHYbG69PQ0u4eh/I0P8Acb6U6gBu4eh/I0bh6H8jTqKAG7h6H8jRuHofyNOooAbuHofyNG4eh/I06igBu4eh/I0bh6H8jTqKAG7h6H8jRuHofyNOooAbuHofyNG4eh/I06igBiMNi9enoaXcPQ/kaE+4v0p1ADdw9D+Ro3D0P5GnUUAN3D0P5GjcPQ/kadRQA3cPQ/kaNw9D+Rp1FADdw9D+Ro3D0P5GnUUAN3D0P5GjcPQ/kadRQA3cPQ/kaRGGxevT0NPpqfcX6UAG4eh/I0bh6H8jTqKAG7h6H8jRuHofyNOooAbuHofyNZV/dx22u2UkizMDbTj93C8h+9F2UE9uta9Z83/Iw2f/AF6T/wDocNAFi0vYrvf5STrsxnzYHi6+m4DP4VYoooAKKKKACiiigAooooAKKKKACiiigAooooAKKKKAM+H/AJGG8/69IP8A0OarzdV+v9Kow/8AIw3n/XpB/wChzVebqv1/pQA6iiigAqrp/wDx7v8A9dpf/RjVaqrp3Nkj9pWaUfRmLD8cGqXwv+u5L+Jf12LVFFFSUFFFFABRRRQAUUUUANfp+I/nTqa/T8R/OnUAFFFFABRRRQAUUUUAFFFFABRRRQAU1+n4j+dOpr9PxH86AHUUUUAFFFFABRRRQAUUUUAFFFFABRRRQA1/uN9KdTX+430p1ABRRRQAUUUUAFFFFABRRRQAUUUUAFFFFADU+4v0p1NT7i/SnUAFFFFABRRRQAUUUUAFFFFABRRRQAU1PuL9KdTU+4v0oAdRRRQAUUUUAFZ83/Iw2f8A16T/APocNaFZ83/Iw2f/AF6T/wDocNAGhRRRQAUUUUAFFFFABRRRQAUUUUAFFFFABRRRQAUUUUAZ8P8AyMN5/wBekH/oc1Xm6r9f6VRh/wCRhvP+vSD/ANDmq83Vfr/SgB1FFFABVXTP+QXaf9cU/wDQRU08qwQSTOCVjUsQOuAM02ziaCzghcgtHGqkjpkDFV9kn7RNRRRUlBRRRQAUUUUAFFFFADX6fiP506mv0/Efzp1ABRRRQAUUUUAFFFFABRRRQAUUUUAFNfp+I/nTqa/T8R/OgB1FFFABRRRQAUUUUAFFFFABRRRQAUUUUANf7jfSnU1/uN9KdQAUUUUAFFFFABRRRQAUUUUAFFFFABRRRQA1PuL9KdTU+4v0p1ABRRRQAUUUUAFFFFABRRRQAUUUUAFNT7i/SnU1PuL9KAHUUUUAFFFFABWfN/yMNn/16T/+hw1oVnzf8jDZ/wDXpP8A+hw0AaFFFFABRRRQAUUUUAFFFFABRRRQAUUUUAFFFFABRRRQBnw/8jDef9ekH/oc1Xm6r9f6VRh/5GG8/wCvSD/0OarzdV+v9KAHUUUUAZ+sM/2OSMMI0kjcGQkYzjhcngZ9T6Y6kVbtnkkgVpV2sc9sZ54OO2Rzg9M4qWircvdUbEqPvXuFFFFQUFFFFABRRRQAUUUUANfp+I/nTqa/T8R/OnUAFFFFABRRRQAUUUUAFFFFABRRRQAU1+n4j+dOpr9PxH86AHUUUUAFFFFABRRRQAUUUUAFFFFABRRRQA1/uN9KdTX+430p1ABRRRQAUUUUAFFFFABRRRQAUUUUAFFFFADU+4v0p1NT7i/SnUAFFFFABRRRQAUUUUAFFFFABRRRQAU1PuL9KdTU+4v0oAdRRRQAUUUUAFZ83/Iw2f8A16T/APocNaFZ83/Iw2f/AF6T/wDocNAGhRRRQAUUUUAFFFFABRRRQAUUUUAFFFFABRRRQAUUVXu7Czvdn2y0guNmdvmxh9ueuM/QUAV4f+RhvP8Ar0g/9Dmq83Vfr/SsSOOz0jWbny7F4oJbeHb9ms3ZSwaTP3FIzgr19qsPrVijxq0d2pdtqg2Mw3HBOB8nPAJ/CgDVorN/taz/AOeF7/4L5/8A4ij+1rP/AJ4Xv/gvn/8AiKANKis3+1rP/nhe/wDgvn/+Io/taz/54Xv/AIL5/wD4igDSorN/taz/AOeF7/4L5/8A4ij+1rP/AJ4Xv/gvn/8AiKANKis3+1rP/nhe/wDgvn/+Io/taz/54Xv/AIL5/wD4igDSorN/taz/AOeF7/4L5/8A4ij+1rP/AJ4Xv/gvn/8AiKANKis3+1rP/nhe/wDgvn/+Io/taz/54Xv/AIL5/wD4igDQfp+I/nTqypdasY0DPHdoCyrlrGYckgAfc7k4p/8Aa1n/AM8L3/wXz/8AxFAGlRWb/a1n/wA8L3/wXz//ABFH9rWf/PC9/wDBfP8A/EUAaVFZv9rWf/PC9/8ABfP/APEUf2tZ/wDPC9/8F8//AMRQBpUVm/2tZ/8APC9/8F8//wARR/a1n/zwvf8AwXz/APxFAGlRWb/a1n/zwvf/AAXz/wDxFH9rWf8Azwvf/BfP/wDEUAaVFZv9rWf/ADwvf/BfP/8AEUf2tZ/88L3/AMF8/wD8RQBpU1+n4j+dZ/8Aa1n/AM8L3/wXz/8AxFMl1qxjQM8d2gLKuWsZhySAB9zuTigDVorN/taz/wCeF7/4L5//AIij+1rP/nhe/wDgvn/+IoA0qKzf7Ws/+eF7/wCC+f8A+Io/taz/AOeF7/4L5/8A4igDSorN/taz/wCeF7/4L5//AIij+1rP/nhe/wDgvn/+IoA0qKzf7Ws/+eF7/wCC+f8A+Io/taz/AOeF7/4L5/8A4igDSorN/taz/wCeF7/4L5//AIij+1rP/nhe/wDgvn/+IoA0qKzf7Ws/+eF7/wCC+f8A+Io/taz/AOeF7/4L5/8A4igDQf7jfSnVlTa1YxQySPHdoiKWZmsZgFAHUnZxT/7Ws/8Anhe/+C+f/wCIoA0qKzf7Ws/+eF7/AOC+f/4ij+1rP/nhe/8Agvn/APiKANKis3+1rP8A54Xv/gvn/wDiKP7Ws/8Anhe/+C+f/wCIoA0qKzf7Ws/+eF7/AOC+f/4ij+1rP/nhe/8Agvn/APiKANKis3+1rP8A54Xv/gvn/wDiKP7Ws/8Anhe/+C+f/wCIoA0qKzf7Ws/+eF7/AOC+f/4ij+1rP/nhe/8Agvn/APiKANKis3+1rP8A54Xv/gvn/wDiKP7Ws/8Anhe/+C+f/wCIoA0E+4v0p1ZUOtWMsMciR3bo6hlZbGYhgR1B2c0/+1rP/nhe/wDgvn/+IoA0qKzf7Ws/+eF7/wCC+f8A+Io/taz/AOeF7/4L5/8A4igDSorN/taz/wCeF7/4L5//AIij+1rP/nhe/wDgvn/+IoA0qKzf7Ws/+eF7/wCC+f8A+Io/taz/AOeF7/4L5/8A4igDSorN/taz/wCeF7/4L5//AIij+1rP/nhe/wDgvn/+IoA0qKzf7Ws/+eF7/wCC+f8A+Io/taz/AOeF7/4L5/8A4igDSpqfcX6Vn/2tZ/8APC9/8F8//wARTIdasZYY5Eju3R1DKy2MxDAjqDs5oA1aKzf7Ws/+eF7/AOC+f/4ij+1rP/nhe/8Agvn/APiKANKis3+1rP8A54Xv/gvn/wDiKP7Ws/8Anhe/+C+f/wCIoA0qz5v+Rhs/+vSf/wBDhpv9rWf/ADwvf/BfP/8AEVUkjs9X1m28yxeWCK3m3fabN1UMWjx99QM4DdPegDdoqvaWFnZb/sdpBb78bvKjCbsdM4+pqxQAUUUUAFFFFABRRRQAUUUUAFFFFABRRRQAUUUUAFU76CSW60541ysNwXc56DypFz+bD86uUUAFFFFABRRRQAUUUUAFFFFABRRRQAUUUUAU9UgkuLVEiXcwuIHIzjhZVYn8gauVBDe2txLJFBcwyyRHDokgYp9QOlLb3Vvdoz208Uyq20mNwwB9OO9AE1FFFABRRRQAUUUUAFFFFABRRRQAVT1SCS4tUSJdzC4gcjOOFlVifyBq5TBIhkaMOpdQCVzyAc4OPwP5UAPoqG3ure7Rntp4plVtpMbhgD6cd6moAKKKKACiiigAooooAKKKKACiiigCnrEElzo19bwrullt5ERc4ySpAHNXKg+2Wpujai5h+0AZ8neN+PXHWliureeWSKGeKSSI4kRHBKH3HagCaiiigAooooAKKKKACiiigAooooAKKKge8tUuktXuYVuHGViLgOw9h17GgCLR4JLbRrG3mXbLFbxo65zghQCOKuVCLq3a6a2WeI3CruaION4HrjrjmpqACiiigAooooAKKKKACiiigAooooAKp6PBJbaNY28y7ZYreNHXOcEKARxUz3VukDTvcRLChIaQuAqkHByfrxTZb60htluJbqCOB8bZWkAVs9MHpQBYopKWgAooooAKKKKACiiigAooooAKKKKACiiigAooooAKKKKACiiigAooooAKKKKACiiigAooooAKKKKACiiigAooooAKRsFTnpjnnFLTWVXUqyhlYYIIyCKAOauYRcadcXNjEYbS1spYbYj70oI5I77fl49evpnQ0/yv7ZuPs23yfskH3Omcvj/x3H4Yq5baXp9pL5trY20EmMbo4VU49MgVLbWltZoUtbeKBCdxWJAoJ9eKYf1+X+RNRRRSAKKKKACiiigAooooAKKKKAI5pPJheQq77FLbUGWOOwHc1yQuDIdbZVuRczWAdt0EiYb95wNwGABgD1x9a7GmCNBI0gRQ7AAtjkgZwM/ifzoGmZen+V/bNx9m2+T9kg+50zl8f+O4/DFa9Q21pbWaFLW3igQncViQKCfXipqbJQUUUUhhRRRQAUUUUAFFFFABRRRQBzNjJPDJGZI7ZxNfTLtKHzVfL4fOf7oxjHTvTtF2ebo/l43/AGB/Nx1zlOv/AALd+Oa3RaWwujdC3iFwRtMuwbyPTPWlhtLa3kkkgt4opJTmRkQKXPqSOvU0LQCaiiigAooooAKKKKACiiigAooooAK5i+/4/rtsIIBfW/mRt/rHf5NrKew6cYOcHkV09QPZ2r3SXT20LXCDCylAXUex69zQt7gYNtt86yxj7R/adxv/AL2MSZz+Gz9K6WoVtLZLprpbeIXDja0oQbyPQnr2H5VNQD3CiiigAooooAKKKKACiiigAqOaITwtEzOqsMEoxU/gRyPwqSigDmLKKOG00yJVCwJqUy47DBl2/rj8cUlh5X2u383b9l/03y933ceYOn/Ad34ZrontLaS3a3kt4nhcktGyAqSTnJHTrzTZbGznt0t5rSCSBMbI3jBVccDA6Ch6j6/15lfQd/8AYVhvzu8hOvXoK0KSlpt3dxBRRRSAKKKKACiiigAooooAKKKKACiiigAooooAKKKKACiiigAooooAKKKKACiiigAooooAKKKKACiiigAooooAKKKKACiiigAooooAKKKKACiiigAooooAKKKKACiiigAooooAKKKbIxSNmVGcgEhVxlvYZwKAHUVzP9p3srELY3w8+9AQiSPhUxuUfP8A7DZ7c0/R724i1W8W6meS2nu5I4txz5Trj5c+hHQeo96Fr/Xp/mD0/r+ux0dFc7pWqTjTbOFEN1eXDSkebKVAVXOSzYJx0A4NWf7WEr28ctu0dwt35EiLMcI2wsDkfeUjHBA6+ooA2aKwrzXriGzur6308T2lszKWM212KnBIXaRtB4znPB4qH+1by2vNWmW2M9tblJG3TFdi+WpIQYOT1PYUAdHRXO22o3/9oaq1vb/aYI3RwJJym0GNTtQYPPU44HPWrv8Aa7XLQJpkCXDywicmWTy1RD0yQCcn0x2NAGrRWKuuSXDWkdpZhpp/NDLLLsETRkBgSAfU8j29eJLfVbq7kka2so5LeOYwvi4AlUg4J2EY9+WzjnHagDWooooAKKKKACiiigAooooAKKKKACiiigAooooAKKKKACiiigAooooAKKKKACiiigAooooAKKKKACiiigAooooAKKKKACiiigAooooAKKKKACiiigAooooAKKKKACiiigAooooAKKKKACiiigAooooAKKKKACiiigAooooAKKKKACiiigAooooAKKKKACiiigAooooAKKKKACiiigApkiCSNkOcMCOGKn8xyPqKfRQBg2vhxYmszLNOfKRjJtu5uZDjlfm4H3vrmrEOkMbO+gmdQbi5eeN05KE4KnnuCM1rUUAczF4cmWxsPtEVleXNt5geOYExOHbPBKnBHHb1HvVuHSJVW1K29ha+Vd+c0dspVdu1lxnA3NyOcCtuigDjdQmaLTtQ0izuLOTzHkCRMzC4BYklBFjnknDZxg56CtptKnNvq8YePN6m2PJPH7oJzx6jtmtiijpYd9bmDDp+rWk179na0aO624LuwMZCBScBfm6dMjp154lj0qfTpYJdNEUuy3W3dJ3KZC8hgwB55PGO/tWzRQIxrHR5rW6tJnlSQp57TEZGXkYH5R6DB6mo7zSbm7vVle2sI5EmVxexlhMFBzjbt9Pl+9jvjtW7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>
            <a:extLst>
              <a:ext uri="{FF2B5EF4-FFF2-40B4-BE49-F238E27FC236}">
                <a16:creationId xmlns:a16="http://schemas.microsoft.com/office/drawing/2014/main" id="{B8F2E424-19E6-47F6-A6F0-B186FB56C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725270E-DF97-4189-A31B-5FF004722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66" y="1042632"/>
            <a:ext cx="6918687" cy="52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8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data:image/jpeg;base64,/9j/4AAQSkZJRgABAQEAAAAAAAD/2wBDABALDA4MChAODQ4SERATGCgaGBYWGDEjJR0oOjM9PDkzODdASFxOQERXRTc4UG1RV19iZ2hnPk1xeXBkeFxlZ2P/2wBDARESEhgVGC8aGi9jQjhCY2NjY2NjY2NjY2NjY2NjY2NjY2NjY2NjY2NjY2NjY2NjY2NjY2NjY2NjY2NjY2NjY2P/wAARCAIVAs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CiiigAooooAKKKKACiiigAooooAKKKKACiiigAooooAKKKKACiiigAooooAKKKKACiiigAoorz7xJpOr6Tb/AGxfEd7Iss4QRhnULuJ77+1HUD0GiuVdrvwdpE91d3s2rl5EVRKxXZ16Elq1tR1j7DqOm2nkeZ9udl3b8bMAdsc9fagDUormpfE90dUvrCz0eS6ltMcrMFBHcnI49hzmquqeIor7wrBqMIu4d1wsbLDP5Tq3ORuwcj8KFqGx19Fc/f8AiOe21w6VbaZJdzGESIVlC5PocjAHvn8KfpviaC7029u7mB7V7ElZ4iwYgj0Pf0o8wN2iuRuPGd1a6al/PocscEzAQMZxhwfXjK8cjjn1rqy6rGZHIVQMknsKAH0Vyx8YSmBr+PR7h9KVtpuhIATzjITrj3zVDxTqOo3Wsabaad9o+zXEZkjNtdCJp8jP3scY9+tAHcUVn6jenSNEluzG0xt4wdrPy3Qctjr71ip4xmWC1vLrR5oNOuCF+0mUHaT/ALOM4z34yKOtg6XOqorE1fW7uxuGitNKkulRN7zPKIYx7Bm4JqtJ4uhHhj+2obVnAcRtCz7SDnB5waAOkorCTXL/AOwy3Uuh3Kj5fIjRw7y57kAfKB3zTNL8Svd6s2mXtj9kudhdQtwsoIHYleh9qAOgorjo/HE8mnPfrokptopNk0gnGF5GMcZJ59Pxq/beKWl1O0tp9Nmt4L4E20zuCX4zyo+7+fegHodFRXO3fiWdbu6h03Spb6Oz4uJRKECnuFB+8RzVHXvEt2YtHm0iLfBeSrzvCs5B/wBX/s+hNAHYUVz9z4huluksbPSXur5YlluIhOqrDkdNx4Jptx4shj8ONq0NszlJBFJA7bWRs4IJwaAOiorm5/FE9npz3t9pUlujMq2ymZS0pbPUfw9O9XNL1e9urw21/o89k2zesgcSxkem4DAPtQBsUVzfjq/vbDQi9kGQu4V5kfaYxnt356cVDa6rcaNptnaS2t5d6ndsxjt5bkSvj1L4wBj24oWoM6qisTTvEBupbq1urN7O+tk8xoHcMGX1DDqP8ah0HxFea35MsekNFasWDztOCFIz0GMt29KAOhormfGd7LZNpLx3L28bXiiUq5UFe+faqdpf3Pi7WXFpdy2mlWZG7ypCkk5PTOOQP89egtQeh2VFcHrWt3mk+NtwlmexiiTzot5KqpwC2PXJFXkvrh/FOuRrdStAlkHiUSHap2qcgdB9aV9L+v4DtrY66ivPfDPiC7l0LUbS8nmNwLWSe2mdyWZQCDg9eCP5+ldV4TmluPDVjLPK8sjISzuxYn5j1JqrE3NiiiikMKKKKACiiigAooooAKKKKACiiigAooooAKKKKACiiigAooooAKKKKACiiigAooooAKKKKACiiigAooooAKKKKACiiigAooooAKKKKACiiigAooooAKKKKACiiigAooooAKKKKACiiigArnfG1tPdaRCltDJM4uY2KxqWIHPPFdFRQBgeNbC41Hw9LFaRmWVXVwg6nB5xWTcz32ra/oVwNJvreCB23tNFjBIGeOw46nGa7WihaMHqc1odrcReKdemkglSKVk8t2QhX4PQ9651dMv/APhB1t/sNz5/9ob/AC/Kbdt9cYzj3r0eihafh+APW5zUdrcDx+9yYJfI+xBfN2HbnI4z0zWdb6PeXdt4ptjBJE1zOWhLqVEmCSME9QeOfeu2qG7tYb21ktrlN8Mq7WXOMik9rf1vcFuef+IL+9n8IW9nNpVzbG3aNJZJl2qSBgbO5z9K766g+1WEtuW2+bEUz6ZGKxYPBthE0Ikur+4ghbdHbzT5iUjp8uBXRU3qn5gtGrdDhI21SDw0/hz+xrp7rDRLMqjySpP3t341cfSrm017w3GsUksdpAySSqhKqduOT2rr6Kd9bhbSxjeL/wDkVtQ/65f1FczK+o6z4Y0/RYtKuEd0i3XDAeSIxjDBvXGOOvWu11Kxi1Kwms52dY5l2sUIBH0zT7O2Sys4LWIsUhQRqW6kAY5pL/IDjtSspo/E80l/pFzqtuYlWz2DciEAAhucDnPWqS6Zfr8P7izNjcC5F3nyhESSMjkDHI9xXotFH9fjcP6/CxzXjC1vbjQIUtIpZVWRDPDGSGdAOR6+nFZWk2ZXxdZ3Vrolzp9iIHRd8eCWweX64645PNd1RR3DpY4C1069X4dX9q1ncC4afKxGJt5G5eQMZ7Vo3tndNqPhZltpisC/vSEOI/lX73p+NddRT6/d+APX8fxPPLrRIbPV9ROoaDd6mJ5TLbS25bHPO1iDxyetXtX0ya10rRJbTSpY1tLoSyWkDGZkBOTz1P8A9eu1opLRf10B6nA6ppcb69JqV/ol7fWd5ErqkQbzIXwBtZQR6VLqWlOPBEsVno0tnJLOr/ZkkaZ+o5PccDpXc0UeQeZja/D5uiLG+lnUU+XfCJNjgY6rxyR6cVz/AIZ0+e319ZNNttTs9NCHz474bQzHoFHftz9a7mijrcVtLHPeObae68NyxW0Mk0hkQhI1LHr6CoNatbu01nTNat7WW7SCIxTQxDLgEHkDv1rqKKFoN6nJ2Vtealrl9rMtnNaQ/ZTBDFMuJH9yvarvgi3ntfDNtFcwyQyBnykilSPmPY1v0ULQNzl/G1hJqK6XClvLNH9rXzfLUnap4JOOg96r6tps+ga1a6totm8kDAQ3NtboTlfUAfTr6getdhRQtA3OTbTWvvGd61xaymyuLARl2QhSSV4z6/4Vl+G9I1HT9S1iK6hmYLaNFFKUO2QDAXae/GOK9AopW/X+vxA88fw/dzeBrOWK3mj1G08z92UIdkZm3Ljr0Of/ANddX4Thlt/DVjFPE8UioQyOpUj5j1BrYoqr7isFFFFIY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Ve7v7Oy2fbLuC3352+bIE3Y64z9RQBYqOWeOKSFJGw0z7EGDydpbH5KfyrOGvW81w8NhE+oeWis720sRVckgDJcc/Kf0qC8u7qe5sZF0m7At5zI2ZIOR5brx+89WFAG5RWb/alx/0CL3/v5B/8co/tS4/6BF7/AN/IP/jlAGlRWb/alx/0CL3/AL+Qf/HKP7UuP+gRe/8AfyD/AOOUAaVFZv8Aalx/0CL3/v5B/wDHKP7UuP8AoEXv/fyD/wCOUAaVFZv9qXH/AECL3/v5B/8AHKP7UuP+gRe/9/IP/jlAGlRWb/alx/0CL3/v5B/8co/tS4/6BF7/AN/IP/jlAGlRWb/alx/0CL3/AL+Qf/HKP7UuP+gRe/8AfyD/AOOUAXp547eMPK21S6oDgnlmCgfmRUlYeo3d1dWyRx6TdgieGT5pIOiyKx/5aegNWv7UuP8AoEXv/fyD/wCOUAaVFZv9qXH/AECL3/v5B/8AHKP7UuP+gRe/9/IP/jlAGlRWb/alx/0CL3/v5B/8co/tS4/6BF7/AN/IP/jlAGlRWb/alx/0CL3/AL+Qf/HKP7UuP+gRe/8AfyD/AOOUAaVFZv8Aalx/0CL3/v5B/wDHKP7UuP8AoEXv/fyD/wCOUAaVFZv9qXH/AECL3/v5B/8AHKP7UuP+gRe/9/IP/jlAGlUc88dvGHlbapdUBwTyzBQPzIqj/alx/wBAi9/7+Qf/AByquo3d1dWyRx6TdgieGT5pIOiyKx/5aegNAG5RWb/alx/0CL3/AL+Qf/HKP7UuP+gRe/8AfyD/AOOUAaVFZv8Aalx/0CL3/v5B/wDHKP7UuP8AoEXv/fyD/wCOUAaVFZv9qXH/AECL3/v5B/8AHKP7UuP+gRe/9/IP/jlAGlRWb/alx/0CL3/v5B/8co/tS4/6BF7/AN/IP/jlAGlRWb/alx/0CL3/AL+Qf/HKP7UuP+gRe/8AfyD/AOOUAaVFZv8Aalx/0CL3/v5B/wDHKP7UuP8AoEXv/fyD/wCOUAXrieO2t5biZtsUSF3bBOABknipKw9Uu7q80q8tY9Juw80DxqWkgwCVIGf3nvVr+1Lj/oEXv/fyD/45QBpUVm/2pcf9Ai9/7+Qf/HKP7UuP+gRe/wDfyD/45QBpUVm/2pcf9Ai9/wC/kH/xyj+1Lj/oEXv/AH8g/wDjlAGlRWb/AGpcf9Ai9/7+Qf8Axyj+1Lj/AKBF7/38g/8AjlAGlRWb/alx/wBAi9/7+Qf/AByj+1Lj/oEXv/fyD/45QBpUVm/2pcf9Ai9/7+Qf/HKP7UuP+gRe/wDfyD/45QBpUVm/2pcf9Ai9/wC/kH/xyj+1Lj/oEXv/AH8g/wDjlAF63njubeK4hbdFKgdGwRkEZB5qSsPS7u6s9Ks7WTSbsvDAkbFZIMEhQDj957Va/tS4/wCgRe/9/IP/AI5QBpUVm/2pcf8AQIvf+/kH/wAco/tS4/6BF7/38g/+OUAaVFZv9qXH/QIvf+/kH/xyj+1Lj/oEXv8A38g/+OUAaVFZv9qXH/QIvf8Av5B/8co/tS4/6BF7/wB/IP8A45QBpUVm/wBqXH/QIvf+/kH/AMco/tS4/wCgRe/9/IP/AI5QBpUVm/2pcf8AQIvf+/kH/wAco/tS4/6BF7/38g/+OUAaVR288dzbxXELbopUDo2CMgjIPNUf7UuP+gRe/wDfyD/45VXS7u6s9Ks7WTSbsvDAkbFZIMEhQDj957UAblFZv9qXH/QIvf8Av5B/8co/tS4/6BF7/wB/IP8A45QBpUVm/wBqXH/QIvf+/kH/AMco/tS4/wCgRe/9/IP/AI5QBpUVm/2pcf8AQIvf+/kH/wAcph163huEhv4n0/zEZke5liCtggEZDnn5h+tAGrRVe0v7O93/AGO7guNmN3lSB9uemcfQ1YoAKKKKACiiigAooooAKKKKACiiigAooooAKKKKAM+H/kYbz/r0g/8AQ5qvN1X6/wBKow/8jDef9ekH/oc1Xm6r9f6UAOooooAKKKKACiiigAooooAKKKKACiiigBr9PxH86dTX6fiP506gAooooAKKKKACiiigAooooAKKKKACmv0/Efzp1Nfp+I/nQA6iiigAooooAKKKKACiiigAooooAKKKKAGv9xvpTqa/3G+lOoAKKKKACiiigAooooAKKKKACiiigAooooAan3F+lOpqfcX6U6gAooooAKKKKACiiigAooooAKKKKACmp9xfpTqan3F+lADqKKKACiiigArPm/5GGz/69J//AEOGtCs+b/kYbP8A69J//Q4aANCiiigAooooAKKKKACiiigAooooAKKKKACiiigAooooAz4f+RhvP+vSD/0OarzdV+v9Kow/8jDef9ekH/oc1Xm6r9f6UAOooooAKKKKACiiigAooooAKKKKACobmVokQIBudggZvuqT3P8AL3JA4zU1Vb/54kt/+e7iM+m3ksPxUMPxqoq7JlogtLkXdsJAQw3Ab1BCv0ORn69OxBHarVUoVW1ma1VQsbfvIgBgAZG4fgSD/wACwOlXac0r6bBC9tdwoooqCgooooAKKKKACiiigAorOk1IpcbAu/L+WIVUmTPqT0AOCQDjjnPaku1vLkA/ZU8kA5ikIZmPGCVyFOOeN3cHqMVqqbur6GftF01NKo1kjmiV4nV0JGGU5B5ql9hu5bPyZ73B2/8ALNMj6NuyWHbtkdc5oitb2LfIblPMkYbg6bwMcDkbefU49B2o5I2+IOaV9jRorJs57v8AtHyZ42SQqWkJYsjAcfLwMEEr07E55rWqZwcHYqEuZXCiiioKCisi0Mi6kqFQBgh7gf8ALdxnI/UH/Z2so4zWvVzhyuxEJcyCiiioLCiiigAooooAa/3G+lOpr/cb6U6gAooooAKKKKACiiigAooooAKKKKACiiigBqfcX6U6mp9xfpTqACiiigAooooAKKKKACiiigAooooAKan3F+lOpqfcX6UAOooooAKKKKACs+b/AJGGz/69J/8A0OGtCs+b/kYbP/r0n/8AQ4aANCiiigAooooAKKKKACiiigAooooAKKKKACiiigAooooAz4f+RhvP+vSD/wBDmq83Vfr/AEqjD/yMN5/16Qf+hzVebqv1/pQA6iiigAooooAKKKKACiiigAooooAKqxfvr2Sbqka+Uh985fHqPuj6qaW6vEth9x5GAyVjxkDoOpHU8AdT2zS2KbLOIFldiu5mU5DMeSR7EkmrSajchu8rCXsbPCrxruliYOgzjJ6Y/EEj2zmpopEmiSWM5R1DKfUGlfp+I/nWTaR30Fw4jTfuYvKJXZUBPZODxnJBHYkMM4pxjzRfkKT5X6mxRWRdSakJsrbhnxmIRzNt9w3ygH/gRHH3ecmrjahFGMSq8UpICxOAGYnoFOcHt0PGecUOk9Lagqi1uW6KjhlWZCQCCDhlbqp9DUlZtWNNwoqnc6hHbsxfaIo2CyOz4IJGcAfxHHJ/TJ4qRruLy0aE+eXzsWIg7sdTnOMD1z7dcVXJLexPPHYsVHPKsELSsCQo6DqT2A9z0FV5dSt1icwt58qqSIUBL59CAMr6cjioLOSS6vMuWkjiywY4XbJ0xgdsE4BORzu7Vapu13sS6ivZFu3g2EyyhWuGzl+uBnhQfQcemevU1YoorNu5aVgpr9PxH86dTX6fiP50hle7/dy29wP4X8tvUq/GP++tp/CrVRXUP2i1mh3bfMQpnGcZGKLabz7eOXbtLLkrnO09x9QeKp6xRK0kS1DdytDbSOgBkxhAehY8KPxJFTVVb99foBylupY/754H4hd2R/tCiK11CWwPabbNYoT+8jw0bt1LDuT7859cn1qaCVZ4VlUEBh0PUHuD7joakrKkvRY3sy+WTbE7ncZ+R8AsAMc8EMf+BHnpVRTqaLcltQ16GjNKsKAkEknCqvVj6CiGVZkJAIIOGVuqn0NV5IJrwfvz5CDlRGf3gOMA7ux56D8yCRRAgsW8o/6qRhsfAGDgDaceuOO3bjABOVW8w5nfyLlFFFZmgUUUUANf7jfSnU1/uN9KdQAUUUUAFFFFABRRRQAUUUUAFFFFABRRRQA1PuL9KdTU+4v0p1ABRRRQAUUUUAFFFFABRRRQAUUUUAFNT7i/SnU1PuL9KAHUUUUAFFFFABWfN/yMNn/16T/+hw1oVnzf8jDZ/wDXpP8A+hw0AaFFFFABRRRQAUUUUAFFFU7jVLO3laFpTJMv3ooUaV19yqgkD3IoAuUVQj1ixeRY2leB3OEFxE8O8+i7wNx9hV+gAoqte3iWcasyPI8jhI448bnY9hkgdATye1LaXaXlotxErANkFGGGUg4Kn3BBFAFiisr+20jnkiurK6tvLhad2k8tgqDudrE/T1wfSnrrEX2aeWa3ngeFBIYZAu8qehGCRyQR169cUAaVFQ200k8e6S2ltznGyUqT9flJH61NQBnw/wDIw3n/AF6Qf+hzVebqv1/pVGH/AJGG8/69IP8A0OarzdV+v9KAHUUUUAFFFFABRRRQAUUUUAFZUV5cyXfkxqWlK7pVZQEt+uBkck8dP4uoIFaUsiQxPLIcIilmPoBUVlG8duplGJn+eTv8x6j6DoPYCtItJNtESTbSTIX01JnEk8rvLkEsMAYGcADt1OD94Z61cVVRAqKFVRgADAAp1FS5N7jUUthr9PxH86dTX6fiP506pKCoriCO5iMcg47HuP8AP69DxUtFNO2qE1fRlOOM2AxGjSwnk7QNynGM4GMjA6DkdAMYAd9uif5YD5kp+6nIyP73+7/tdPTJ4qeWNJonikGUdSrD1BqvbWKwzvOzB5CCoYLt4Jyc+5PJ6DPQDJzpeLV5bkWknaOwLZI84urhQ1wBgYJ2qM5Ax3wecnvzxwAXWnWt0dzxIJM58wIpb07gg8etW6Knnle9yuSNrWI4IY7eFYYUCRoMBRUlFFQ3fVlJWCiiigApr9PxH86dTX6fiP50AOqra/u57mHoA/mKP9lhnP4sH/8A1Yq1VG7mjtb23ldwvmBo2HtjduPsMH6bieKuCvdESdrMfqUrQ228Bym4BxH98g8YX3JI/DOOcUmlxyx2v70YZm3ZOSx4HXPPXOM84xnnNOg/0mRbo/6vaPJB98/N9SD+A9MkVapt2jyiSvLmCont4pJVkdcsuO5wccjI74PIz07VLRUJtbFtXCorqMzWs0ShSXQqA2cHI745xUtFCdncGr6GZbTywSsZhN5BzukkBOG4/IYzkj5OAQRkir4niJjAlTMoyg3D5x149akrHv7AwSTXMG1I5WDXByQVUdSo6ZH3geoIPXOK1XLUeuhm+aC01NiiiisTUa/3G+lOpr/cb6U6gAooooAKKKKACiiigAooooAKKKKACiiigBqfcX6U6mp9xfpTqACiiigAooooAKKKKACiiigAooooAKan3F+lOpqfcX6UAOooooAKKKKACs+b/kYbP/r0n/8AQ4a0Kz5v+Rhs/wDr0n/9DhoA0KKKKACiiigAooooAKzL64mt7u0sbBYInuTI5kkQlVxyflBGSSfX1NadY+uxQTzWcJt3uLoszQKtw8ITA+ZiynPAOOhPPuaALkMF4xdL6e1nhZSpRLYpnPrl2BHXjFW6x9LH2fUWtriKaK4MZdM30txG65AON+MEEjt369a2aAM3VwyPY3QjkkS3n3SLGhZtpVlyAOTgsOlGjBorQebHJG1xNLKqshyoZyw3ehwRwa0qKAMmG2E0OqSXVvI/2h3Ty8YZo1G0AZx15I+tZqWvnm6uJTqktvshj3NHsmba5Y4XAOBkdBk84ya6iigDO0cSeXP/AK/7OZP3H2jfv27RnO/5vvbuv8sVZu7KK72ea867M48qd4uvrtIz+NWKKAMiwtI7bXb2ONpmBtoDmSZ5D96XuxJ7dK1GUZXr19T6VSh/5GG8/wCvSD/0OarzdV+v9KADaPU/maNo9T+Zp1FADdo9T+Zo2j1P5mnUUAN2j1P5mjaPU/madRQA3aPU/maNo9T+Zp1RXLyRwM0S7mGO2cc8nHfA5wOuMU0ruwm7ENyomnitxnqJXOTwFOR+JYD8A3pVnaPU/maoaU7TPcTFmlUtsWVsfMFLDAwACO+R/ex2rRqprlfL2Jg+Zc3cbtHqfzNG0ep/M06ioLGMox36jufWl2j1P5mh+n4j+dOoAbtHqfzNG0ep/M06igBu0ep/M0bR6n8zTqKAG7R6n8zRtHqfzNOooAbtHqfzNG0ep/M06igBu0ep/M0bR6n8zTqKAG7R6n8zSMox36jufWn01+n4j+dABtHqfzNVbuwS5z823eArhhuDAHI79QfqOeQauUU4ycXdCaUlZkccKRRJHGCEQBVG48AU7aPU/madRSGN2j1P5mjaPU/madRQA3aPU/maNo9T+Zp1FADdo9T+Zo2j1P5mnUUAVLNRFvtTn9zjZyfuH7v5YK+vy571Z2j1P5mqOpPLHNbvbgeblgWZSw2cbhgdT0YAcnafoZ7C8jvrZZoiCMkEA5wR/nPOOCK0lFtc5nGST5CZ1GxuvT1NLtHqfzND/cb6U6szQbtHqfzNG0ep/M06igBu0ep/M0bR6n8zTqKAG7R6n8zRtHqfzNOooAbtHqfzNG0ep/M06igBu0ep/M0bR6n8zTqKAG7R6n8zRtHqfzNOooAYijYvXp6ml2j1P5mhPuL9KdQA3aPU/maNo9T+Zp1FADdo9T+Zo2j1P5mnUUAN2j1P5mjaPU/madRQA3aPU/maNo9T+Zp1FADdo9T+Zo2j1P5mnUUAN2j1P5mkRRsXr09TT6an3F+lABtHqfzNG0ep/M06igBu0ep/M0bR6n8zTqKAG7R6n8zWVf2kdzrtlHI0ygW05zHM8Z+9F3Ug9+la9Z83/Iw2f/XpP/6HDQBYtLKK03+U87b8Z82d5enpuJx+FWKKKACiiigAooooAKytTa1mETub6KWJ2EctvbSMykcH+Egg+4IPbpWrXPazG9vqdtcC/v2lZZBHBbxwkhcAsQWAGBgdcnkYpDRa0sW7Xjy+bf3FyUx5l3bPGFXPQfIqjnn1P4Vr1z2jTJc6qksv9ovMbXfE915IXy2I6eX1PA69PbNdDVEhRRRSGFFFFABRRRQBnw/8jDef9ekH/oc1Xm6r9f6VRh/5GG8/69IP/Q5qvN1X6/0oAdRRRQAUUUUAFFFFABUc8qwQSTOCVjUsQOuAM1JVXUebQofuyOkbD1VnAI/ImqirySFJ2TZJZxNBZwQuQWjjVSR0yBipqKKTd3cErKwUUUUhjX6fiP506mv0/Efzp1ABRRRQAUUUUAFFFFABRRRQAUUUUAFNfp+I/nTqa/T8R/OgB1FFFABRRRQAUUUUAFFFFABRRRQAySOOaMpKiuh6qwyDUVxapNl1PlzhcLKvUemfUZ5weKsUU1JrYTSe5lWaS20vlyr5YdGHb94wxyTnlsZ54Lc5A2itWormJZreSNsgMvUdQexHuOtVo9QRXdLjC+WdrTAjy8/nkdCOeMgjJNaO9TVEK0NC9RWdcarbiSOG2njeSTOCgMuMf7K8k/l39ME/teP7H5/kzZ25/wBU+367tv3e+fTtnil7Kdtg9rDuaNFZ9vfySF0FvLO0ZAZ0j8sc84w5BB/Pse+KgVtQmu+Y3gYseS24eX9OVB79Sc9tp4fsn1D2i6F25vBDKsSqrPwSGcL1zgDPVjg4HtyRU8UiTRJLGco6hlPqDUH2C3PMgaRz952Y5Yeh/wBn/Z6e1Q3LT2CILZBJG7BFjPHlk9wSQMdgvHJwCOBRaMtI7heUdZbGhRVC31JHjO9JiysVLJbyYbHcccfQ9CD16lLTUDcTKNp2yEgL5bKyYznJPB6YOOhIHOc0vZSV9Nh+0i7amhRRRWZYUUUUANT7i/SnU1PuL9KdQAUUUUAFFFFABRRRQAUUUUAFFFFABTU+4v0p1NT7i/SgB1FFFABRRRQAVnzf8jDZ/wDXpP8A+hw1oVnzf8jDZ/8AXpP/AOhw0AaFFFFABRRRQAUUUUAFYep39imo2jySXMM0UjRqPsUrLKCPmUHbz0yCD271uVQ1C0mluba8tfLaa23AJKSFcMADyAcHjrg+negDO0T7P/aIhW5lka1gKQxPaSQlIyR94t94/KAOnQ8V0FZ1taXUmo/br3yo3WIxJFC5cAEgkliBk8DjHHvmtGgOoUUUUAFFFFABRRRQBnw/8jDef9ekH/oc1Xm6r9f6VRh/5GG8/wCvSD/0OarzdV+v9KAHUUUUAFFFFABRRRQAVVuPnvbRB1VmlP0Clfzy4/WrVVU+fUpCeRFEqqfQsSWH1wEP5etVHqyZdEWqKKKkoKKKKAGv0/Efzp1Nfp+I/nTqACiiigAooooAKKKKACiiigAooooAKa/T8R/OnU1+n4j+dADqKKKACiiigAooooAKKKKACiiigAooooAa/wBxvpVdrCBrhJmXOxi6oQMKx6sO+f0zzjPNWH+430p1NSa2E0nuMkjjmjKSoroeqsMg0+iikMZHHHDGEiRUQdFUYAp9FFABTWVXQq6hlYYIIyCKdRQA1VVECooVVGAAMACq9xbgMbmCNftK88AAycY2k+n8iAe1WqKak07iaTVhkUiTRJLGco6hlPqDT6ynvlsLuSMqPsgJZpGbGxzyyj1+8Gx/vYzjA1aqcHHXoyYyUtOqCiioobiKfd5TbsexGR2I9QexHBqbPcq49PuL9KdTU+4v0p1IYUUUUAFFFFABRRRQAUUUUAFFFFABTU+4v0p1NT7i/SgB1FFFABRRRQAVnzf8jDZ/9ek//ocNaFZ83/Iw2f8A16T/APocNAGhRRRQAUUUUAFFFFABWBqkccQLXmmaJ9n8xij3VxtyTyTzEQCcc8mt+su9g+2X9lcw7J4oWkilVXHy7hgn6jGCOvJpDKmhSWDXjC0ttEifYcmxuFkfGR1ARePx9K36w9Js7uK8gaeAxC2tfs7yFlPnkEbSACTgAHrg/NW5VMQUVDdXUNnD5s7FVyFAClixPQADkn2FFvcxXNslxC++JxkEA/y659qQE1FZ8etWTzGItNE4RpD51vJENq9TllAwMinxarZS20lwspWOIZfzEZCAehwwBwe3HPagC7RUFpdw3kRlgYlQxUhlKspHUEEAg/Wp6AM+H/kYbz/r0g/9Dmq83Vfr/SqMP/Iw3n/XpB/6HNV5uq/X+lADqKKKACiiigAooooAKq2XzfaJenmTNx6bfk/9lz+NWGZUQs7BVUZJJwAKg09WWxh3qVkZQ7gjB3HluO3JNUvhZL+JFmiiipKCiiigBr9PxH86dTX6fiP506gAooooAKKKKACiiigAooooAKKKKACmv0/Efzp1Nfp+I/nQA6iiigAooooAKKKKACiiigAooooAKKKKAGv9xvpTqa/3G+lOoAKKKKACiiigAooooAKKKKAIZrWCdw0sYfjBB6MO2R0OO2elVbq3lghzZu4jz88WSRt77e47DjoM4GcVoUVcZtEuCZmxW91d2jR3MhhhcFQq/M5U8csw/pnpk5zT1s54ZfPWbzpBuAWQkAg4zzzg8DpxxwBnNX6KbqMn2aKEepw7/JZXSSNQZQcfux2J56cjkZx3xV+qctjFcAEsy5HzBcYY4wCcg8449xwcjinfajD8tyjK3QMilhJ/ugZOe+D79QCaGlK3KCbXxFqimqyugZGDKwyCDkEU6szQKKKKACiiigAooooAKKKKACmp9xfpTqan3F+lADqKKKACiiigArPm/wCRhs/+vSf/ANDhrQrPm/5GGz/69J//AEOGgDQooooAKKKKACiiigArA1a20S0uDcSXH9n3smMNauVlky39wZ35PqprfqrbadZ2c0s1vbRxzTMWkkA+ZiTk5PXr2oAp6NPqMpf7Wrtbgfu5ZohFI3PGVDHt6hPpzxrVT0iS5l0yB7wMJyDv3LtPU9quUAZetOkEmn3MzBIIbnMjscBAUZQT6DJHPvRoUifYgd4AuJ5pIQTgshckED6EH8a1KKAZiLBFfRavPcFtku633ICWWNBg4HPO4say5He4NzeC7jvIIVtt80CYTCS7mxyei8nnv2rr6KFoBl6NIlxPqNzAwe3muB5bqcq+EVSQe4yCM+1XLu3luNnlXs9ttznygh3fXcp/T1qxRQBkWEEkOu3qyXc1wfs0B3yBAR80vHyqB+netRgcr8x6+3pVKH/kYbz/AK9IP/Q5qvN1X6/0oANp/vn9KNp/vn9KdRQA3af75/Sjaf75/SnUUAN2n++f0o2n++f0p1ZMkE0upeWDgr+8knBwxQnCp9MBhgdwGznirhHm3ZMpcvQNYuJPLktIXUO8Y3FxkbWJUnjoBySx4HHrxpREyRI/zpuUHawAIz2PvTVtLdECiFMBt/Iyd397J7+/WpqcpRcUkKMXdtjdp/vn9KNp/vn9KdRWZY3af75/Sjaf75/SnUUAMYHH3j1Hp60u0/3z+lD9PxH86dQA3af75/Sjaf75/SnUUAN2n++f0o2n++f0p1FADdp/vn9KNp/vn9KdRQA3af75/Sjaf75/SnUUAN2n++f0o2n++f0p1FADdp/vn9KRgcfePUenrT6a/T8R/OgA2n++f0o2n++f0p1FADdp/vn9KNp/vn9KdRQA3af75/Sjaf75/SnUUAN2n++f0o2n++f0p1FADdp/vn9KNp/vn9KdRQA3af75/Sjaf75/SnUUAMcHY3zHp7Uu0/3z+lD/AHG+lOoAbtP98/pRtP8AfP6U6igBu0/3z+lG0/3z+lOooAbtP98/pRtP98/pTqKAG7T/AHz+lG0/3z+lOooAbtP98/pRtP8AfP6U6igBu0/3z+lG0/3z+lOooAYgOxfmPT2qC7s/tABEm2RQQCRkYJB7Y7gEEEEECrCfcX6U6mm07oTSasynD/oh8iVmAZiVkxwxY5544OT9DkY9Ba2n++f0ps8ZlgkjBCl1K5K7gMj0PX6VRske3u9joYlkDYBIIdhg9e564PVh1+7k3ZSTfUi7i0uhobT/AHz+lG0/3z+lOorM0G7T/fP6UbT/AHz+lOpkckc0YeJ1dD0ZTkGgBdp/vn9KNp/vn9KdRQA3af75/Sjaf75/SnUUAN2n++f0pEB2L8x6e1PpqfcX6UAG0/3z+lG0/wB8/pTqKAG7T/fP6UbT/fP6U6igBu0/3z+lZV/BJNrtksd3Nbn7NOd8YQk/NFx8ykfp2rXrPm/5GGz/AOvSf/0OGgCxaW8tvv8ANvZ7ndjHmhBt+m1R+vpViiigAooooAKKKKACsjXILt5bW4tbc3XkeYRCGVfnK4R+SBxyPX5q16yNcgu3ltbi1tzdeR5hEIZV+crhH5IHHI9fmpMaK+h6RPp11H+7WNFtgs7ggm4mJBLH6cjJ55rfrA0PSJ9Ouo/3axotsFncEE3ExIJY/TkZPPNb9UyUFFFFIYUUUUAFFFFAGfD/AMjDef8AXpB/6HNV5uq/X+lUYf8AkYbz/r0g/wDQ5qvN1X6/0oAdRRRQAUUUUAFVYPnvrqTpt2RY+g3Z/wDH8fhVqqun827P18yV23f3huO0+424x7Yq18LZL3RaoooqCgooooAKKKKAGv0/Efzp1Nfp+I/nTqACiiigAooooAKKKKACiiigAooooAKa/T8R/OnU1+n4j+dADqKKKACiiigAooooAKKKKACiiigAooooAa/3G+lOpr/cb6U6gAooooAKKKKACiiigAooooAKKKKACiiigBqfcX6U6mp9xfpTqACo54lnhaJiQGHUdQexHuOoqSihO2oPUpw3waVoZVwyNsMi42E9B3yM8jnjIIyTVyqktijyeYjlGB3KuAVDZBzjryQMjOM89eacLtEDC5xbsoyd7DaR0yD3GfoeRkDIrSST1iZptfEF/tNm4YkZIAAGdxJGFI7gnAI44PUVBBHe27tNKqTNIBvSI4wRnkZwD1A5xgKBzipk/wBJuPN/5ZQsQnu4yrH6DoPx9jVqjm5Vyhy8z5inDqdtPKyRliFbYzEYCt2Ug8g/UY7ZzxVyqkthHJJvEjxnO4BQuA2QSRkH0HHTPOM80x9QW3JjuVPmKMsUHy7eTu5Psfl5PBxkDNNxUvgBScfjLckiRRl3OFH4/h7n2psM4l3Ao0ci/eR8ZHoeMjHuPf0NQtuvRtUAWxIPmZ+Z8c/L6D/a68cdmqOHSoYNzRSzLM33pQ/Le5H3Sfcj3680uWKXvbheTemxfqMSRr5aM6h3HyqTy2Bzis23s7+O4JEsakZ3zPHkzZ6Zww4H0G3gDIyaJtNupM+XeviVV3M6qSpHTGF/LBGDk8k1Xs43tzC55WvymtRVC4urq1jAkiWQswVZYwcDPdlzn6AE5PHBIqe0nNxESw5VtpYAgN7gHkehHYgjtUODSuWppuxYoooqCgrPm/5GGz/69J//AEOGtCs+b/kYbP8A69J//Q4aANCiiigAooooAKKKKACsjXIfMltGngkubFWPnxIhfJ42kqOWAOeMHsccVr1k3qG81WEWV5FFdWasXV4WkGHGMHDAA8Z9fwzkAh0qGNdVkk060ktLHysSK0JhV5MjBVCB0GcnHOR1xW5Wdp1xcTXEyS3ttN5J2vHHbNE6t2J3OeMdOOexrRoAKKKKACiiigAooooAz4f+RhvP+vSD/wBDmq83Vfr/AEqjD/yMN5/16Qf+hzVebqv1/pQA6iiigAooooAiupvs9rNNt3eWhfGcZwM0WsP2e1hh3bvLQJnGM4GKi1D5rbyuvmusZXuylhuH/fO7+dWqv7JP2goooqCgooooAKKKKAGv0/Efzp1Nfp+I/nTqACiiigAooooAKKKKACiiigAooooAKa/T8R/OnU1+n4j+dADqKKKACiiigAooooAKKKKACiiigAooooAa/wBxvpTqa/3G+lOoAKKKKACiiigAooooAKKKKACiiigAooooAan3F+lOpqfcX6U6gAooooAKq3lvJNseJvnTO0Fto575wcEfQ8EjHNWqKadndCaurENpbi1to4QxYIMZOfyGew6D2qaiihtt3YJWVkFV7i0juCCSyngErxuAOQD+PII5HYirFFCbWqBpPcaqqiBUUKqjAAGABTqKKQwpqfcX6U6mp9xfpQAMquhV1DKwwQRkEUKqogVFCqowABgAU6igAooooAKz5v8AkYbP/r0n/wDQ4a0Kz5v+Rhs/+vSf/wBDhoA0KKKKACiiigAooooAKxLK6t9JnvINRmjtmkuHmSWUhFlVumGPBI6EdeK26zbjXLG1mEU/2lXZ9i/6JKQ7eikLg/hR1AhtnF9r/wBstfmtUtjEZgPllYsCNp/iAweRxzWxVK01W1vLp7aEzCZFDsslvJHgHofmUf5Bq7R0AKKKKACiiigAooooAz4f+RhvP+vSD/0OarzdV+v9Kow/8jDef9ekH/oc1Xm6r9f6UAOooooAKKKKAKtx897aIOqs0p+gUr+eXH61aqnFJHPqk211fyYlUbTnaSzbgff5V/KrlXPSyJjrdhRRRUFBRRRQAUUUUANfp+I/nTqa/T8R/OnUAFFFFABRRRQAUUUUAFFFFABRRRQAU1+n4j+dOpr9PxH86AHUUUUAFFFFABRRRQAUUUUAFFFFABRRRQA1/uN9KdTX+430p1ABRRRQAUUUUAFFFFABRRRQAUUUUAFFFFADU+4v0p1NT7i/SnUAFFFFABRRRQAUUUUAFFFFABRRRQAU1PuL9KdTU+4v0oAdRRRQAUUUUAFZ83/Iw2f/AF6T/wDocNaFZ83/ACMNn/16T/8AocNAGhRRRQAUUUUAFFFFABWZq8Zje31FZbeNrTd/x8PsjIbAOW/hPTBwfTvWnWRrcEks9tJEqzPGsmLfeAzZXG5c4GRn1HDH6FMaHWMcl1qJv55bbekPlpFby+YArENuLYGc4GOPzzWrXP6Lb3CXtq11ELV4bIQCJpFLy4K5bCk/KDwP949K6CqZKMvWUWaXT7aVQ0E1xiRD0cBGYA+oyBx7UuhADTmi6xxTSxIDzhFdgB9ABj8KuXdpDeQ+VOpK7gwKsVKkdCCCCD9KILSG2jijhUokQIVQ5xz688/U5pDZz72FjEdWvoII7RLaF4Ea2iVWB25dhjGTkgD6e9Rx2cqx39lBZRQSSww5tonAjKliGbOOGIBB47Dlq6VLWCOKSJYx5crMzqedxY5PX61Vj0WwjgkiELFZNuWaV2b5fu4YnIx2weO1ACaOYkSe3js4LN4JNskcH3MlQcg4GeCO1WbtLx9n2OeCLGd3mwmTPpjDLjv6061tYrSMxwhsE5Jdy7MfUsSSfxNTUAZFgl0uu3oupoZH+zQYMcRQY3S9ix9+9ajBsryOvp7VSh/5GG8/69IP/Q5qvN1X6/0oAMN6j8qMN6j8qdRQA3Deo/KmyxtJE6eYU3KRuXgjPce9SUUAZmnW7peXUhMaFWEe2NcKRsTB/LoO2Tyc1o4b1H5VXsfmWeU/ekmfPp8p2D9FFWq0qNuWpFNWjoNw3qPyow3qPyp1FZljcN6j8qMN6j8qdRQA3Deo/KjDeo/KnUUAMYNjqOo7e9LhvUflQ/T8R/OnUANw3qPyow3qPyp1FADcN6j8qMN6j8qdRQA3Deo/KjDeo/KnUUANw3qPyow3qPyp1FADcN6j8qMN6j8qdRQA3Deo/KkYNjqOo7e9Ppr9PxH86ADDeo/KjDeo/KnUUANw3qPyow3qPyp1FADcN6j8qMN6j8qdRQA3Deo/KjDeo/KnUUANw3qPyow3qPyp1FADcN6j8qMN6j8qdRQAxw2xuR09KXDeo/Kh/uN9KdQA3Deo/KjDeo/KnUUANw3qPyow3qPyp1FADcN6j8qMN6j8qdRQA3Deo/KjDeo/KnUUANw3qPyow3qPyp1FADcN6j8qMN6j8qdRQAxA2xeR09KXDeo/KhPuL9KdQA3Deo/KjDeo/KnUUANw3qPyow3qPyp1FADcN6j8qMN6j8qdRQA3Deo/KjDeo/KnUUANw3qPyow3qPyp1FADcN6j8qRA2xeR09KfTU+4v0oAMN6j8qMN6j8qdRQA3Deo/KjDeo/KnUUANw3qPyrKv0um12yFrNDG/wBmnyZIi4xui7Bh7d616z5v+Rhs/wDr0n/9DhoAsWiXib/tk8EucbfKhMePXOWbPb0qxRRQAUUUUAFFFFABXPa1aRJqVs8Md1NdyrIQn26WJAoALHIzj+EADAOeeldDWZq8ltDJazyCZriNmaJIMbmGPmHPG3HXJHbHOKTGjP0Jw2oxPJZ+W09p5sUzX0lwSpIyo3jjqM/h17dHWHo62Qu4/KkudzWwkt45tuEiYgkLgdjtBySRgdq3KpkhRRRSGFFFFABRRRQBnw/8jDef9ekH/oc1Xm6r9f6VRh/5GG8/69IP/Q5qvN1X6/0oAdRRRQAUUUUAVdP/AOPd/wDrtL/6MarVVdN5sIX7yr5p+rfMfwyatVU/iZMPhQUUUVJQUUUUAFFFFADX6fiP506mv0/Efzp1ABRRRQAUUUUAFFFFABRRRQAUUUUAFNfp+I/nTqa/T8R/OgB1FFFABRRRQAUUUUAFFFFABRRRQAUUUUANf7jfSnU1/uN9KdQAUUUUAFFFFABRRRQAUUUUAFFFFABRRRQA1PuL9KdTU+4v0p1ABRRRQAUUUUAFFFFABRRRQAUUUUAFNT7i/SnU1PuL9KAHUUUUAFFFFABWfN/yMNn/ANek/wD6HDWhWfN/yMNn/wBek/8A6HDQBoUUUUAFFFFABRRRQAVla5FCUima4ME67kiIjMpfcPmXYOW4GeORjPTNatZOsieCe1v4WtFS33CU3UxjXa2OhwcHIHP+NJjRX0C3iEod7wzz20CwJG1u0BjTjko3zZOOvTjjpW9WBF/adxq325ItMkCweWqR3jHAYhsk+XznAxwO/rW9VEi0UUUhhRRRQAUUUUAZ8P8AyMN5/wBekH/oc1Xm6r9f6VRh/wCRhvP+vSD/ANDmq83Vfr/SgB1FFFABRRUN5K0FnPMgBaONmAPTIGaaV3YTdlcj0z/kF2n/AFxT/wBBFWqjgiWCCOFCSsahQT1wBipKcneTYRVkkFFFFSMKKKKACiiigBr9PxH86dTX6fiP506gAooooAKKKKACiiigAooooAKKKKACmv0/Efzp1Nfp+I/nQA6iiigAooooAKKKKACiiigAooooAKKKKAGv9xvpTqa/3G+lOoAKKKKACiiigAooooAKKKKACiiigAooooAan3F+lOpqfcX6U6gAooooAKKKKACiiigAooooAKKKKACmp9xfpTqan3F+lADqKKKACiiigArPm/5GGz/69J//AEOGtCs+b/kYbP8A69J//Q4aANCiiigAooooAKKKKACsrWrSeZ4LiCLz/JEgMOQCSy4DDPGR7kcE/StWuSuYgdO1HVgqtqEF4/lTEfMoV9oTP90jII9zSeug1pqXtFtLpLq2luYPsvkWYttjOpaUjBJ+UkYGOOc8npW/WZpmlG1ma8u52ur+VdryHhUHXai9l/U1p1TJQUUUUhhRRRQAUUUUAZ8P/Iw3n/XpB/6HNV5uq/X+lUYf+RhvP+vSD/0OarzdV+v9KAHUUUUAFVdT/wCQXd/9cX/9BNWqq6jzZOnaVliP0Zgp/HBq4fEiZ/Cy1RRRUFBRRRQAUUUUAFFFFADX6fiP506mv0/Efzp1ABRRRQAUUUUAFFFFABRRRQAUUUUAFNfp+I/nTqa/T8R/OgB1FFFABRRRQAUUUUAFFFFABRRRQAUUUUANf7jfSnU1/uN9KdQAUUUUAFFFFABRRRQAUUUUAFFFFABRRRQA1PuL9KdTU+4v0p1ABRRRQAUUUUAFFFFABRRRQAUUUUAFNT7i/SnU1PuL9KAHUUUUAFFFFABWfN/yMNn/ANek/wD6HDWhWfN/yMNn/wBek/8A6HDQBoUUUUAFFFFABRRRQAVz1zYWKPOl5Y6gsUsjMTBPNJHISc52I2Qe5yoGe54z0NVb69+xCNja3MyM2GaBN+z3Kg7iPoDQBn2skMUpOn2uqTyEbT9okmVF9z5x/VQSPStmqtlqdlqGfslzHKy8sgOHXtyp5H4irdAGdqzOz2VssjxpcT7JDGxVtoRmwCORkqOlLorvJp7JLI0hilkhDscsQrlRk+uAOanvbNbyJFMkkTxuHjkjxuRh3GQR0JHI70WlmtnDFFFJJtTJbdgmQk5JY465JPGOtAMxWhMMup3FveXEMVpA0atLcSSr5m3cWIYn7oIxgevWoEuJ4YriFJLuDzPs6iO4kLyJvfazqxJwCOgzwR0Fb66fALa4t2DSR3DO0gY9d3Uf0quuiQmGdJrm5nkmVU82Rl3qFOVxgAcHnOOvXNCAXSS0ct9amSSRLeYCMyOXYAorYJPJwSetWru4lt9nlWU9zuznyig2/Xcw/T0pLKzWzjcCSSV5HLySSY3OenOAB0AHA7VZoAyLCeSbXb1pLSa3P2aAbJChJ+aXn5WI/XtWoxOV+U9fb0qlD/yMN5/16Qf+hzVebqv1/pQAbj/cP6Ubj/cP6U6igBu4/wBw/pVbUCfs6fKf9dF6f89Fq3VW9+b7PF08yZefTb8//suPxq4fEiZ/CyxuP9w/pRuP9w/pTqKgobuP9w/pRuP9w/pTqKAG7j/cP6Ubj/cP6U6igBu4/wBw/pRuP9w/pTqKAGMTj7p6j09aXcf7h/Sh+n4j+dOoAbuP9w/pRuP9w/pTqKAG7j/cP6Ubj/cP6U6igBu4/wBw/pRuP9w/pTqKAG7j/cP6Ubj/AHD+lOooAbuP9w/pRuP9w/pTqKAG7j/cP6UjE4+6eo9PWn01+n4j+dABuP8AcP6Ubj/cP6U6igBu4/3D+lG4/wBw/pTqKAG7j/cP6Ubj/cP6U6igBu4/3D+lG4/3D+lOooAbuP8AcP6Ubj/cP6U6igBu4/3D+lG4/wBw/pTqKAGOTsb5T09qXcf7h/Sh/uN9KdQA3cf7h/Sjcf7h/SnUUAN3H+4f0o3H+4f0p1FADdx/uH9KNx/uH9KdRQA3cf7h/Sjcf7h/SnUUAN3H+4f0o3H+4f0p1FADdx/uH9KNx/uH9KdRQAxCdi/KentS7j/cP6UJ9xfpTqAG7j/cP6Ubj/cP6U6igBu4/wBw/pRuP9w/pTqKAG7j/cP6Ubj/AHD+lOooAbuP9w/pRuP9w/pTqKAG7j/cP6Ubj/cP6U6igBu4/wBw/pSITsX5T09qfTU+4v0oANx/uH9KNx/uH9KdRQA3cf7h/Sjcf7h/SnUUAN3H+4f0rKv55IddsmjtJrg/ZpxsjKAj5oufmYD9e9a9Z83/ACMNn/16T/8AocNAFi0uJbjf5tlPbbcY80od302sf19asUUUAFFFFABRRRQAVmatJMZ7O2gu5YGmc7hDErOygcnLcKBkZOCemK06yNdkgR7XK3Ru8sYTald6gDLH5vlIxgYOeopMaKw0nS5LmSxliuPtuwOl3M++VgMfOjknGDjjjr0wa3x0rB0W4iuNRDyR37XL24eOa78rHlEjhRGcdeTxnpntW/VEhRRRSGFFFFABRRRQBnw/8jDef9ekH/oc1Xm6r9f6VRh/5GG8/wCvSD/0OarzdV+v9KAHUUUUAFVbv/j4sv8Arsf/AEW9Wqqz/PfWsfTbvlz64G3H/j+fwqob/f8AkTLb7i1RRRUlBRRRQAUUUUAFFFFADX6fiP506mv0/Efzp1ABRRRQAUUUUAFFFFABRRRQAUUUUAFNfp+I/nTqa/T8R/OgB1FFFABRRRQAUUUUAFFFFABRRRQAUUUUANf7jfSnU1/uN9KdQAUUUUAFFFFABRRRQAUUUUAFFFFABRRRQA1PuL9KdTU+4v0p1ABRRRQAUUUUAFFFFABRRRQAUUUUAFNT7i/SnU1PuL9KAHUUUUAFFFFABWfN/wAjDZ/9ek//AKHDWhWfN/yMNn/16T/+hw0AaFFFFABRRRQAUUUUAFZmoLGdV07Lsk2ZAp2gqy4+ZDz1PUY/u/WtOs/VdO/tARfu7F9mf+Pq187rjp8wxQAzT9Keznjd7gSxwRGGBRHtKoSD8xydx+VRnjp0rTrA0y1Gn66bZrfTUL25dHtbPymOGAYE7jxyPr+Fb9AdQooooAKKKKACiiigDPh/5GG8/wCvSD/0OarzdV+v9Kow/wDIw3n/AF6Qf+hzVebqv1/pQA6iiigAqrJ/yFIP+uMn/oSVaqr9/VPTyYfz3t/TZ+tVHqyZFqiiipKCiiigAooooAKKKKAGv0/Efzp1Nfp+I/nTqACiiigAooooAKKKKACiiigAooooAKa/T8R/OnU1+n4j+dADqKKKACiiigAooooAKKKKACiiigAooooAa/3G+lOpr/cb6U6gAooooAKKKKACiiigAooooAKKKKACiiigBqfcX6U6mp9xfpTqACiiigAooooAKKKKACiiigAooooAKan3F+lOpqfcX6UAOooooAKKKKACs+b/AJGGz/69J/8A0OGtCs+b/kYbP/r0n/8AQ4aANCiiigAooooAKKKKACszVPLlu7O1ZZzJKWIMdy8IVRjcSVIyemB/LmtOszVRBNcWdpJbmWSViyOJDGYwvVgw5B5xgdfpQBHZR29nrclv5DieSHfHO9w8xZARkZY5XBboOD61r1k2SwWesSWnkMJZIvMSd52mZ0BAIJblcE9ORznrmtajoHUKKKKACiiigAooooAz4f8AkYbz/r0g/wDQ5qvN1X6/0qjD/wAjDef9ekH/AKHNV5uq/X+lADqKKKACqsf/ACFJ/wDrjH/6E9Wqqw/Pf3TjoqpEfqMt+WHH61cdn/XVEy3RaoooqCgooooAKKKKACiiigBr9PxH86dTX6fiP506gAooooAKKKKACiiigAooooAKKKKACmv0/Efzp1Nfp+I/nQA6iiigAooooAKKKKACiiigAooooAKKKKAGv9xvpTqa/wBxvpTqACiiigAooooAKKKKACiiigAooooAKKKKAGp9xfpTqan3F+lOoAKKKKACiiigAooooAKKKKACiiigApqfcX6U6mp9xfpQA6iiigAooooAKz5v+Rhs/wDr0n/9DhrQrPm/5GGz/wCvSf8A9DhoA0KKKKACiiigAooooAKxNY1LRywtp2a6ukJZIbTc0ysBzjZyp+pFbdZdzoytI81jeXNjMxZiY33RliOpjbK9eeAD70mBV8Ou10xvYbEwWsq4Sa4uGlnkHGOpO1fvcbuvat6sjQ7TUNMhSwuPs81tEuIp4yVY9OGQ59TyD26Vr1TApaldTQC3ittnnXEvlq0gJVeCxJAIzwp4yKXTLqS7st8oVZkd432j5dysVJHtxmk1K2mnFvLbeWZ7eUSKsjFVbgqQSAccMecGk022ns7ZI5PLZ3d5JmVjgMzFsKMcjJx26Ugf9f19xVgm1V9SmtTcWbpFFlpBbMu1z90Y8w545PTt61CdTv4INQmnltHjtyIopBE0YMhIBzlz8oJA6jv6Vp2Fq9v9paUqXmnaTK+nRf0AqvDYzwaPHbhLaW4VvMYSglGbduPOMjnoccdcUAWdOma4tRK13bXYYnElsu1CPT7zfzp13exWmzzUnbfnHlQPL09doOPxqLT7eaJria42LLcSB2SNiyphQoAJAzwueg61doAyLC7juddvZI1mUC2gH7yF4z96XswB79a1GYZXr19D6VSh/wCRhvP+vSD/ANDmq83Vfr/SgA3D0P5GjcPQ/kadRQA3cPQ/karWjD7Re9f9cOx/55pVuqtl8zXMo+7JMcevygIf1U1cdmS90WNw9D+Ro3D0P5GnUVBQ3cPQ/kaNw9D+Rp1FADdw9D+Ro3D0P5GnUUAN3D0P5GjcPQ/kadRQAxmGO/Udj60u4eh/I0P0/Efzp1ADdw9D+Ro3D0P5GnUUAN3D0P5GjcPQ/kadRQA3cPQ/kaNw9D+Rp1FADdw9D+Ro3D0P5GnUUAN3D0P5GjcPQ/kadRQA3cPQ/kaRmGO/Udj60+mv0/EfzoANw9D+Ro3D0P5GnUUAN3D0P5GjcPQ/kadRQA3cPQ/kaNw9D+Rp1FADdw9D+Ro3D0P5GnUUAN3D0P5GjcPQ/kadRQA3cPQ/kaNw9D+Rp1FADHYbG69PQ0u4eh/I0P8Acb6U6gBu4eh/I0bh6H8jTqKAG7h6H8jRuHofyNOooAbuHofyNG4eh/I06igBu4eh/I0bh6H8jTqKAG7h6H8jRuHofyNOooAbuHofyNG4eh/I06igBiMNi9enoaXcPQ/kaE+4v0p1ADdw9D+Ro3D0P5GnUUAN3D0P5GjcPQ/kadRQA3cPQ/kaNw9D+Rp1FADdw9D+Ro3D0P5GnUUAN3D0P5GjcPQ/kadRQA3cPQ/kaRGGxevT0NPpqfcX6UAG4eh/I0bh6H8jTqKAG7h6H8jRuHofyNOooAbuHofyNZV/dx22u2UkizMDbTj93C8h+9F2UE9uta9Z83/Iw2f/AF6T/wDocNAFi0vYrvf5STrsxnzYHi6+m4DP4VYoooAKKKKACiiigAooooAKKKKACiiigAooooAKKKKAM+H/AJGG8/69IP8A0OarzdV+v9Kow/8AIw3n/XpB/wChzVebqv1/pQA6iiigAqrp/wDx7v8A9dpf/RjVaqrp3Nkj9pWaUfRmLD8cGqXwv+u5L+Jf12LVFFFSUFFFFABRRRQAUUUUANfp+I/nTqa/T8R/OnUAFFFFABRRRQAUUUUAFFFFABRRRQAU1+n4j+dOpr9PxH86AHUUUUAFFFFABRRRQAUUUUAFFFFABRRRQA1/uN9KdTX+430p1ABRRRQAUUUUAFFFFABRRRQAUUUUAFFFFADU+4v0p1NT7i/SnUAFFFFABRRRQAUUUUAFFFFABRRRQAU1PuL9KdTU+4v0oAdRRRQAUUUUAFZ83/Iw2f8A16T/APocNaFZ83/Iw2f/AF6T/wDocNAGhRRRQAUUUUAFFFFABRRRQAUUUUAFFFFABRRRQAUUUUAZ8P8AyMN5/wBekH/oc1Xm6r9f6VRh/wCRhvP+vSD/ANDmq83Vfr/SgB1FFFABVXTP+QXaf9cU/wDQRU08qwQSTOCVjUsQOuAM02ziaCzghcgtHGqkjpkDFV9kn7RNRRRUlBRRRQAUUUUAFFFFADX6fiP506mv0/Efzp1ABRRRQAUUUUAFFFFABRRRQAUUUUAFNfp+I/nTqa/T8R/OgB1FFFABRRRQAUUUUAFFFFABRRRQAUUUUANf7jfSnU1/uN9KdQAUUUUAFFFFABRRRQAUUUUAFFFFABRRRQA1PuL9KdTU+4v0p1ABRRRQAUUUUAFFFFABRRRQAUUUUAFNT7i/SnU1PuL9KAHUUUUAFFFFABWfN/yMNn/16T/+hw1oVnzf8jDZ/wDXpP8A+hw0AaFFFFABRRRQAUUUUAFFFFABRRRQAUUUUAFFFFABRRRQBnw/8jDef9ekH/oc1Xm6r9f6VRh/5GG8/wCvSD/0OarzdV+v9KAHUUUUAZ+sM/2OSMMI0kjcGQkYzjhcngZ9T6Y6kVbtnkkgVpV2sc9sZ54OO2Rzg9M4qWircvdUbEqPvXuFFFFQUFFFFABRRRQAUUUUANfp+I/nTqa/T8R/OnUAFFFFABRRRQAUUUUAFFFFABRRRQAU1+n4j+dOpr9PxH86AHUUUUAFFFFABRRRQAUUUUAFFFFABRRRQA1/uN9KdTX+430p1ABRRRQAUUUUAFFFFABRRRQAUUUUAFFFFADU+4v0p1NT7i/SnUAFFFFABRRRQAUUUUAFFFFABRRRQAU1PuL9KdTU+4v0oAdRRRQAUUUUAFZ83/Iw2f8A16T/APocNaFZ83/Iw2f/AF6T/wDocNAGhRRRQAUUUUAFFFFABRRRQAUUUUAFFFFABRRRQAUUVXu7Czvdn2y0guNmdvmxh9ueuM/QUAV4f+RhvP8Ar0g/9Dmq83Vfr/SsSOOz0jWbny7F4oJbeHb9ms3ZSwaTP3FIzgr19qsPrVijxq0d2pdtqg2Mw3HBOB8nPAJ/CgDVorN/taz/AOeF7/4L5/8A4ij+1rP/AJ4Xv/gvn/8AiKANKis3+1rP/nhe/wDgvn/+Io/taz/54Xv/AIL5/wD4igDSorN/taz/AOeF7/4L5/8A4ij+1rP/AJ4Xv/gvn/8AiKANKis3+1rP/nhe/wDgvn/+Io/taz/54Xv/AIL5/wD4igDSorN/taz/AOeF7/4L5/8A4ij+1rP/AJ4Xv/gvn/8AiKANKis3+1rP/nhe/wDgvn/+Io/taz/54Xv/AIL5/wD4igDQfp+I/nTqypdasY0DPHdoCyrlrGYckgAfc7k4p/8Aa1n/AM8L3/wXz/8AxFAGlRWb/a1n/wA8L3/wXz//ABFH9rWf/PC9/wDBfP8A/EUAaVFZv9rWf/PC9/8ABfP/APEUf2tZ/wDPC9/8F8//AMRQBpUVm/2tZ/8APC9/8F8//wARR/a1n/zwvf8AwXz/APxFAGlRWb/a1n/zwvf/AAXz/wDxFH9rWf8Azwvf/BfP/wDEUAaVFZv9rWf/ADwvf/BfP/8AEUf2tZ/88L3/AMF8/wD8RQBpU1+n4j+dZ/8Aa1n/AM8L3/wXz/8AxFMl1qxjQM8d2gLKuWsZhySAB9zuTigDVorN/taz/wCeF7/4L5//AIij+1rP/nhe/wDgvn/+IoA0qKzf7Ws/+eF7/wCC+f8A+Io/taz/AOeF7/4L5/8A4igDSorN/taz/wCeF7/4L5//AIij+1rP/nhe/wDgvn/+IoA0qKzf7Ws/+eF7/wCC+f8A+Io/taz/AOeF7/4L5/8A4igDSorN/taz/wCeF7/4L5//AIij+1rP/nhe/wDgvn/+IoA0qKzf7Ws/+eF7/wCC+f8A+Io/taz/AOeF7/4L5/8A4igDQf7jfSnVlTa1YxQySPHdoiKWZmsZgFAHUnZxT/7Ws/8Anhe/+C+f/wCIoA0qKzf7Ws/+eF7/AOC+f/4ij+1rP/nhe/8Agvn/APiKANKis3+1rP8A54Xv/gvn/wDiKP7Ws/8Anhe/+C+f/wCIoA0qKzf7Ws/+eF7/AOC+f/4ij+1rP/nhe/8Agvn/APiKANKis3+1rP8A54Xv/gvn/wDiKP7Ws/8Anhe/+C+f/wCIoA0qKzf7Ws/+eF7/AOC+f/4ij+1rP/nhe/8Agvn/APiKANKis3+1rP8A54Xv/gvn/wDiKP7Ws/8Anhe/+C+f/wCIoA0E+4v0p1ZUOtWMsMciR3bo6hlZbGYhgR1B2c0/+1rP/nhe/wDgvn/+IoA0qKzf7Ws/+eF7/wCC+f8A+Io/taz/AOeF7/4L5/8A4igDSorN/taz/wCeF7/4L5//AIij+1rP/nhe/wDgvn/+IoA0qKzf7Ws/+eF7/wCC+f8A+Io/taz/AOeF7/4L5/8A4igDSorN/taz/wCeF7/4L5//AIij+1rP/nhe/wDgvn/+IoA0qKzf7Ws/+eF7/wCC+f8A+Io/taz/AOeF7/4L5/8A4igDSpqfcX6Vn/2tZ/8APC9/8F8//wARTIdasZYY5Eju3R1DKy2MxDAjqDs5oA1aKzf7Ws/+eF7/AOC+f/4ij+1rP/nhe/8Agvn/APiKANKis3+1rP8A54Xv/gvn/wDiKP7Ws/8Anhe/+C+f/wCIoA0qz5v+Rhs/+vSf/wBDhpv9rWf/ADwvf/BfP/8AEVUkjs9X1m28yxeWCK3m3fabN1UMWjx99QM4DdPegDdoqvaWFnZb/sdpBb78bvKjCbsdM4+pqxQAUUUUAFFFFABRRRQAUUUUAFFFFABRRRQAUUUUAFU76CSW60541ysNwXc56DypFz+bD86uUUAFFFFABRRRQAUUUUAFFFFABRRRQAUUUUAU9UgkuLVEiXcwuIHIzjhZVYn8gauVBDe2txLJFBcwyyRHDokgYp9QOlLb3Vvdoz208Uyq20mNwwB9OO9AE1FFFABRRRQAUUUUAFFFFABRRRQAVT1SCS4tUSJdzC4gcjOOFlVifyBq5TBIhkaMOpdQCVzyAc4OPwP5UAPoqG3ure7Rntp4plVtpMbhgD6cd6moAKKKKACiiigAooooAKKKKACiiigCnrEElzo19bwrullt5ERc4ySpAHNXKg+2Wpujai5h+0AZ8neN+PXHWliureeWSKGeKSSI4kRHBKH3HagCaiiigAooooAKKKKACiiigAooooAKKKge8tUuktXuYVuHGViLgOw9h17GgCLR4JLbRrG3mXbLFbxo65zghQCOKuVCLq3a6a2WeI3CruaION4HrjrjmpqACiiigAooooAKKKKACiiigAooooAKp6PBJbaNY28y7ZYreNHXOcEKARxUz3VukDTvcRLChIaQuAqkHByfrxTZb60htluJbqCOB8bZWkAVs9MHpQBYopKWgAooooAKKKKACiiigAooooAKKKKACiiigAooooAKKKKACiiigAooooAKKKKACiiigAooooAKKKKACiiigAooooAKRsFTnpjnnFLTWVXUqyhlYYIIyCKAOauYRcadcXNjEYbS1spYbYj70oI5I77fl49evpnQ0/yv7ZuPs23yfskH3Omcvj/x3H4Yq5baXp9pL5trY20EmMbo4VU49MgVLbWltZoUtbeKBCdxWJAoJ9eKYf1+X+RNRRRSAKKKKACiiigAooooAKKKKAI5pPJheQq77FLbUGWOOwHc1yQuDIdbZVuRczWAdt0EiYb95wNwGABgD1x9a7GmCNBI0gRQ7AAtjkgZwM/ifzoGmZen+V/bNx9m2+T9kg+50zl8f+O4/DFa9Q21pbWaFLW3igQncViQKCfXipqbJQUUUUhhRRRQAUUUUAFFFFABRRRQBzNjJPDJGZI7ZxNfTLtKHzVfL4fOf7oxjHTvTtF2ebo/l43/AGB/Nx1zlOv/AALd+Oa3RaWwujdC3iFwRtMuwbyPTPWlhtLa3kkkgt4opJTmRkQKXPqSOvU0LQCaiiigAooooAKKKKACiiigAooooAK5i+/4/rtsIIBfW/mRt/rHf5NrKew6cYOcHkV09QPZ2r3SXT20LXCDCylAXUex69zQt7gYNtt86yxj7R/adxv/AL2MSZz+Gz9K6WoVtLZLprpbeIXDja0oQbyPQnr2H5VNQD3CiiigAooooAKKKKACiiigAqOaITwtEzOqsMEoxU/gRyPwqSigDmLKKOG00yJVCwJqUy47DBl2/rj8cUlh5X2u383b9l/03y933ceYOn/Ad34ZrontLaS3a3kt4nhcktGyAqSTnJHTrzTZbGznt0t5rSCSBMbI3jBVccDA6Ch6j6/15lfQd/8AYVhvzu8hOvXoK0KSlpt3dxBRRRSAKKKKACiiigAooooAKKKKACiiigAooooAKKKKACiiigAooooAKKKKACiiigAooooAKKKKACiiigAooooAKKKKACiiigAooooAKKKKACiiigAooooAKKKKACiiigAooooAKKKbIxSNmVGcgEhVxlvYZwKAHUVzP9p3srELY3w8+9AQiSPhUxuUfP8A7DZ7c0/R724i1W8W6meS2nu5I4txz5Trj5c+hHQeo96Fr/Xp/mD0/r+ux0dFc7pWqTjTbOFEN1eXDSkebKVAVXOSzYJx0A4NWf7WEr28ctu0dwt35EiLMcI2wsDkfeUjHBA6+ooA2aKwrzXriGzur6308T2lszKWM212KnBIXaRtB4znPB4qH+1by2vNWmW2M9tblJG3TFdi+WpIQYOT1PYUAdHRXO22o3/9oaq1vb/aYI3RwJJym0GNTtQYPPU44HPWrv8Aa7XLQJpkCXDywicmWTy1RD0yQCcn0x2NAGrRWKuuSXDWkdpZhpp/NDLLLsETRkBgSAfU8j29eJLfVbq7kka2so5LeOYwvi4AlUg4J2EY9+WzjnHagDWooooAKKKKACiiigAooooAKKKKACiiigAooooAKKKKACiiigAooooAKKKKACiiigAooooAKKKKACiiigAooooAKKKKACiiigAooooAKKKKACiiigAooooAKKKKACiiigAooooAKKKKACiiigAooooAKKKKACiiigAooooAKKKKACiiigAooooAKKKKACiiigAooooAKKKKACiiigApkiCSNkOcMCOGKn8xyPqKfRQBg2vhxYmszLNOfKRjJtu5uZDjlfm4H3vrmrEOkMbO+gmdQbi5eeN05KE4KnnuCM1rUUAczF4cmWxsPtEVleXNt5geOYExOHbPBKnBHHb1HvVuHSJVW1K29ha+Vd+c0dspVdu1lxnA3NyOcCtuigDjdQmaLTtQ0izuLOTzHkCRMzC4BYklBFjnknDZxg56CtptKnNvq8YePN6m2PJPH7oJzx6jtmtiijpYd9bmDDp+rWk179na0aO624LuwMZCBScBfm6dMjp154lj0qfTpYJdNEUuy3W3dJ3KZC8hgwB55PGO/tWzRQIxrHR5rW6tJnlSQp57TEZGXkYH5R6DB6mo7zSbm7vVle2sI5EmVxexlhMFBzjbt9Pl+9jvjtW7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>
            <a:extLst>
              <a:ext uri="{FF2B5EF4-FFF2-40B4-BE49-F238E27FC236}">
                <a16:creationId xmlns:a16="http://schemas.microsoft.com/office/drawing/2014/main" id="{B8F2E424-19E6-47F6-A6F0-B186FB56C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234A18DC-E46F-45D2-8C56-CFC73DFAB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48" y="872186"/>
            <a:ext cx="6735115" cy="507753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8FE5F6F-AD4B-457E-B7B4-0DC45972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24" y="2098573"/>
            <a:ext cx="4419600" cy="1454423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optimal number of predictors for random forest</a:t>
            </a:r>
          </a:p>
        </p:txBody>
      </p:sp>
      <p:sp>
        <p:nvSpPr>
          <p:cNvPr id="10" name="AutoShape 2" descr="data:image/jpeg;base64,/9j/4AAQSkZJRgABAQEAAAAAAAD/2wBDABALDA4MChAODQ4SERATGCgaGBYWGDEjJR0oOjM9PDkzODdASFxOQERXRTc4UG1RV19iZ2hnPk1xeXBkeFxlZ2P/2wBDARESEhgVGC8aGi9jQjhCY2NjY2NjY2NjY2NjY2NjY2NjY2NjY2NjY2NjY2NjY2NjY2NjY2NjY2NjY2NjY2NjY2P/wAARCAIVAs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CiiigAooooAKKKKACiiigAooooAKKKKACiiigAooooAKKKKACiiigAooooAKKKKACiiigAoorz7xJpOr6Tb/AGxfEd7Iss4QRhnULuJ77+1HUD0GiuVdrvwdpE91d3s2rl5EVRKxXZ16Elq1tR1j7DqOm2nkeZ9udl3b8bMAdsc9fagDUormpfE90dUvrCz0eS6ltMcrMFBHcnI49hzmquqeIor7wrBqMIu4d1wsbLDP5Tq3ORuwcj8KFqGx19Fc/f8AiOe21w6VbaZJdzGESIVlC5PocjAHvn8KfpviaC7029u7mB7V7ElZ4iwYgj0Pf0o8wN2iuRuPGd1a6al/PocscEzAQMZxhwfXjK8cjjn1rqy6rGZHIVQMknsKAH0Vyx8YSmBr+PR7h9KVtpuhIATzjITrj3zVDxTqOo3Wsabaad9o+zXEZkjNtdCJp8jP3scY9+tAHcUVn6jenSNEluzG0xt4wdrPy3Qctjr71ip4xmWC1vLrR5oNOuCF+0mUHaT/ALOM4z34yKOtg6XOqorE1fW7uxuGitNKkulRN7zPKIYx7Bm4JqtJ4uhHhj+2obVnAcRtCz7SDnB5waAOkorCTXL/AOwy3Uuh3Kj5fIjRw7y57kAfKB3zTNL8Svd6s2mXtj9kudhdQtwsoIHYleh9qAOgorjo/HE8mnPfrokptopNk0gnGF5GMcZJ59Pxq/beKWl1O0tp9Nmt4L4E20zuCX4zyo+7+fegHodFRXO3fiWdbu6h03Spb6Oz4uJRKECnuFB+8RzVHXvEt2YtHm0iLfBeSrzvCs5B/wBX/s+hNAHYUVz9z4huluksbPSXur5YlluIhOqrDkdNx4Jptx4shj8ONq0NszlJBFJA7bWRs4IJwaAOiorm5/FE9npz3t9pUlujMq2ymZS0pbPUfw9O9XNL1e9urw21/o89k2zesgcSxkem4DAPtQBsUVzfjq/vbDQi9kGQu4V5kfaYxnt356cVDa6rcaNptnaS2t5d6ndsxjt5bkSvj1L4wBj24oWoM6qisTTvEBupbq1urN7O+tk8xoHcMGX1DDqP8ah0HxFea35MsekNFasWDztOCFIz0GMt29KAOhormfGd7LZNpLx3L28bXiiUq5UFe+faqdpf3Pi7WXFpdy2mlWZG7ypCkk5PTOOQP89egtQeh2VFcHrWt3mk+NtwlmexiiTzot5KqpwC2PXJFXkvrh/FOuRrdStAlkHiUSHap2qcgdB9aV9L+v4DtrY66ivPfDPiC7l0LUbS8nmNwLWSe2mdyWZQCDg9eCP5+ldV4TmluPDVjLPK8sjISzuxYn5j1JqrE3NiiiikMKKKKACiiigAooooAKKKKACiiigAooooAKKKKACiiigAooooAKKKKACiiigAooooAKKKKACiiigAooooAKKKKACiiigAooooAKKKKACiiigAooooAKKKKACiiigAooooAKKKKACiiigArnfG1tPdaRCltDJM4uY2KxqWIHPPFdFRQBgeNbC41Hw9LFaRmWVXVwg6nB5xWTcz32ra/oVwNJvreCB23tNFjBIGeOw46nGa7WihaMHqc1odrcReKdemkglSKVk8t2QhX4PQ9651dMv/APhB1t/sNz5/9ob/AC/Kbdt9cYzj3r0eihafh+APW5zUdrcDx+9yYJfI+xBfN2HbnI4z0zWdb6PeXdt4ptjBJE1zOWhLqVEmCSME9QeOfeu2qG7tYb21ktrlN8Mq7WXOMik9rf1vcFuef+IL+9n8IW9nNpVzbG3aNJZJl2qSBgbO5z9K766g+1WEtuW2+bEUz6ZGKxYPBthE0Ikur+4ghbdHbzT5iUjp8uBXRU3qn5gtGrdDhI21SDw0/hz+xrp7rDRLMqjySpP3t341cfSrm017w3GsUksdpAySSqhKqduOT2rr6Kd9bhbSxjeL/wDkVtQ/65f1FczK+o6z4Y0/RYtKuEd0i3XDAeSIxjDBvXGOOvWu11Kxi1Kwms52dY5l2sUIBH0zT7O2Sys4LWIsUhQRqW6kAY5pL/IDjtSspo/E80l/pFzqtuYlWz2DciEAAhucDnPWqS6Zfr8P7izNjcC5F3nyhESSMjkDHI9xXotFH9fjcP6/CxzXjC1vbjQIUtIpZVWRDPDGSGdAOR6+nFZWk2ZXxdZ3Vrolzp9iIHRd8eCWweX64645PNd1RR3DpY4C1069X4dX9q1ncC4afKxGJt5G5eQMZ7Vo3tndNqPhZltpisC/vSEOI/lX73p+NddRT6/d+APX8fxPPLrRIbPV9ROoaDd6mJ5TLbS25bHPO1iDxyetXtX0ya10rRJbTSpY1tLoSyWkDGZkBOTz1P8A9eu1opLRf10B6nA6ppcb69JqV/ol7fWd5ErqkQbzIXwBtZQR6VLqWlOPBEsVno0tnJLOr/ZkkaZ+o5PccDpXc0UeQeZja/D5uiLG+lnUU+XfCJNjgY6rxyR6cVz/AIZ0+e319ZNNttTs9NCHz474bQzHoFHftz9a7mijrcVtLHPeObae68NyxW0Mk0hkQhI1LHr6CoNatbu01nTNat7WW7SCIxTQxDLgEHkDv1rqKKFoN6nJ2Vtealrl9rMtnNaQ/ZTBDFMuJH9yvarvgi3ntfDNtFcwyQyBnykilSPmPY1v0ULQNzl/G1hJqK6XClvLNH9rXzfLUnap4JOOg96r6tps+ga1a6totm8kDAQ3NtboTlfUAfTr6getdhRQtA3OTbTWvvGd61xaymyuLARl2QhSSV4z6/4Vl+G9I1HT9S1iK6hmYLaNFFKUO2QDAXae/GOK9AopW/X+vxA88fw/dzeBrOWK3mj1G08z92UIdkZm3Ljr0Of/ANddX4Thlt/DVjFPE8UioQyOpUj5j1BrYoqr7isFFFFIY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Ve7v7Oy2fbLuC3352+bIE3Y64z9RQBYqOWeOKSFJGw0z7EGDydpbH5KfyrOGvW81w8NhE+oeWis720sRVckgDJcc/Kf0qC8u7qe5sZF0m7At5zI2ZIOR5brx+89WFAG5RWb/alx/0CL3/v5B/8co/tS4/6BF7/AN/IP/jlAGlRWb/alx/0CL3/AL+Qf/HKP7UuP+gRe/8AfyD/AOOUAaVFZv8Aalx/0CL3/v5B/wDHKP7UuP8AoEXv/fyD/wCOUAaVFZv9qXH/AECL3/v5B/8AHKP7UuP+gRe/9/IP/jlAGlRWb/alx/0CL3/v5B/8co/tS4/6BF7/AN/IP/jlAGlRWb/alx/0CL3/AL+Qf/HKP7UuP+gRe/8AfyD/AOOUAXp547eMPK21S6oDgnlmCgfmRUlYeo3d1dWyRx6TdgieGT5pIOiyKx/5aegNWv7UuP8AoEXv/fyD/wCOUAaVFZv9qXH/AECL3/v5B/8AHKP7UuP+gRe/9/IP/jlAGlRWb/alx/0CL3/v5B/8co/tS4/6BF7/AN/IP/jlAGlRWb/alx/0CL3/AL+Qf/HKP7UuP+gRe/8AfyD/AOOUAaVFZv8Aalx/0CL3/v5B/wDHKP7UuP8AoEXv/fyD/wCOUAaVFZv9qXH/AECL3/v5B/8AHKP7UuP+gRe/9/IP/jlAGlUc88dvGHlbapdUBwTyzBQPzIqj/alx/wBAi9/7+Qf/AByquo3d1dWyRx6TdgieGT5pIOiyKx/5aegNAG5RWb/alx/0CL3/AL+Qf/HKP7UuP+gRe/8AfyD/AOOUAaVFZv8Aalx/0CL3/v5B/wDHKP7UuP8AoEXv/fyD/wCOUAaVFZv9qXH/AECL3/v5B/8AHKP7UuP+gRe/9/IP/jlAGlRWb/alx/0CL3/v5B/8co/tS4/6BF7/AN/IP/jlAGlRWb/alx/0CL3/AL+Qf/HKP7UuP+gRe/8AfyD/AOOUAaVFZv8Aalx/0CL3/v5B/wDHKP7UuP8AoEXv/fyD/wCOUAXrieO2t5biZtsUSF3bBOABknipKw9Uu7q80q8tY9Juw80DxqWkgwCVIGf3nvVr+1Lj/oEXv/fyD/45QBpUVm/2pcf9Ai9/7+Qf/HKP7UuP+gRe/wDfyD/45QBpUVm/2pcf9Ai9/wC/kH/xyj+1Lj/oEXv/AH8g/wDjlAGlRWb/AGpcf9Ai9/7+Qf8Axyj+1Lj/AKBF7/38g/8AjlAGlRWb/alx/wBAi9/7+Qf/AByj+1Lj/oEXv/fyD/45QBpUVm/2pcf9Ai9/7+Qf/HKP7UuP+gRe/wDfyD/45QBpUVm/2pcf9Ai9/wC/kH/xyj+1Lj/oEXv/AH8g/wDjlAF63njubeK4hbdFKgdGwRkEZB5qSsPS7u6s9Ks7WTSbsvDAkbFZIMEhQDj957Va/tS4/wCgRe/9/IP/AI5QBpUVm/2pcf8AQIvf+/kH/wAco/tS4/6BF7/38g/+OUAaVFZv9qXH/QIvf+/kH/xyj+1Lj/oEXv8A38g/+OUAaVFZv9qXH/QIvf8Av5B/8co/tS4/6BF7/wB/IP8A45QBpUVm/wBqXH/QIvf+/kH/AMco/tS4/wCgRe/9/IP/AI5QBpUVm/2pcf8AQIvf+/kH/wAco/tS4/6BF7/38g/+OUAaVR288dzbxXELbopUDo2CMgjIPNUf7UuP+gRe/wDfyD/45VXS7u6s9Ks7WTSbsvDAkbFZIMEhQDj957UAblFZv9qXH/QIvf8Av5B/8co/tS4/6BF7/wB/IP8A45QBpUVm/wBqXH/QIvf+/kH/AMco/tS4/wCgRe/9/IP/AI5QBpUVm/2pcf8AQIvf+/kH/wAcph163huEhv4n0/zEZke5liCtggEZDnn5h+tAGrRVe0v7O93/AGO7guNmN3lSB9uemcfQ1YoAKKKKACiiigAooooAKKKKACiiigAooooAKKKKAM+H/kYbz/r0g/8AQ5qvN1X6/wBKow/8jDef9ekH/oc1Xm6r9f6UAOooooAKKKKACiiigAooooAKKKKACiiigBr9PxH86dTX6fiP506gAooooAKKKKACiiigAooooAKKKKACmv0/Efzp1Nfp+I/nQA6iiigAooooAKKKKACiiigAooooAKKKKAGv9xvpTqa/3G+lOoAKKKKACiiigAooooAKKKKACiiigAooooAan3F+lOpqfcX6U6gAooooAKKKKACiiigAooooAKKKKACmp9xfpTqan3F+lADqKKKACiiigArPm/5GGz/69J//AEOGtCs+b/kYbP8A69J//Q4aANCiiigAooooAKKKKACiiigAooooAKKKKACiiigAooooAz4f+RhvP+vSD/0OarzdV+v9Kow/8jDef9ekH/oc1Xm6r9f6UAOooooAKKKKACiiigAooooAKKKKACobmVokQIBudggZvuqT3P8AL3JA4zU1Vb/54kt/+e7iM+m3ksPxUMPxqoq7JlogtLkXdsJAQw3Ab1BCv0ORn69OxBHarVUoVW1ma1VQsbfvIgBgAZG4fgSD/wACwOlXac0r6bBC9tdwoooqCgooooAKKKKACiiigAorOk1IpcbAu/L+WIVUmTPqT0AOCQDjjnPaku1vLkA/ZU8kA5ikIZmPGCVyFOOeN3cHqMVqqbur6GftF01NKo1kjmiV4nV0JGGU5B5ql9hu5bPyZ73B2/8ALNMj6NuyWHbtkdc5oitb2LfIblPMkYbg6bwMcDkbefU49B2o5I2+IOaV9jRorJs57v8AtHyZ42SQqWkJYsjAcfLwMEEr07E55rWqZwcHYqEuZXCiiioKCisi0Mi6kqFQBgh7gf8ALdxnI/UH/Z2so4zWvVzhyuxEJcyCiiioLCiiigAooooAa/3G+lOpr/cb6U6gAooooAKKKKACiiigAooooAKKKKACiiigBqfcX6U6mp9xfpTqACiiigAooooAKKKKACiiigAooooAKan3F+lOpqfcX6UAOooooAKKKKACs+b/AJGGz/69J/8A0OGtCs+b/kYbP/r0n/8AQ4aANCiiigAooooAKKKKACiiigAooooAKKKKACiiigAooooAz4f+RhvP+vSD/wBDmq83Vfr/AEqjD/yMN5/16Qf+hzVebqv1/pQA6iiigAooooAKKKKACiiigAooooAKqxfvr2Sbqka+Uh985fHqPuj6qaW6vEth9x5GAyVjxkDoOpHU8AdT2zS2KbLOIFldiu5mU5DMeSR7EkmrSajchu8rCXsbPCrxruliYOgzjJ6Y/EEj2zmpopEmiSWM5R1DKfUGlfp+I/nWTaR30Fw4jTfuYvKJXZUBPZODxnJBHYkMM4pxjzRfkKT5X6mxRWRdSakJsrbhnxmIRzNt9w3ygH/gRHH3ecmrjahFGMSq8UpICxOAGYnoFOcHt0PGecUOk9Lagqi1uW6KjhlWZCQCCDhlbqp9DUlZtWNNwoqnc6hHbsxfaIo2CyOz4IJGcAfxHHJ/TJ4qRruLy0aE+eXzsWIg7sdTnOMD1z7dcVXJLexPPHYsVHPKsELSsCQo6DqT2A9z0FV5dSt1icwt58qqSIUBL59CAMr6cjioLOSS6vMuWkjiywY4XbJ0xgdsE4BORzu7Vapu13sS6ivZFu3g2EyyhWuGzl+uBnhQfQcemevU1YoorNu5aVgpr9PxH86dTX6fiP50hle7/dy29wP4X8tvUq/GP++tp/CrVRXUP2i1mh3bfMQpnGcZGKLabz7eOXbtLLkrnO09x9QeKp6xRK0kS1DdytDbSOgBkxhAehY8KPxJFTVVb99foBylupY/754H4hd2R/tCiK11CWwPabbNYoT+8jw0bt1LDuT7859cn1qaCVZ4VlUEBh0PUHuD7joakrKkvRY3sy+WTbE7ncZ+R8AsAMc8EMf+BHnpVRTqaLcltQ16GjNKsKAkEknCqvVj6CiGVZkJAIIOGVuqn0NV5IJrwfvz5CDlRGf3gOMA7ux56D8yCRRAgsW8o/6qRhsfAGDgDaceuOO3bjABOVW8w5nfyLlFFFZmgUUUUANf7jfSnU1/uN9KdQAUUUUAFFFFABRRRQAUUUUAFFFFABRRRQA1PuL9KdTU+4v0p1ABRRRQAUUUUAFFFFABRRRQAUUUUAFNT7i/SnU1PuL9KAHUUUUAFFFFABWfN/yMNn/16T/+hw1oVnzf8jDZ/wDXpP8A+hw0AaFFFFABRRRQAUUUUAFFFU7jVLO3laFpTJMv3ooUaV19yqgkD3IoAuUVQj1ixeRY2leB3OEFxE8O8+i7wNx9hV+gAoqte3iWcasyPI8jhI448bnY9hkgdATye1LaXaXlotxErANkFGGGUg4Kn3BBFAFiisr+20jnkiurK6tvLhad2k8tgqDudrE/T1wfSnrrEX2aeWa3ngeFBIYZAu8qehGCRyQR169cUAaVFQ200k8e6S2ltznGyUqT9flJH61NQBnw/wDIw3n/AF6Qf+hzVebqv1/pVGH/AJGG8/69IP8A0OarzdV+v9KAHUUUUAFFFFABRRRQAUUUUAFZUV5cyXfkxqWlK7pVZQEt+uBkck8dP4uoIFaUsiQxPLIcIilmPoBUVlG8duplGJn+eTv8x6j6DoPYCtItJNtESTbSTIX01JnEk8rvLkEsMAYGcADt1OD94Z61cVVRAqKFVRgADAAp1FS5N7jUUthr9PxH86dTX6fiP506pKCoriCO5iMcg47HuP8AP69DxUtFNO2qE1fRlOOM2AxGjSwnk7QNynGM4GMjA6DkdAMYAd9uif5YD5kp+6nIyP73+7/tdPTJ4qeWNJonikGUdSrD1BqvbWKwzvOzB5CCoYLt4Jyc+5PJ6DPQDJzpeLV5bkWknaOwLZI84urhQ1wBgYJ2qM5Ax3wecnvzxwAXWnWt0dzxIJM58wIpb07gg8etW6Knnle9yuSNrWI4IY7eFYYUCRoMBRUlFFQ3fVlJWCiiigApr9PxH86dTX6fiP50AOqra/u57mHoA/mKP9lhnP4sH/8A1Yq1VG7mjtb23ldwvmBo2HtjduPsMH6bieKuCvdESdrMfqUrQ228Bym4BxH98g8YX3JI/DOOcUmlxyx2v70YZm3ZOSx4HXPPXOM84xnnNOg/0mRbo/6vaPJB98/N9SD+A9MkVapt2jyiSvLmCont4pJVkdcsuO5wccjI74PIz07VLRUJtbFtXCorqMzWs0ShSXQqA2cHI745xUtFCdncGr6GZbTywSsZhN5BzukkBOG4/IYzkj5OAQRkir4niJjAlTMoyg3D5x149akrHv7AwSTXMG1I5WDXByQVUdSo6ZH3geoIPXOK1XLUeuhm+aC01NiiiisTUa/3G+lOpr/cb6U6gAooooAKKKKACiiigAooooAKKKKACiiigBqfcX6U6mp9xfpTqACiiigAooooAKKKKACiiigAooooAKan3F+lOpqfcX6UAOooooAKKKKACs+b/kYbP/r0n/8AQ4a0Kz5v+Rhs/wDr0n/9DhoA0KKKKACiiigAooooAKzL64mt7u0sbBYInuTI5kkQlVxyflBGSSfX1NadY+uxQTzWcJt3uLoszQKtw8ITA+ZiynPAOOhPPuaALkMF4xdL6e1nhZSpRLYpnPrl2BHXjFW6x9LH2fUWtriKaK4MZdM30txG65AON+MEEjt369a2aAM3VwyPY3QjkkS3n3SLGhZtpVlyAOTgsOlGjBorQebHJG1xNLKqshyoZyw3ehwRwa0qKAMmG2E0OqSXVvI/2h3Ty8YZo1G0AZx15I+tZqWvnm6uJTqktvshj3NHsmba5Y4XAOBkdBk84ya6iigDO0cSeXP/AK/7OZP3H2jfv27RnO/5vvbuv8sVZu7KK72ea867M48qd4uvrtIz+NWKKAMiwtI7bXb2ONpmBtoDmSZ5D96XuxJ7dK1GUZXr19T6VSh/5GG8/wCvSD/0OarzdV+v9KADaPU/maNo9T+Zp1FADdo9T+Zo2j1P5mnUUAN2j1P5mjaPU/madRQA3aPU/maNo9T+Zp1RXLyRwM0S7mGO2cc8nHfA5wOuMU0ruwm7ENyomnitxnqJXOTwFOR+JYD8A3pVnaPU/maoaU7TPcTFmlUtsWVsfMFLDAwACO+R/ex2rRqprlfL2Jg+Zc3cbtHqfzNG0ep/M06ioLGMox36jufWl2j1P5mh+n4j+dOoAbtHqfzNG0ep/M06igBu0ep/M0bR6n8zTqKAG7R6n8zRtHqfzNOooAbtHqfzNG0ep/M06igBu0ep/M0bR6n8zTqKAG7R6n8zSMox36jufWn01+n4j+dABtHqfzNVbuwS5z823eArhhuDAHI79QfqOeQauUU4ycXdCaUlZkccKRRJHGCEQBVG48AU7aPU/madRSGN2j1P5mjaPU/madRQA3aPU/maNo9T+Zp1FADdo9T+Zo2j1P5mnUUAVLNRFvtTn9zjZyfuH7v5YK+vy571Z2j1P5mqOpPLHNbvbgeblgWZSw2cbhgdT0YAcnafoZ7C8jvrZZoiCMkEA5wR/nPOOCK0lFtc5nGST5CZ1GxuvT1NLtHqfzND/cb6U6szQbtHqfzNG0ep/M06igBu0ep/M0bR6n8zTqKAG7R6n8zRtHqfzNOooAbtHqfzNG0ep/M06igBu0ep/M0bR6n8zTqKAG7R6n8zRtHqfzNOooAYijYvXp6ml2j1P5mhPuL9KdQA3aPU/maNo9T+Zp1FADdo9T+Zo2j1P5mnUUAN2j1P5mjaPU/madRQA3aPU/maNo9T+Zp1FADdo9T+Zo2j1P5mnUUAN2j1P5mkRRsXr09TT6an3F+lABtHqfzNG0ep/M06igBu0ep/M0bR6n8zTqKAG7R6n8zWVf2kdzrtlHI0ygW05zHM8Z+9F3Ug9+la9Z83/Iw2f/XpP/6HDQBYtLKK03+U87b8Z82d5enpuJx+FWKKKACiiigAooooAKytTa1mETub6KWJ2EctvbSMykcH+Egg+4IPbpWrXPazG9vqdtcC/v2lZZBHBbxwkhcAsQWAGBgdcnkYpDRa0sW7Xjy+bf3FyUx5l3bPGFXPQfIqjnn1P4Vr1z2jTJc6qksv9ovMbXfE915IXy2I6eX1PA69PbNdDVEhRRRSGFFFFABRRRQBnw/8jDef9ekH/oc1Xm6r9f6VRh/5GG8/69IP/Q5qvN1X6/0oAdRRRQAUUUUAFFFFABUc8qwQSTOCVjUsQOuAM1JVXUebQofuyOkbD1VnAI/ImqirySFJ2TZJZxNBZwQuQWjjVSR0yBipqKKTd3cErKwUUUUhjX6fiP506mv0/Efzp1ABRRRQAUUUUAFFFFABRRRQAUUUUAFNfp+I/nTqa/T8R/OgB1FFFABRRRQAUUUUAFFFFABRRRQAySOOaMpKiuh6qwyDUVxapNl1PlzhcLKvUemfUZ5weKsUU1JrYTSe5lWaS20vlyr5YdGHb94wxyTnlsZ54Lc5A2itWormJZreSNsgMvUdQexHuOtVo9QRXdLjC+WdrTAjy8/nkdCOeMgjJNaO9TVEK0NC9RWdcarbiSOG2njeSTOCgMuMf7K8k/l39ME/teP7H5/kzZ25/wBU+367tv3e+fTtnil7Kdtg9rDuaNFZ9vfySF0FvLO0ZAZ0j8sc84w5BB/Pse+KgVtQmu+Y3gYseS24eX9OVB79Sc9tp4fsn1D2i6F25vBDKsSqrPwSGcL1zgDPVjg4HtyRU8UiTRJLGco6hlPqDUH2C3PMgaRz952Y5Yeh/wBn/Z6e1Q3LT2CILZBJG7BFjPHlk9wSQMdgvHJwCOBRaMtI7heUdZbGhRVC31JHjO9JiysVLJbyYbHcccfQ9CD16lLTUDcTKNp2yEgL5bKyYznJPB6YOOhIHOc0vZSV9Nh+0i7amhRRRWZYUUUUANT7i/SnU1PuL9KdQAUUUUAFFFFABRRRQAUUUUAFFFFABTU+4v0p1NT7i/SgB1FFFABRRRQAVnzf8jDZ/wDXpP8A+hw1oVnzf8jDZ/8AXpP/AOhw0AaFFFFABRRRQAUUUUAFYep39imo2jySXMM0UjRqPsUrLKCPmUHbz0yCD271uVQ1C0mluba8tfLaa23AJKSFcMADyAcHjrg+negDO0T7P/aIhW5lka1gKQxPaSQlIyR94t94/KAOnQ8V0FZ1taXUmo/br3yo3WIxJFC5cAEgkliBk8DjHHvmtGgOoUUUUAFFFFABRRRQBnw/8jDef9ekH/oc1Xm6r9f6VRh/5GG8/wCvSD/0OarzdV+v9KAHUUUUAFFFFABRRRQAVVuPnvbRB1VmlP0Clfzy4/WrVVU+fUpCeRFEqqfQsSWH1wEP5etVHqyZdEWqKKKkoKKKKAGv0/Efzp1Nfp+I/nTqACiiigAooooAKKKKACiiigAooooAKa/T8R/OnU1+n4j+dADqKKKACiiigAooooAKKKKACiiigAooooAa/wBxvpVdrCBrhJmXOxi6oQMKx6sO+f0zzjPNWH+430p1NSa2E0nuMkjjmjKSoroeqsMg0+iikMZHHHDGEiRUQdFUYAp9FFABTWVXQq6hlYYIIyCKdRQA1VVECooVVGAAMACq9xbgMbmCNftK88AAycY2k+n8iAe1WqKak07iaTVhkUiTRJLGco6hlPqDT6ynvlsLuSMqPsgJZpGbGxzyyj1+8Gx/vYzjA1aqcHHXoyYyUtOqCiioobiKfd5TbsexGR2I9QexHBqbPcq49PuL9KdTU+4v0p1IYUUUUAFFFFABRRRQAUUUUAFFFFABTU+4v0p1NT7i/SgB1FFFABRRRQAVnzf8jDZ/9ek//ocNaFZ83/Iw2f8A16T/APocNAGhRRRQAUUUUAFFFFABWBqkccQLXmmaJ9n8xij3VxtyTyTzEQCcc8mt+su9g+2X9lcw7J4oWkilVXHy7hgn6jGCOvJpDKmhSWDXjC0ttEifYcmxuFkfGR1ARePx9K36w9Js7uK8gaeAxC2tfs7yFlPnkEbSACTgAHrg/NW5VMQUVDdXUNnD5s7FVyFAClixPQADkn2FFvcxXNslxC++JxkEA/y659qQE1FZ8etWTzGItNE4RpD51vJENq9TllAwMinxarZS20lwspWOIZfzEZCAehwwBwe3HPagC7RUFpdw3kRlgYlQxUhlKspHUEEAg/Wp6AM+H/kYbz/r0g/9Dmq83Vfr/SqMP/Iw3n/XpB/6HNV5uq/X+lADqKKKACiiigAooooAKq2XzfaJenmTNx6bfk/9lz+NWGZUQs7BVUZJJwAKg09WWxh3qVkZQ7gjB3HluO3JNUvhZL+JFmiiipKCiiigBr9PxH86dTX6fiP506gAooooAKKKKACiiigAooooAKKKKACmv0/Efzp1Nfp+I/nQA6iiigAooooAKKKKACiiigAooooAKKKKAGv9xvpTqa/3G+lOoAKKKKACiiigAooooAKKKKAIZrWCdw0sYfjBB6MO2R0OO2elVbq3lghzZu4jz88WSRt77e47DjoM4GcVoUVcZtEuCZmxW91d2jR3MhhhcFQq/M5U8csw/pnpk5zT1s54ZfPWbzpBuAWQkAg4zzzg8DpxxwBnNX6KbqMn2aKEepw7/JZXSSNQZQcfux2J56cjkZx3xV+qctjFcAEsy5HzBcYY4wCcg8449xwcjinfajD8tyjK3QMilhJ/ugZOe+D79QCaGlK3KCbXxFqimqyugZGDKwyCDkEU6szQKKKKACiiigAooooAKKKKACmp9xfpTqan3F+lADqKKKACiiigArPm/wCRhs/+vSf/ANDhrQrPm/5GGz/69J//AEOGgDQooooAKKKKACiiigArA1a20S0uDcSXH9n3smMNauVlky39wZ35PqprfqrbadZ2c0s1vbRxzTMWkkA+ZiTk5PXr2oAp6NPqMpf7Wrtbgfu5ZohFI3PGVDHt6hPpzxrVT0iS5l0yB7wMJyDv3LtPU9quUAZetOkEmn3MzBIIbnMjscBAUZQT6DJHPvRoUifYgd4AuJ5pIQTgshckED6EH8a1KKAZiLBFfRavPcFtku633ICWWNBg4HPO4say5He4NzeC7jvIIVtt80CYTCS7mxyei8nnv2rr6KFoBl6NIlxPqNzAwe3muB5bqcq+EVSQe4yCM+1XLu3luNnlXs9ttznygh3fXcp/T1qxRQBkWEEkOu3qyXc1wfs0B3yBAR80vHyqB+netRgcr8x6+3pVKH/kYbz/AK9IP/Q5qvN1X6/0oANp/vn9KNp/vn9KdRQA3af75/Sjaf75/SnUUAN2n++f0o2n++f0p1ZMkE0upeWDgr+8knBwxQnCp9MBhgdwGznirhHm3ZMpcvQNYuJPLktIXUO8Y3FxkbWJUnjoBySx4HHrxpREyRI/zpuUHawAIz2PvTVtLdECiFMBt/Iyd397J7+/WpqcpRcUkKMXdtjdp/vn9KNp/vn9KdRWZY3af75/Sjaf75/SnUUAMYHH3j1Hp60u0/3z+lD9PxH86dQA3af75/Sjaf75/SnUUAN2n++f0o2n++f0p1FADdp/vn9KNp/vn9KdRQA3af75/Sjaf75/SnUUAN2n++f0o2n++f0p1FADdp/vn9KRgcfePUenrT6a/T8R/OgA2n++f0o2n++f0p1FADdp/vn9KNp/vn9KdRQA3af75/Sjaf75/SnUUAN2n++f0o2n++f0p1FADdp/vn9KNp/vn9KdRQA3af75/Sjaf75/SnUUAMcHY3zHp7Uu0/3z+lD/AHG+lOoAbtP98/pRtP8AfP6U6igBu0/3z+lG0/3z+lOooAbtP98/pRtP98/pTqKAG7T/AHz+lG0/3z+lOooAbtP98/pRtP8AfP6U6igBu0/3z+lG0/3z+lOooAYgOxfmPT2qC7s/tABEm2RQQCRkYJB7Y7gEEEEECrCfcX6U6mm07oTSasynD/oh8iVmAZiVkxwxY5544OT9DkY9Ba2n++f0ps8ZlgkjBCl1K5K7gMj0PX6VRske3u9joYlkDYBIIdhg9e564PVh1+7k3ZSTfUi7i0uhobT/AHz+lG0/3z+lOorM0G7T/fP6UbT/AHz+lOpkckc0YeJ1dD0ZTkGgBdp/vn9KNp/vn9KdRQA3af75/Sjaf75/SnUUAN2n++f0pEB2L8x6e1PpqfcX6UAG0/3z+lG0/wB8/pTqKAG7T/fP6UbT/fP6U6igBu0/3z+lZV/BJNrtksd3Nbn7NOd8YQk/NFx8ykfp2rXrPm/5GGz/AOvSf/0OGgCxaW8tvv8ANvZ7ndjHmhBt+m1R+vpViiigAooooAKKKKACsjXILt5bW4tbc3XkeYRCGVfnK4R+SBxyPX5q16yNcgu3ltbi1tzdeR5hEIZV+crhH5IHHI9fmpMaK+h6RPp11H+7WNFtgs7ggm4mJBLH6cjJ55rfrA0PSJ9Ouo/3axotsFncEE3ExIJY/TkZPPNb9UyUFFFFIYUUUUAFFFFAGfD/AMjDef8AXpB/6HNV5uq/X+lUYf8AkYbz/r0g/wDQ5qvN1X6/0oAdRRRQAUUUUAFVYPnvrqTpt2RY+g3Z/wDH8fhVqqun827P18yV23f3huO0+424x7Yq18LZL3RaoooqCgooooAKKKKAGv0/Efzp1Nfp+I/nTqACiiigAooooAKKKKACiiigAooooAKa/T8R/OnU1+n4j+dADqKKKACiiigAooooAKKKKACiiigAooooAa/3G+lOpr/cb6U6gAooooAKKKKACiiigAooooAKKKKACiiigBqfcX6U6mp9xfpTqACo54lnhaJiQGHUdQexHuOoqSihO2oPUpw3waVoZVwyNsMi42E9B3yM8jnjIIyTVyqktijyeYjlGB3KuAVDZBzjryQMjOM89eacLtEDC5xbsoyd7DaR0yD3GfoeRkDIrSST1iZptfEF/tNm4YkZIAAGdxJGFI7gnAI44PUVBBHe27tNKqTNIBvSI4wRnkZwD1A5xgKBzipk/wBJuPN/5ZQsQnu4yrH6DoPx9jVqjm5Vyhy8z5inDqdtPKyRliFbYzEYCt2Ug8g/UY7ZzxVyqkthHJJvEjxnO4BQuA2QSRkH0HHTPOM80x9QW3JjuVPmKMsUHy7eTu5Psfl5PBxkDNNxUvgBScfjLckiRRl3OFH4/h7n2psM4l3Ao0ci/eR8ZHoeMjHuPf0NQtuvRtUAWxIPmZ+Z8c/L6D/a68cdmqOHSoYNzRSzLM33pQ/Le5H3Sfcj3680uWKXvbheTemxfqMSRr5aM6h3HyqTy2Bzis23s7+O4JEsakZ3zPHkzZ6Zww4H0G3gDIyaJtNupM+XeviVV3M6qSpHTGF/LBGDk8k1Xs43tzC55WvymtRVC4urq1jAkiWQswVZYwcDPdlzn6AE5PHBIqe0nNxESw5VtpYAgN7gHkehHYgjtUODSuWppuxYoooqCgrPm/5GGz/69J//AEOGtCs+b/kYbP8A69J//Q4aANCiiigAooooAKKKKACsjXIfMltGngkubFWPnxIhfJ42kqOWAOeMHsccVr1k3qG81WEWV5FFdWasXV4WkGHGMHDAA8Z9fwzkAh0qGNdVkk060ktLHysSK0JhV5MjBVCB0GcnHOR1xW5Wdp1xcTXEyS3ttN5J2vHHbNE6t2J3OeMdOOexrRoAKKKKACiiigAooooAz4f+RhvP+vSD/wBDmq83Vfr/AEqjD/yMN5/16Qf+hzVebqv1/pQA6iiigAooooAiupvs9rNNt3eWhfGcZwM0WsP2e1hh3bvLQJnGM4GKi1D5rbyuvmusZXuylhuH/fO7+dWqv7JP2goooqCgooooAKKKKAGv0/Efzp1Nfp+I/nTqACiiigAooooAKKKKACiiigAooooAKa/T8R/OnU1+n4j+dADqKKKACiiigAooooAKKKKACiiigAooooAa/wBxvpTqa/3G+lOoAKKKKACiiigAooooAKKKKACiiigAooooAan3F+lOpqfcX6U6gAooooAKq3lvJNseJvnTO0Fto575wcEfQ8EjHNWqKadndCaurENpbi1to4QxYIMZOfyGew6D2qaiihtt3YJWVkFV7i0juCCSyngErxuAOQD+PII5HYirFFCbWqBpPcaqqiBUUKqjAAGABTqKKQwpqfcX6U6mp9xfpQAMquhV1DKwwQRkEUKqogVFCqowABgAU6igAooooAKz5v8AkYbP/r0n/wDQ4a0Kz5v+Rhs/+vSf/wBDhoA0KKKKACiiigAooooAKxLK6t9JnvINRmjtmkuHmSWUhFlVumGPBI6EdeK26zbjXLG1mEU/2lXZ9i/6JKQ7eikLg/hR1AhtnF9r/wBstfmtUtjEZgPllYsCNp/iAweRxzWxVK01W1vLp7aEzCZFDsslvJHgHofmUf5Bq7R0AKKKKACiiigAooooAz4f+RhvP+vSD/0OarzdV+v9Kow/8jDef9ekH/oc1Xm6r9f6UAOooooAKKKKAKtx897aIOqs0p+gUr+eXH61aqnFJHPqk211fyYlUbTnaSzbgff5V/KrlXPSyJjrdhRRRUFBRRRQAUUUUANfp+I/nTqa/T8R/OnUAFFFFABRRRQAUUUUAFFFFABRRRQAU1+n4j+dOpr9PxH86AHUUUUAFFFFABRRRQAUUUUAFFFFABRRRQA1/uN9KdTX+430p1ABRRRQAUUUUAFFFFABRRRQAUUUUAFFFFADU+4v0p1NT7i/SnUAFFFFABRRRQAUUUUAFFFFABRRRQAU1PuL9KdTU+4v0oAdRRRQAUUUUAFZ83/Iw2f/AF6T/wDocNaFZ83/ACMNn/16T/8AocNAGhRRRQAUUUUAFFFFABWZq8Zje31FZbeNrTd/x8PsjIbAOW/hPTBwfTvWnWRrcEks9tJEqzPGsmLfeAzZXG5c4GRn1HDH6FMaHWMcl1qJv55bbekPlpFby+YArENuLYGc4GOPzzWrXP6Lb3CXtq11ELV4bIQCJpFLy4K5bCk/KDwP949K6CqZKMvWUWaXT7aVQ0E1xiRD0cBGYA+oyBx7UuhADTmi6xxTSxIDzhFdgB9ABj8KuXdpDeQ+VOpK7gwKsVKkdCCCCD9KILSG2jijhUokQIVQ5xz688/U5pDZz72FjEdWvoII7RLaF4Ea2iVWB25dhjGTkgD6e9Rx2cqx39lBZRQSSww5tonAjKliGbOOGIBB47Dlq6VLWCOKSJYx5crMzqedxY5PX61Vj0WwjgkiELFZNuWaV2b5fu4YnIx2weO1ACaOYkSe3js4LN4JNskcH3MlQcg4GeCO1WbtLx9n2OeCLGd3mwmTPpjDLjv6061tYrSMxwhsE5Jdy7MfUsSSfxNTUAZFgl0uu3oupoZH+zQYMcRQY3S9ix9+9ajBsryOvp7VSh/5GG8/69IP/Q5qvN1X6/0oAMN6j8qMN6j8qdRQA3Deo/KmyxtJE6eYU3KRuXgjPce9SUUAZmnW7peXUhMaFWEe2NcKRsTB/LoO2Tyc1o4b1H5VXsfmWeU/ekmfPp8p2D9FFWq0qNuWpFNWjoNw3qPyow3qPyp1FZljcN6j8qMN6j8qdRQA3Deo/KjDeo/KnUUAMYNjqOo7e9LhvUflQ/T8R/OnUANw3qPyow3qPyp1FADcN6j8qMN6j8qdRQA3Deo/KjDeo/KnUUANw3qPyow3qPyp1FADcN6j8qMN6j8qdRQA3Deo/KkYNjqOo7e9Ppr9PxH86ADDeo/KjDeo/KnUUANw3qPyow3qPyp1FADcN6j8qMN6j8qdRQA3Deo/KjDeo/KnUUANw3qPyow3qPyp1FADcN6j8qMN6j8qdRQAxw2xuR09KXDeo/Kh/uN9KdQA3Deo/KjDeo/KnUUANw3qPyow3qPyp1FADcN6j8qMN6j8qdRQA3Deo/KjDeo/KnUUANw3qPyow3qPyp1FADcN6j8qMN6j8qdRQAxA2xeR09KXDeo/KhPuL9KdQA3Deo/KjDeo/KnUUANw3qPyow3qPyp1FADcN6j8qMN6j8qdRQA3Deo/KjDeo/KnUUANw3qPyow3qPyp1FADcN6j8qRA2xeR09KfTU+4v0oAMN6j8qMN6j8qdRQA3Deo/KjDeo/KnUUANw3qPyrKv0um12yFrNDG/wBmnyZIi4xui7Bh7d616z5v+Rhs/wDr0n/9DhoAsWiXib/tk8EucbfKhMePXOWbPb0qxRRQAUUUUAFFFFABXPa1aRJqVs8Md1NdyrIQn26WJAoALHIzj+EADAOeeldDWZq8ltDJazyCZriNmaJIMbmGPmHPG3HXJHbHOKTGjP0Jw2oxPJZ+W09p5sUzX0lwSpIyo3jjqM/h17dHWHo62Qu4/KkudzWwkt45tuEiYgkLgdjtBySRgdq3KpkhRRRSGFFFFABRRRQBnw/8jDef9ekH/oc1Xm6r9f6VRh/5GG8/69IP/Q5qvN1X6/0oAdRRRQAUUUUAVdP/AOPd/wDrtL/6MarVVdN5sIX7yr5p+rfMfwyatVU/iZMPhQUUUVJQUUUUAFFFFADX6fiP506mv0/Efzp1ABRRRQAUUUUAFFFFABRRRQAUUUUAFNfp+I/nTqa/T8R/OgB1FFFABRRRQAUUUUAFFFFABRRRQAUUUUANf7jfSnU1/uN9KdQAUUUUAFFFFABRRRQAUUUUAFFFFABRRRQA1PuL9KdTU+4v0p1ABRRRQAUUUUAFFFFABRRRQAUUUUAFNT7i/SnU1PuL9KAHUUUUAFFFFABWfN/yMNn/ANek/wD6HDWhWfN/yMNn/wBek/8A6HDQBoUUUUAFFFFABRRRQAVla5FCUima4ME67kiIjMpfcPmXYOW4GeORjPTNatZOsieCe1v4WtFS33CU3UxjXa2OhwcHIHP+NJjRX0C3iEod7wzz20CwJG1u0BjTjko3zZOOvTjjpW9WBF/adxq325ItMkCweWqR3jHAYhsk+XznAxwO/rW9VEi0UUUhhRRRQAUUUUAZ8P8AyMN5/wBekH/oc1Xm6r9f6VRh/wCRhvP+vSD/ANDmq83Vfr/SgB1FFFABRRUN5K0FnPMgBaONmAPTIGaaV3YTdlcj0z/kF2n/AFxT/wBBFWqjgiWCCOFCSsahQT1wBipKcneTYRVkkFFFFSMKKKKACiiigBr9PxH86dTX6fiP506gAooooAKKKKACiiigAooooAKKKKACmv0/Efzp1Nfp+I/nQA6iiigAooooAKKKKACiiigAooooAKKKKAGv9xvpTqa/3G+lOoAKKKKACiiigAooooAKKKKACiiigAooooAan3F+lOpqfcX6U6gAooooAKKKKACiiigAooooAKKKKACmp9xfpTqan3F+lADqKKKACiiigArPm/5GGz/69J//AEOGtCs+b/kYbP8A69J//Q4aANCiiigAooooAKKKKACsrWrSeZ4LiCLz/JEgMOQCSy4DDPGR7kcE/StWuSuYgdO1HVgqtqEF4/lTEfMoV9oTP90jII9zSeug1pqXtFtLpLq2luYPsvkWYttjOpaUjBJ+UkYGOOc8npW/WZpmlG1ma8u52ur+VdryHhUHXai9l/U1p1TJQUUUUhhRRRQAUUUUAZ8P/Iw3n/XpB/6HNV5uq/X+lUYf+RhvP+vSD/0OarzdV+v9KAHUUUUAFVdT/wCQXd/9cX/9BNWqq6jzZOnaVliP0Zgp/HBq4fEiZ/Cy1RRRUFBRRRQAUUUUAFFFFADX6fiP506mv0/Efzp1ABRRRQAUUUUAFFFFABRRRQAUUUUAFNfp+I/nTqa/T8R/OgB1FFFABRRRQAUUUUAFFFFABRRRQAUUUUANf7jfSnU1/uN9KdQAUUUUAFFFFABRRRQAUUUUAFFFFABRRRQA1PuL9KdTU+4v0p1ABRRRQAUUUUAFFFFABRRRQAUUUUAFNT7i/SnU1PuL9KAHUUUUAFFFFABWfN/yMNn/ANek/wD6HDWhWfN/yMNn/wBek/8A6HDQBoUUUUAFFFFABRRRQAVz1zYWKPOl5Y6gsUsjMTBPNJHISc52I2Qe5yoGe54z0NVb69+xCNja3MyM2GaBN+z3Kg7iPoDQBn2skMUpOn2uqTyEbT9okmVF9z5x/VQSPStmqtlqdlqGfslzHKy8sgOHXtyp5H4irdAGdqzOz2VssjxpcT7JDGxVtoRmwCORkqOlLorvJp7JLI0hilkhDscsQrlRk+uAOanvbNbyJFMkkTxuHjkjxuRh3GQR0JHI70WlmtnDFFFJJtTJbdgmQk5JY465JPGOtAMxWhMMup3FveXEMVpA0atLcSSr5m3cWIYn7oIxgevWoEuJ4YriFJLuDzPs6iO4kLyJvfazqxJwCOgzwR0Fb66fALa4t2DSR3DO0gY9d3Uf0quuiQmGdJrm5nkmVU82Rl3qFOVxgAcHnOOvXNCAXSS0ct9amSSRLeYCMyOXYAorYJPJwSetWru4lt9nlWU9zuznyig2/Xcw/T0pLKzWzjcCSSV5HLySSY3OenOAB0AHA7VZoAyLCeSbXb1pLSa3P2aAbJChJ+aXn5WI/XtWoxOV+U9fb0qlD/yMN5/16Qf+hzVebqv1/pQAbj/cP6Ubj/cP6U6igBu4/wBw/pVbUCfs6fKf9dF6f89Fq3VW9+b7PF08yZefTb8//suPxq4fEiZ/CyxuP9w/pRuP9w/pTqKgobuP9w/pRuP9w/pTqKAG7j/cP6Ubj/cP6U6igBu4/wBw/pRuP9w/pTqKAGMTj7p6j09aXcf7h/Sh+n4j+dOoAbuP9w/pRuP9w/pTqKAG7j/cP6Ubj/cP6U6igBu4/wBw/pRuP9w/pTqKAG7j/cP6Ubj/AHD+lOooAbuP9w/pRuP9w/pTqKAG7j/cP6UjE4+6eo9PWn01+n4j+dABuP8AcP6Ubj/cP6U6igBu4/3D+lG4/wBw/pTqKAG7j/cP6Ubj/cP6U6igBu4/3D+lG4/3D+lOooAbuP8AcP6Ubj/cP6U6igBu4/3D+lG4/wBw/pTqKAGOTsb5T09qXcf7h/Sh/uN9KdQA3cf7h/Sjcf7h/SnUUAN3H+4f0o3H+4f0p1FADdx/uH9KNx/uH9KdRQA3cf7h/Sjcf7h/SnUUAN3H+4f0o3H+4f0p1FADdx/uH9KNx/uH9KdRQAxCdi/KentS7j/cP6UJ9xfpTqAG7j/cP6Ubj/cP6U6igBu4/wBw/pRuP9w/pTqKAG7j/cP6Ubj/AHD+lOooAbuP9w/pRuP9w/pTqKAG7j/cP6Ubj/cP6U6igBu4/wBw/pSITsX5T09qfTU+4v0oANx/uH9KNx/uH9KdRQA3cf7h/Sjcf7h/SnUUAN3H+4f0rKv55IddsmjtJrg/ZpxsjKAj5oufmYD9e9a9Z83/ACMNn/16T/8AocNAFi0uJbjf5tlPbbcY80od302sf19asUUUAFFFFABRRRQAVmatJMZ7O2gu5YGmc7hDErOygcnLcKBkZOCemK06yNdkgR7XK3Ru8sYTald6gDLH5vlIxgYOeopMaKw0nS5LmSxliuPtuwOl3M++VgMfOjknGDjjjr0wa3x0rB0W4iuNRDyR37XL24eOa78rHlEjhRGcdeTxnpntW/VEhRRRSGFFFFABRRRQBnw/8jDef9ekH/oc1Xm6r9f6VRh/5GG8/wCvSD/0OarzdV+v9KAHUUUUAFVbv/j4sv8Arsf/AEW9Wqqz/PfWsfTbvlz64G3H/j+fwqob/f8AkTLb7i1RRRUlBRRRQAUUUUAFFFFADX6fiP506mv0/Efzp1ABRRRQAUUUUAFFFFABRRRQAUUUUAFNfp+I/nTqa/T8R/OgB1FFFABRRRQAUUUUAFFFFABRRRQAUUUUANf7jfSnU1/uN9KdQAUUUUAFFFFABRRRQAUUUUAFFFFABRRRQA1PuL9KdTU+4v0p1ABRRRQAUUUUAFFFFABRRRQAUUUUAFNT7i/SnU1PuL9KAHUUUUAFFFFABWfN/wAjDZ/9ek//AKHDWhWfN/yMNn/16T/+hw0AaFFFFABRRRQAUUUUAFZmoLGdV07Lsk2ZAp2gqy4+ZDz1PUY/u/WtOs/VdO/tARfu7F9mf+Pq187rjp8wxQAzT9Keznjd7gSxwRGGBRHtKoSD8xydx+VRnjp0rTrA0y1Gn66bZrfTUL25dHtbPymOGAYE7jxyPr+Fb9AdQooooAKKKKACiiigDPh/5GG8/wCvSD/0OarzdV+v9Kow/wDIw3n/AF6Qf+hzVebqv1/pQA6iiigAqrJ/yFIP+uMn/oSVaqr9/VPTyYfz3t/TZ+tVHqyZFqiiipKCiiigAooooAKKKKAGv0/Efzp1Nfp+I/nTqACiiigAooooAKKKKACiiigAooooAKa/T8R/OnU1+n4j+dADqKKKACiiigAooooAKKKKACiiigAooooAa/3G+lOpr/cb6U6gAooooAKKKKACiiigAooooAKKKKACiiigBqfcX6U6mp9xfpTqACiiigAooooAKKKKACiiigAooooAKan3F+lOpqfcX6UAOooooAKKKKACs+b/AJGGz/69J/8A0OGtCs+b/kYbP/r0n/8AQ4aANCiiigAooooAKKKKACszVPLlu7O1ZZzJKWIMdy8IVRjcSVIyemB/LmtOszVRBNcWdpJbmWSViyOJDGYwvVgw5B5xgdfpQBHZR29nrclv5DieSHfHO9w8xZARkZY5XBboOD61r1k2SwWesSWnkMJZIvMSd52mZ0BAIJblcE9ORznrmtajoHUKKKKACiiigAooooAz4f8AkYbz/r0g/wDQ5qvN1X6/0qjD/wAjDef9ekH/AKHNV5uq/X+lADqKKKACqsf/ACFJ/wDrjH/6E9Wqqw/Pf3TjoqpEfqMt+WHH61cdn/XVEy3RaoooqCgooooAKKKKACiiigBr9PxH86dTX6fiP506gAooooAKKKKACiiigAooooAKKKKACmv0/Efzp1Nfp+I/nQA6iiigAooooAKKKKACiiigAooooAKKKKAGv9xvpTqa/wBxvpTqACiiigAooooAKKKKACiiigAooooAKKKKAGp9xfpTqan3F+lOoAKKKKACiiigAooooAKKKKACiiigApqfcX6U6mp9xfpQA6iiigAooooAKz5v+Rhs/wDr0n/9DhrQrPm/5GGz/wCvSf8A9DhoA0KKKKACiiigAooooAKxNY1LRywtp2a6ukJZIbTc0ysBzjZyp+pFbdZdzoytI81jeXNjMxZiY33RliOpjbK9eeAD70mBV8Ou10xvYbEwWsq4Sa4uGlnkHGOpO1fvcbuvat6sjQ7TUNMhSwuPs81tEuIp4yVY9OGQ59TyD26Vr1TApaldTQC3ittnnXEvlq0gJVeCxJAIzwp4yKXTLqS7st8oVZkd432j5dysVJHtxmk1K2mnFvLbeWZ7eUSKsjFVbgqQSAccMecGk022ns7ZI5PLZ3d5JmVjgMzFsKMcjJx26Ugf9f19xVgm1V9SmtTcWbpFFlpBbMu1z90Y8w545PTt61CdTv4INQmnltHjtyIopBE0YMhIBzlz8oJA6jv6Vp2Fq9v9paUqXmnaTK+nRf0AqvDYzwaPHbhLaW4VvMYSglGbduPOMjnoccdcUAWdOma4tRK13bXYYnElsu1CPT7zfzp13exWmzzUnbfnHlQPL09doOPxqLT7eaJria42LLcSB2SNiyphQoAJAzwueg61doAyLC7juddvZI1mUC2gH7yF4z96XswB79a1GYZXr19D6VSh/wCRhvP+vSD/ANDmq83Vfr/SgA3D0P5GjcPQ/kadRQA3cPQ/karWjD7Re9f9cOx/55pVuqtl8zXMo+7JMcevygIf1U1cdmS90WNw9D+Ro3D0P5GnUVBQ3cPQ/kaNw9D+Rp1FADdw9D+Ro3D0P5GnUUAN3D0P5GjcPQ/kadRQAxmGO/Udj60u4eh/I0P0/Efzp1ADdw9D+Ro3D0P5GnUUAN3D0P5GjcPQ/kadRQA3cPQ/kaNw9D+Rp1FADdw9D+Ro3D0P5GnUUAN3D0P5GjcPQ/kadRQA3cPQ/kaRmGO/Udj60+mv0/EfzoANw9D+Ro3D0P5GnUUAN3D0P5GjcPQ/kadRQA3cPQ/kaNw9D+Rp1FADdw9D+Ro3D0P5GnUUAN3D0P5GjcPQ/kadRQA3cPQ/kaNw9D+Rp1FADHYbG69PQ0u4eh/I0P8Acb6U6gBu4eh/I0bh6H8jTqKAG7h6H8jRuHofyNOooAbuHofyNG4eh/I06igBu4eh/I0bh6H8jTqKAG7h6H8jRuHofyNOooAbuHofyNG4eh/I06igBiMNi9enoaXcPQ/kaE+4v0p1ADdw9D+Ro3D0P5GnUUAN3D0P5GjcPQ/kadRQA3cPQ/kaNw9D+Rp1FADdw9D+Ro3D0P5GnUUAN3D0P5GjcPQ/kadRQA3cPQ/kaRGGxevT0NPpqfcX6UAG4eh/I0bh6H8jTqKAG7h6H8jRuHofyNOooAbuHofyNZV/dx22u2UkizMDbTj93C8h+9F2UE9uta9Z83/Iw2f/AF6T/wDocNAFi0vYrvf5STrsxnzYHi6+m4DP4VYoooAKKKKACiiigAooooAKKKKACiiigAooooAKKKKAM+H/AJGG8/69IP8A0OarzdV+v9Kow/8AIw3n/XpB/wChzVebqv1/pQA6iiigAqrp/wDx7v8A9dpf/RjVaqrp3Nkj9pWaUfRmLD8cGqXwv+u5L+Jf12LVFFFSUFFFFABRRRQAUUUUANfp+I/nTqa/T8R/OnUAFFFFABRRRQAUUUUAFFFFABRRRQAU1+n4j+dOpr9PxH86AHUUUUAFFFFABRRRQAUUUUAFFFFABRRRQA1/uN9KdTX+430p1ABRRRQAUUUUAFFFFABRRRQAUUUUAFFFFADU+4v0p1NT7i/SnUAFFFFABRRRQAUUUUAFFFFABRRRQAU1PuL9KdTU+4v0oAdRRRQAUUUUAFZ83/Iw2f8A16T/APocNaFZ83/Iw2f/AF6T/wDocNAGhRRRQAUUUUAFFFFABRRRQAUUUUAFFFFABRRRQAUUUUAZ8P8AyMN5/wBekH/oc1Xm6r9f6VRh/wCRhvP+vSD/ANDmq83Vfr/SgB1FFFABVXTP+QXaf9cU/wDQRU08qwQSTOCVjUsQOuAM02ziaCzghcgtHGqkjpkDFV9kn7RNRRRUlBRRRQAUUUUAFFFFADX6fiP506mv0/Efzp1ABRRRQAUUUUAFFFFABRRRQAUUUUAFNfp+I/nTqa/T8R/OgB1FFFABRRRQAUUUUAFFFFABRRRQAUUUUANf7jfSnU1/uN9KdQAUUUUAFFFFABRRRQAUUUUAFFFFABRRRQA1PuL9KdTU+4v0p1ABRRRQAUUUUAFFFFABRRRQAUUUUAFNT7i/SnU1PuL9KAHUUUUAFFFFABWfN/yMNn/16T/+hw1oVnzf8jDZ/wDXpP8A+hw0AaFFFFABRRRQAUUUUAFFFFABRRRQAUUUUAFFFFABRRRQBnw/8jDef9ekH/oc1Xm6r9f6VRh/5GG8/wCvSD/0OarzdV+v9KAHUUUUAZ+sM/2OSMMI0kjcGQkYzjhcngZ9T6Y6kVbtnkkgVpV2sc9sZ54OO2Rzg9M4qWircvdUbEqPvXuFFFFQUFFFFABRRRQAUUUUANfp+I/nTqa/T8R/OnUAFFFFABRRRQAUUUUAFFFFABRRRQAU1+n4j+dOpr9PxH86AHUUUUAFFFFABRRRQAUUUUAFFFFABRRRQA1/uN9KdTX+430p1ABRRRQAUUUUAFFFFABRRRQAUUUUAFFFFADU+4v0p1NT7i/SnUAFFFFABRRRQAUUUUAFFFFABRRRQAU1PuL9KdTU+4v0oAdRRRQAUUUUAFZ83/Iw2f8A16T/APocNaFZ83/Iw2f/AF6T/wDocNAGhRRRQAUUUUAFFFFABRRRQAUUUUAFFFFABRRRQAUUVXu7Czvdn2y0guNmdvmxh9ueuM/QUAV4f+RhvP8Ar0g/9Dmq83Vfr/SsSOOz0jWbny7F4oJbeHb9ms3ZSwaTP3FIzgr19qsPrVijxq0d2pdtqg2Mw3HBOB8nPAJ/CgDVorN/taz/AOeF7/4L5/8A4ij+1rP/AJ4Xv/gvn/8AiKANKis3+1rP/nhe/wDgvn/+Io/taz/54Xv/AIL5/wD4igDSorN/taz/AOeF7/4L5/8A4ij+1rP/AJ4Xv/gvn/8AiKANKis3+1rP/nhe/wDgvn/+Io/taz/54Xv/AIL5/wD4igDSorN/taz/AOeF7/4L5/8A4ij+1rP/AJ4Xv/gvn/8AiKANKis3+1rP/nhe/wDgvn/+Io/taz/54Xv/AIL5/wD4igDQfp+I/nTqypdasY0DPHdoCyrlrGYckgAfc7k4p/8Aa1n/AM8L3/wXz/8AxFAGlRWb/a1n/wA8L3/wXz//ABFH9rWf/PC9/wDBfP8A/EUAaVFZv9rWf/PC9/8ABfP/APEUf2tZ/wDPC9/8F8//AMRQBpUVm/2tZ/8APC9/8F8//wARR/a1n/zwvf8AwXz/APxFAGlRWb/a1n/zwvf/AAXz/wDxFH9rWf8Azwvf/BfP/wDEUAaVFZv9rWf/ADwvf/BfP/8AEUf2tZ/88L3/AMF8/wD8RQBpU1+n4j+dZ/8Aa1n/AM8L3/wXz/8AxFMl1qxjQM8d2gLKuWsZhySAB9zuTigDVorN/taz/wCeF7/4L5//AIij+1rP/nhe/wDgvn/+IoA0qKzf7Ws/+eF7/wCC+f8A+Io/taz/AOeF7/4L5/8A4igDSorN/taz/wCeF7/4L5//AIij+1rP/nhe/wDgvn/+IoA0qKzf7Ws/+eF7/wCC+f8A+Io/taz/AOeF7/4L5/8A4igDSorN/taz/wCeF7/4L5//AIij+1rP/nhe/wDgvn/+IoA0qKzf7Ws/+eF7/wCC+f8A+Io/taz/AOeF7/4L5/8A4igDQf7jfSnVlTa1YxQySPHdoiKWZmsZgFAHUnZxT/7Ws/8Anhe/+C+f/wCIoA0qKzf7Ws/+eF7/AOC+f/4ij+1rP/nhe/8Agvn/APiKANKis3+1rP8A54Xv/gvn/wDiKP7Ws/8Anhe/+C+f/wCIoA0qKzf7Ws/+eF7/AOC+f/4ij+1rP/nhe/8Agvn/APiKANKis3+1rP8A54Xv/gvn/wDiKP7Ws/8Anhe/+C+f/wCIoA0qKzf7Ws/+eF7/AOC+f/4ij+1rP/nhe/8Agvn/APiKANKis3+1rP8A54Xv/gvn/wDiKP7Ws/8Anhe/+C+f/wCIoA0E+4v0p1ZUOtWMsMciR3bo6hlZbGYhgR1B2c0/+1rP/nhe/wDgvn/+IoA0qKzf7Ws/+eF7/wCC+f8A+Io/taz/AOeF7/4L5/8A4igDSorN/taz/wCeF7/4L5//AIij+1rP/nhe/wDgvn/+IoA0qKzf7Ws/+eF7/wCC+f8A+Io/taz/AOeF7/4L5/8A4igDSorN/taz/wCeF7/4L5//AIij+1rP/nhe/wDgvn/+IoA0qKzf7Ws/+eF7/wCC+f8A+Io/taz/AOeF7/4L5/8A4igDSpqfcX6Vn/2tZ/8APC9/8F8//wARTIdasZYY5Eju3R1DKy2MxDAjqDs5oA1aKzf7Ws/+eF7/AOC+f/4ij+1rP/nhe/8Agvn/APiKANKis3+1rP8A54Xv/gvn/wDiKP7Ws/8Anhe/+C+f/wCIoA0qz5v+Rhs/+vSf/wBDhpv9rWf/ADwvf/BfP/8AEVUkjs9X1m28yxeWCK3m3fabN1UMWjx99QM4DdPegDdoqvaWFnZb/sdpBb78bvKjCbsdM4+pqxQAUUUUAFFFFABRRRQAUUUUAFFFFABRRRQAUUUUAFU76CSW60541ysNwXc56DypFz+bD86uUUAFFFFABRRRQAUUUUAFFFFABRRRQAUUUUAU9UgkuLVEiXcwuIHIzjhZVYn8gauVBDe2txLJFBcwyyRHDokgYp9QOlLb3Vvdoz208Uyq20mNwwB9OO9AE1FFFABRRRQAUUUUAFFFFABRRRQAVT1SCS4tUSJdzC4gcjOOFlVifyBq5TBIhkaMOpdQCVzyAc4OPwP5UAPoqG3ure7Rntp4plVtpMbhgD6cd6moAKKKKACiiigAooooAKKKKACiiigCnrEElzo19bwrullt5ERc4ySpAHNXKg+2Wpujai5h+0AZ8neN+PXHWliureeWSKGeKSSI4kRHBKH3HagCaiiigAooooAKKKKACiiigAooooAKKKge8tUuktXuYVuHGViLgOw9h17GgCLR4JLbRrG3mXbLFbxo65zghQCOKuVCLq3a6a2WeI3CruaION4HrjrjmpqACiiigAooooAKKKKACiiigAooooAKp6PBJbaNY28y7ZYreNHXOcEKARxUz3VukDTvcRLChIaQuAqkHByfrxTZb60htluJbqCOB8bZWkAVs9MHpQBYopKWgAooooAKKKKACiiigAooooAKKKKACiiigAooooAKKKKACiiigAooooAKKKKACiiigAooooAKKKKACiiigAooooAKRsFTnpjnnFLTWVXUqyhlYYIIyCKAOauYRcadcXNjEYbS1spYbYj70oI5I77fl49evpnQ0/yv7ZuPs23yfskH3Omcvj/x3H4Yq5baXp9pL5trY20EmMbo4VU49MgVLbWltZoUtbeKBCdxWJAoJ9eKYf1+X+RNRRRSAKKKKACiiigAooooAKKKKAI5pPJheQq77FLbUGWOOwHc1yQuDIdbZVuRczWAdt0EiYb95wNwGABgD1x9a7GmCNBI0gRQ7AAtjkgZwM/ifzoGmZen+V/bNx9m2+T9kg+50zl8f+O4/DFa9Q21pbWaFLW3igQncViQKCfXipqbJQUUUUhhRRRQAUUUUAFFFFABRRRQBzNjJPDJGZI7ZxNfTLtKHzVfL4fOf7oxjHTvTtF2ebo/l43/AGB/Nx1zlOv/AALd+Oa3RaWwujdC3iFwRtMuwbyPTPWlhtLa3kkkgt4opJTmRkQKXPqSOvU0LQCaiiigAooooAKKKKACiiigAooooAK5i+/4/rtsIIBfW/mRt/rHf5NrKew6cYOcHkV09QPZ2r3SXT20LXCDCylAXUex69zQt7gYNtt86yxj7R/adxv/AL2MSZz+Gz9K6WoVtLZLprpbeIXDja0oQbyPQnr2H5VNQD3CiiigAooooAKKKKACiiigAqOaITwtEzOqsMEoxU/gRyPwqSigDmLKKOG00yJVCwJqUy47DBl2/rj8cUlh5X2u383b9l/03y933ceYOn/Ad34ZrontLaS3a3kt4nhcktGyAqSTnJHTrzTZbGznt0t5rSCSBMbI3jBVccDA6Ch6j6/15lfQd/8AYVhvzu8hOvXoK0KSlpt3dxBRRRSAKKKKACiiigAooooAKKKKACiiigAooooAKKKKACiiigAooooAKKKKACiiigAooooAKKKKACiiigAooooAKKKKACiiigAooooAKKKKACiiigAooooAKKKKACiiigAooooAKKKbIxSNmVGcgEhVxlvYZwKAHUVzP9p3srELY3w8+9AQiSPhUxuUfP8A7DZ7c0/R724i1W8W6meS2nu5I4txz5Trj5c+hHQeo96Fr/Xp/mD0/r+ux0dFc7pWqTjTbOFEN1eXDSkebKVAVXOSzYJx0A4NWf7WEr28ctu0dwt35EiLMcI2wsDkfeUjHBA6+ooA2aKwrzXriGzur6308T2lszKWM212KnBIXaRtB4znPB4qH+1by2vNWmW2M9tblJG3TFdi+WpIQYOT1PYUAdHRXO22o3/9oaq1vb/aYI3RwJJym0GNTtQYPPU44HPWrv8Aa7XLQJpkCXDywicmWTy1RD0yQCcn0x2NAGrRWKuuSXDWkdpZhpp/NDLLLsETRkBgSAfU8j29eJLfVbq7kka2so5LeOYwvi4AlUg4J2EY9+WzjnHagDWooooAKKKKACiiigAooooAKKKKACiiigAooooAKKKKACiiigAooooAKKKKACiiigAooooAKKKKACiiigAooooAKKKKACiiigAooooAKKKKACiiigAooooAKKKKACiiigAooooAKKKKACiiigAooooAKKKKACiiigAooooAKKKKACiiigAooooAKKKKACiiigAooooAKKKKACiiigApkiCSNkOcMCOGKn8xyPqKfRQBg2vhxYmszLNOfKRjJtu5uZDjlfm4H3vrmrEOkMbO+gmdQbi5eeN05KE4KnnuCM1rUUAczF4cmWxsPtEVleXNt5geOYExOHbPBKnBHHb1HvVuHSJVW1K29ha+Vd+c0dspVdu1lxnA3NyOcCtuigDjdQmaLTtQ0izuLOTzHkCRMzC4BYklBFjnknDZxg56CtptKnNvq8YePN6m2PJPH7oJzx6jtmtiijpYd9bmDDp+rWk179na0aO624LuwMZCBScBfm6dMjp154lj0qfTpYJdNEUuy3W3dJ3KZC8hgwB55PGO/tWzRQIxrHR5rW6tJnlSQp57TEZGXkYH5R6DB6mo7zSbm7vVle2sI5EmVxexlhMFBzjbt9Pl+9jvjtW7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>
            <a:extLst>
              <a:ext uri="{FF2B5EF4-FFF2-40B4-BE49-F238E27FC236}">
                <a16:creationId xmlns:a16="http://schemas.microsoft.com/office/drawing/2014/main" id="{F09F9806-FA44-4C76-BD3D-80683C1ED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data:image/jpeg;base64,/9j/4AAQSkZJRgABAQEAAAAAAAD/2wBDABALDA4MChAODQ4SERATGCgaGBYWGDEjJR0oOjM9PDkzODdASFxOQERXRTc4UG1RV19iZ2hnPk1xeXBkeFxlZ2P/2wBDARESEhgVGC8aGi9jQjhCY2NjY2NjY2NjY2NjY2NjY2NjY2NjY2NjY2NjY2NjY2NjY2NjY2NjY2NjY2NjY2NjY2P/wAARCAIVAs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CiiigAooooAKKKKACiiigAooooAKKKKACiiigAooooAKKKKACiiigAooooAKKKKACiiigAoorz7xJpOr6Tb/AGxfEd7Iss4QRhnULuJ77+1HUD0GiuVdrvwdpE91d3s2rl5EVRKxXZ16Elq1tR1j7DqOm2nkeZ9udl3b8bMAdsc9fagDUormpfE90dUvrCz0eS6ltMcrMFBHcnI49hzmquqeIor7wrBqMIu4d1wsbLDP5Tq3ORuwcj8KFqGx19Fc/f8AiOe21w6VbaZJdzGESIVlC5PocjAHvn8KfpviaC7029u7mB7V7ElZ4iwYgj0Pf0o8wN2iuRuPGd1a6al/PocscEzAQMZxhwfXjK8cjjn1rqy6rGZHIVQMknsKAH0Vyx8YSmBr+PR7h9KVtpuhIATzjITrj3zVDxTqOo3Wsabaad9o+zXEZkjNtdCJp8jP3scY9+tAHcUVn6jenSNEluzG0xt4wdrPy3Qctjr71ip4xmWC1vLrR5oNOuCF+0mUHaT/ALOM4z34yKOtg6XOqorE1fW7uxuGitNKkulRN7zPKIYx7Bm4JqtJ4uhHhj+2obVnAcRtCz7SDnB5waAOkorCTXL/AOwy3Uuh3Kj5fIjRw7y57kAfKB3zTNL8Svd6s2mXtj9kudhdQtwsoIHYleh9qAOgorjo/HE8mnPfrokptopNk0gnGF5GMcZJ59Pxq/beKWl1O0tp9Nmt4L4E20zuCX4zyo+7+fegHodFRXO3fiWdbu6h03Spb6Oz4uJRKECnuFB+8RzVHXvEt2YtHm0iLfBeSrzvCs5B/wBX/s+hNAHYUVz9z4huluksbPSXur5YlluIhOqrDkdNx4Jptx4shj8ONq0NszlJBFJA7bWRs4IJwaAOiorm5/FE9npz3t9pUlujMq2ymZS0pbPUfw9O9XNL1e9urw21/o89k2zesgcSxkem4DAPtQBsUVzfjq/vbDQi9kGQu4V5kfaYxnt356cVDa6rcaNptnaS2t5d6ndsxjt5bkSvj1L4wBj24oWoM6qisTTvEBupbq1urN7O+tk8xoHcMGX1DDqP8ah0HxFea35MsekNFasWDztOCFIz0GMt29KAOhormfGd7LZNpLx3L28bXiiUq5UFe+faqdpf3Pi7WXFpdy2mlWZG7ypCkk5PTOOQP89egtQeh2VFcHrWt3mk+NtwlmexiiTzot5KqpwC2PXJFXkvrh/FOuRrdStAlkHiUSHap2qcgdB9aV9L+v4DtrY66ivPfDPiC7l0LUbS8nmNwLWSe2mdyWZQCDg9eCP5+ldV4TmluPDVjLPK8sjISzuxYn5j1JqrE3NiiiikMKKKKACiiigAooooAKKKKACiiigAooooAKKKKACiiigAooooAKKKKACiiigAooooAKKKKACiiigAooooAKKKKACiiigAooooAKKKKACiiigAooooAKKKKACiiigAooooAKKKKACiiigArnfG1tPdaRCltDJM4uY2KxqWIHPPFdFRQBgeNbC41Hw9LFaRmWVXVwg6nB5xWTcz32ra/oVwNJvreCB23tNFjBIGeOw46nGa7WihaMHqc1odrcReKdemkglSKVk8t2QhX4PQ9651dMv/APhB1t/sNz5/9ob/AC/Kbdt9cYzj3r0eihafh+APW5zUdrcDx+9yYJfI+xBfN2HbnI4z0zWdb6PeXdt4ptjBJE1zOWhLqVEmCSME9QeOfeu2qG7tYb21ktrlN8Mq7WXOMik9rf1vcFuef+IL+9n8IW9nNpVzbG3aNJZJl2qSBgbO5z9K766g+1WEtuW2+bEUz6ZGKxYPBthE0Ikur+4ghbdHbzT5iUjp8uBXRU3qn5gtGrdDhI21SDw0/hz+xrp7rDRLMqjySpP3t341cfSrm017w3GsUksdpAySSqhKqduOT2rr6Kd9bhbSxjeL/wDkVtQ/65f1FczK+o6z4Y0/RYtKuEd0i3XDAeSIxjDBvXGOOvWu11Kxi1Kwms52dY5l2sUIBH0zT7O2Sys4LWIsUhQRqW6kAY5pL/IDjtSspo/E80l/pFzqtuYlWz2DciEAAhucDnPWqS6Zfr8P7izNjcC5F3nyhESSMjkDHI9xXotFH9fjcP6/CxzXjC1vbjQIUtIpZVWRDPDGSGdAOR6+nFZWk2ZXxdZ3Vrolzp9iIHRd8eCWweX64645PNd1RR3DpY4C1069X4dX9q1ncC4afKxGJt5G5eQMZ7Vo3tndNqPhZltpisC/vSEOI/lX73p+NddRT6/d+APX8fxPPLrRIbPV9ROoaDd6mJ5TLbS25bHPO1iDxyetXtX0ya10rRJbTSpY1tLoSyWkDGZkBOTz1P8A9eu1opLRf10B6nA6ppcb69JqV/ol7fWd5ErqkQbzIXwBtZQR6VLqWlOPBEsVno0tnJLOr/ZkkaZ+o5PccDpXc0UeQeZja/D5uiLG+lnUU+XfCJNjgY6rxyR6cVz/AIZ0+e319ZNNttTs9NCHz474bQzHoFHftz9a7mijrcVtLHPeObae68NyxW0Mk0hkQhI1LHr6CoNatbu01nTNat7WW7SCIxTQxDLgEHkDv1rqKKFoN6nJ2Vtealrl9rMtnNaQ/ZTBDFMuJH9yvarvgi3ntfDNtFcwyQyBnykilSPmPY1v0ULQNzl/G1hJqK6XClvLNH9rXzfLUnap4JOOg96r6tps+ga1a6totm8kDAQ3NtboTlfUAfTr6getdhRQtA3OTbTWvvGd61xaymyuLARl2QhSSV4z6/4Vl+G9I1HT9S1iK6hmYLaNFFKUO2QDAXae/GOK9AopW/X+vxA88fw/dzeBrOWK3mj1G08z92UIdkZm3Ljr0Of/ANddX4Thlt/DVjFPE8UioQyOpUj5j1BrYoqr7isFFFFIY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Ve7v7Oy2fbLuC3352+bIE3Y64z9RQBYqOWeOKSFJGw0z7EGDydpbH5KfyrOGvW81w8NhE+oeWis720sRVckgDJcc/Kf0qC8u7qe5sZF0m7At5zI2ZIOR5brx+89WFAG5RWb/alx/0CL3/v5B/8co/tS4/6BF7/AN/IP/jlAGlRWb/alx/0CL3/AL+Qf/HKP7UuP+gRe/8AfyD/AOOUAaVFZv8Aalx/0CL3/v5B/wDHKP7UuP8AoEXv/fyD/wCOUAaVFZv9qXH/AECL3/v5B/8AHKP7UuP+gRe/9/IP/jlAGlRWb/alx/0CL3/v5B/8co/tS4/6BF7/AN/IP/jlAGlRWb/alx/0CL3/AL+Qf/HKP7UuP+gRe/8AfyD/AOOUAXp547eMPK21S6oDgnlmCgfmRUlYeo3d1dWyRx6TdgieGT5pIOiyKx/5aegNWv7UuP8AoEXv/fyD/wCOUAaVFZv9qXH/AECL3/v5B/8AHKP7UuP+gRe/9/IP/jlAGlRWb/alx/0CL3/v5B/8co/tS4/6BF7/AN/IP/jlAGlRWb/alx/0CL3/AL+Qf/HKP7UuP+gRe/8AfyD/AOOUAaVFZv8Aalx/0CL3/v5B/wDHKP7UuP8AoEXv/fyD/wCOUAaVFZv9qXH/AECL3/v5B/8AHKP7UuP+gRe/9/IP/jlAGlUc88dvGHlbapdUBwTyzBQPzIqj/alx/wBAi9/7+Qf/AByquo3d1dWyRx6TdgieGT5pIOiyKx/5aegNAG5RWb/alx/0CL3/AL+Qf/HKP7UuP+gRe/8AfyD/AOOUAaVFZv8Aalx/0CL3/v5B/wDHKP7UuP8AoEXv/fyD/wCOUAaVFZv9qXH/AECL3/v5B/8AHKP7UuP+gRe/9/IP/jlAGlRWb/alx/0CL3/v5B/8co/tS4/6BF7/AN/IP/jlAGlRWb/alx/0CL3/AL+Qf/HKP7UuP+gRe/8AfyD/AOOUAaVFZv8Aalx/0CL3/v5B/wDHKP7UuP8AoEXv/fyD/wCOUAXrieO2t5biZtsUSF3bBOABknipKw9Uu7q80q8tY9Juw80DxqWkgwCVIGf3nvVr+1Lj/oEXv/fyD/45QBpUVm/2pcf9Ai9/7+Qf/HKP7UuP+gRe/wDfyD/45QBpUVm/2pcf9Ai9/wC/kH/xyj+1Lj/oEXv/AH8g/wDjlAGlRWb/AGpcf9Ai9/7+Qf8Axyj+1Lj/AKBF7/38g/8AjlAGlRWb/alx/wBAi9/7+Qf/AByj+1Lj/oEXv/fyD/45QBpUVm/2pcf9Ai9/7+Qf/HKP7UuP+gRe/wDfyD/45QBpUVm/2pcf9Ai9/wC/kH/xyj+1Lj/oEXv/AH8g/wDjlAF63njubeK4hbdFKgdGwRkEZB5qSsPS7u6s9Ks7WTSbsvDAkbFZIMEhQDj957Va/tS4/wCgRe/9/IP/AI5QBpUVm/2pcf8AQIvf+/kH/wAco/tS4/6BF7/38g/+OUAaVFZv9qXH/QIvf+/kH/xyj+1Lj/oEXv8A38g/+OUAaVFZv9qXH/QIvf8Av5B/8co/tS4/6BF7/wB/IP8A45QBpUVm/wBqXH/QIvf+/kH/AMco/tS4/wCgRe/9/IP/AI5QBpUVm/2pcf8AQIvf+/kH/wAco/tS4/6BF7/38g/+OUAaVR288dzbxXELbopUDo2CMgjIPNUf7UuP+gRe/wDfyD/45VXS7u6s9Ks7WTSbsvDAkbFZIMEhQDj957UAblFZv9qXH/QIvf8Av5B/8co/tS4/6BF7/wB/IP8A45QBpUVm/wBqXH/QIvf+/kH/AMco/tS4/wCgRe/9/IP/AI5QBpUVm/2pcf8AQIvf+/kH/wAcph163huEhv4n0/zEZke5liCtggEZDnn5h+tAGrRVe0v7O93/AGO7guNmN3lSB9uemcfQ1YoAKKKKACiiigAooooAKKKKACiiigAooooAKKKKAM+H/kYbz/r0g/8AQ5qvN1X6/wBKow/8jDef9ekH/oc1Xm6r9f6UAOooooAKKKKACiiigAooooAKKKKACiiigBr9PxH86dTX6fiP506gAooooAKKKKACiiigAooooAKKKKACmv0/Efzp1Nfp+I/nQA6iiigAooooAKKKKACiiigAooooAKKKKAGv9xvpTqa/3G+lOoAKKKKACiiigAooooAKKKKACiiigAooooAan3F+lOpqfcX6U6gAooooAKKKKACiiigAooooAKKKKACmp9xfpTqan3F+lADqKKKACiiigArPm/5GGz/69J//AEOGtCs+b/kYbP8A69J//Q4aANCiiigAooooAKKKKACiiigAooooAKKKKACiiigAooooAz4f+RhvP+vSD/0OarzdV+v9Kow/8jDef9ekH/oc1Xm6r9f6UAOooooAKKKKACiiigAooooAKKKKACobmVokQIBudggZvuqT3P8AL3JA4zU1Vb/54kt/+e7iM+m3ksPxUMPxqoq7JlogtLkXdsJAQw3Ab1BCv0ORn69OxBHarVUoVW1ma1VQsbfvIgBgAZG4fgSD/wACwOlXac0r6bBC9tdwoooqCgooooAKKKKACiiigAorOk1IpcbAu/L+WIVUmTPqT0AOCQDjjnPaku1vLkA/ZU8kA5ikIZmPGCVyFOOeN3cHqMVqqbur6GftF01NKo1kjmiV4nV0JGGU5B5ql9hu5bPyZ73B2/8ALNMj6NuyWHbtkdc5oitb2LfIblPMkYbg6bwMcDkbefU49B2o5I2+IOaV9jRorJs57v8AtHyZ42SQqWkJYsjAcfLwMEEr07E55rWqZwcHYqEuZXCiiioKCisi0Mi6kqFQBgh7gf8ALdxnI/UH/Z2so4zWvVzhyuxEJcyCiiioLCiiigAooooAa/3G+lOpr/cb6U6gAooooAKKKKACiiigAooooAKKKKACiiigBqfcX6U6mp9xfpTqACiiigAooooAKKKKACiiigAooooAKan3F+lOpqfcX6UAOooooAKKKKACs+b/AJGGz/69J/8A0OGtCs+b/kYbP/r0n/8AQ4aANCiiigAooooAKKKKACiiigAooooAKKKKACiiigAooooAz4f+RhvP+vSD/wBDmq83Vfr/AEqjD/yMN5/16Qf+hzVebqv1/pQA6iiigAooooAKKKKACiiigAooooAKqxfvr2Sbqka+Uh985fHqPuj6qaW6vEth9x5GAyVjxkDoOpHU8AdT2zS2KbLOIFldiu5mU5DMeSR7EkmrSajchu8rCXsbPCrxruliYOgzjJ6Y/EEj2zmpopEmiSWM5R1DKfUGlfp+I/nWTaR30Fw4jTfuYvKJXZUBPZODxnJBHYkMM4pxjzRfkKT5X6mxRWRdSakJsrbhnxmIRzNt9w3ygH/gRHH3ecmrjahFGMSq8UpICxOAGYnoFOcHt0PGecUOk9Lagqi1uW6KjhlWZCQCCDhlbqp9DUlZtWNNwoqnc6hHbsxfaIo2CyOz4IJGcAfxHHJ/TJ4qRruLy0aE+eXzsWIg7sdTnOMD1z7dcVXJLexPPHYsVHPKsELSsCQo6DqT2A9z0FV5dSt1icwt58qqSIUBL59CAMr6cjioLOSS6vMuWkjiywY4XbJ0xgdsE4BORzu7Vapu13sS6ivZFu3g2EyyhWuGzl+uBnhQfQcemevU1YoorNu5aVgpr9PxH86dTX6fiP50hle7/dy29wP4X8tvUq/GP++tp/CrVRXUP2i1mh3bfMQpnGcZGKLabz7eOXbtLLkrnO09x9QeKp6xRK0kS1DdytDbSOgBkxhAehY8KPxJFTVVb99foBylupY/754H4hd2R/tCiK11CWwPabbNYoT+8jw0bt1LDuT7859cn1qaCVZ4VlUEBh0PUHuD7joakrKkvRY3sy+WTbE7ncZ+R8AsAMc8EMf+BHnpVRTqaLcltQ16GjNKsKAkEknCqvVj6CiGVZkJAIIOGVuqn0NV5IJrwfvz5CDlRGf3gOMA7ux56D8yCRRAgsW8o/6qRhsfAGDgDaceuOO3bjABOVW8w5nfyLlFFFZmgUUUUANf7jfSnU1/uN9KdQAUUUUAFFFFABRRRQAUUUUAFFFFABRRRQA1PuL9KdTU+4v0p1ABRRRQAUUUUAFFFFABRRRQAUUUUAFNT7i/SnU1PuL9KAHUUUUAFFFFABWfN/yMNn/16T/+hw1oVnzf8jDZ/wDXpP8A+hw0AaFFFFABRRRQAUUUUAFFFU7jVLO3laFpTJMv3ooUaV19yqgkD3IoAuUVQj1ixeRY2leB3OEFxE8O8+i7wNx9hV+gAoqte3iWcasyPI8jhI448bnY9hkgdATye1LaXaXlotxErANkFGGGUg4Kn3BBFAFiisr+20jnkiurK6tvLhad2k8tgqDudrE/T1wfSnrrEX2aeWa3ngeFBIYZAu8qehGCRyQR169cUAaVFQ200k8e6S2ltznGyUqT9flJH61NQBnw/wDIw3n/AF6Qf+hzVebqv1/pVGH/AJGG8/69IP8A0OarzdV+v9KAHUUUUAFFFFABRRRQAUUUUAFZUV5cyXfkxqWlK7pVZQEt+uBkck8dP4uoIFaUsiQxPLIcIilmPoBUVlG8duplGJn+eTv8x6j6DoPYCtItJNtESTbSTIX01JnEk8rvLkEsMAYGcADt1OD94Z61cVVRAqKFVRgADAAp1FS5N7jUUthr9PxH86dTX6fiP506pKCoriCO5iMcg47HuP8AP69DxUtFNO2qE1fRlOOM2AxGjSwnk7QNynGM4GMjA6DkdAMYAd9uif5YD5kp+6nIyP73+7/tdPTJ4qeWNJonikGUdSrD1BqvbWKwzvOzB5CCoYLt4Jyc+5PJ6DPQDJzpeLV5bkWknaOwLZI84urhQ1wBgYJ2qM5Ax3wecnvzxwAXWnWt0dzxIJM58wIpb07gg8etW6Knnle9yuSNrWI4IY7eFYYUCRoMBRUlFFQ3fVlJWCiiigApr9PxH86dTX6fiP50AOqra/u57mHoA/mKP9lhnP4sH/8A1Yq1VG7mjtb23ldwvmBo2HtjduPsMH6bieKuCvdESdrMfqUrQ228Bym4BxH98g8YX3JI/DOOcUmlxyx2v70YZm3ZOSx4HXPPXOM84xnnNOg/0mRbo/6vaPJB98/N9SD+A9MkVapt2jyiSvLmCont4pJVkdcsuO5wccjI74PIz07VLRUJtbFtXCorqMzWs0ShSXQqA2cHI745xUtFCdncGr6GZbTywSsZhN5BzukkBOG4/IYzkj5OAQRkir4niJjAlTMoyg3D5x149akrHv7AwSTXMG1I5WDXByQVUdSo6ZH3geoIPXOK1XLUeuhm+aC01NiiiisTUa/3G+lOpr/cb6U6gAooooAKKKKACiiigAooooAKKKKACiiigBqfcX6U6mp9xfpTqACiiigAooooAKKKKACiiigAooooAKan3F+lOpqfcX6UAOooooAKKKKACs+b/kYbP/r0n/8AQ4a0Kz5v+Rhs/wDr0n/9DhoA0KKKKACiiigAooooAKzL64mt7u0sbBYInuTI5kkQlVxyflBGSSfX1NadY+uxQTzWcJt3uLoszQKtw8ITA+ZiynPAOOhPPuaALkMF4xdL6e1nhZSpRLYpnPrl2BHXjFW6x9LH2fUWtriKaK4MZdM30txG65AON+MEEjt369a2aAM3VwyPY3QjkkS3n3SLGhZtpVlyAOTgsOlGjBorQebHJG1xNLKqshyoZyw3ehwRwa0qKAMmG2E0OqSXVvI/2h3Ty8YZo1G0AZx15I+tZqWvnm6uJTqktvshj3NHsmba5Y4XAOBkdBk84ya6iigDO0cSeXP/AK/7OZP3H2jfv27RnO/5vvbuv8sVZu7KK72ea867M48qd4uvrtIz+NWKKAMiwtI7bXb2ONpmBtoDmSZ5D96XuxJ7dK1GUZXr19T6VSh/5GG8/wCvSD/0OarzdV+v9KADaPU/maNo9T+Zp1FADdo9T+Zo2j1P5mnUUAN2j1P5mjaPU/madRQA3aPU/maNo9T+Zp1RXLyRwM0S7mGO2cc8nHfA5wOuMU0ruwm7ENyomnitxnqJXOTwFOR+JYD8A3pVnaPU/maoaU7TPcTFmlUtsWVsfMFLDAwACO+R/ex2rRqprlfL2Jg+Zc3cbtHqfzNG0ep/M06ioLGMox36jufWl2j1P5mh+n4j+dOoAbtHqfzNG0ep/M06igBu0ep/M0bR6n8zTqKAG7R6n8zRtHqfzNOooAbtHqfzNG0ep/M06igBu0ep/M0bR6n8zTqKAG7R6n8zSMox36jufWn01+n4j+dABtHqfzNVbuwS5z823eArhhuDAHI79QfqOeQauUU4ycXdCaUlZkccKRRJHGCEQBVG48AU7aPU/madRSGN2j1P5mjaPU/madRQA3aPU/maNo9T+Zp1FADdo9T+Zo2j1P5mnUUAVLNRFvtTn9zjZyfuH7v5YK+vy571Z2j1P5mqOpPLHNbvbgeblgWZSw2cbhgdT0YAcnafoZ7C8jvrZZoiCMkEA5wR/nPOOCK0lFtc5nGST5CZ1GxuvT1NLtHqfzND/cb6U6szQbtHqfzNG0ep/M06igBu0ep/M0bR6n8zTqKAG7R6n8zRtHqfzNOooAbtHqfzNG0ep/M06igBu0ep/M0bR6n8zTqKAG7R6n8zRtHqfzNOooAYijYvXp6ml2j1P5mhPuL9KdQA3aPU/maNo9T+Zp1FADdo9T+Zo2j1P5mnUUAN2j1P5mjaPU/madRQA3aPU/maNo9T+Zp1FADdo9T+Zo2j1P5mnUUAN2j1P5mkRRsXr09TT6an3F+lABtHqfzNG0ep/M06igBu0ep/M0bR6n8zTqKAG7R6n8zWVf2kdzrtlHI0ygW05zHM8Z+9F3Ug9+la9Z83/Iw2f/XpP/6HDQBYtLKK03+U87b8Z82d5enpuJx+FWKKKACiiigAooooAKytTa1mETub6KWJ2EctvbSMykcH+Egg+4IPbpWrXPazG9vqdtcC/v2lZZBHBbxwkhcAsQWAGBgdcnkYpDRa0sW7Xjy+bf3FyUx5l3bPGFXPQfIqjnn1P4Vr1z2jTJc6qksv9ovMbXfE915IXy2I6eX1PA69PbNdDVEhRRRSGFFFFABRRRQBnw/8jDef9ekH/oc1Xm6r9f6VRh/5GG8/69IP/Q5qvN1X6/0oAdRRRQAUUUUAFFFFABUc8qwQSTOCVjUsQOuAM1JVXUebQofuyOkbD1VnAI/ImqirySFJ2TZJZxNBZwQuQWjjVSR0yBipqKKTd3cErKwUUUUhjX6fiP506mv0/Efzp1ABRRRQAUUUUAFFFFABRRRQAUUUUAFNfp+I/nTqa/T8R/OgB1FFFABRRRQAUUUUAFFFFABRRRQAySOOaMpKiuh6qwyDUVxapNl1PlzhcLKvUemfUZ5weKsUU1JrYTSe5lWaS20vlyr5YdGHb94wxyTnlsZ54Lc5A2itWormJZreSNsgMvUdQexHuOtVo9QRXdLjC+WdrTAjy8/nkdCOeMgjJNaO9TVEK0NC9RWdcarbiSOG2njeSTOCgMuMf7K8k/l39ME/teP7H5/kzZ25/wBU+367tv3e+fTtnil7Kdtg9rDuaNFZ9vfySF0FvLO0ZAZ0j8sc84w5BB/Pse+KgVtQmu+Y3gYseS24eX9OVB79Sc9tp4fsn1D2i6F25vBDKsSqrPwSGcL1zgDPVjg4HtyRU8UiTRJLGco6hlPqDUH2C3PMgaRz952Y5Yeh/wBn/Z6e1Q3LT2CILZBJG7BFjPHlk9wSQMdgvHJwCOBRaMtI7heUdZbGhRVC31JHjO9JiysVLJbyYbHcccfQ9CD16lLTUDcTKNp2yEgL5bKyYznJPB6YOOhIHOc0vZSV9Nh+0i7amhRRRWZYUUUUANT7i/SnU1PuL9KdQAUUUUAFFFFABRRRQAUUUUAFFFFABTU+4v0p1NT7i/SgB1FFFABRRRQAVnzf8jDZ/wDXpP8A+hw1oVnzf8jDZ/8AXpP/AOhw0AaFFFFABRRRQAUUUUAFYep39imo2jySXMM0UjRqPsUrLKCPmUHbz0yCD271uVQ1C0mluba8tfLaa23AJKSFcMADyAcHjrg+negDO0T7P/aIhW5lka1gKQxPaSQlIyR94t94/KAOnQ8V0FZ1taXUmo/br3yo3WIxJFC5cAEgkliBk8DjHHvmtGgOoUUUUAFFFFABRRRQBnw/8jDef9ekH/oc1Xm6r9f6VRh/5GG8/wCvSD/0OarzdV+v9KAHUUUUAFFFFABRRRQAVVuPnvbRB1VmlP0Clfzy4/WrVVU+fUpCeRFEqqfQsSWH1wEP5etVHqyZdEWqKKKkoKKKKAGv0/Efzp1Nfp+I/nTqACiiigAooooAKKKKACiiigAooooAKa/T8R/OnU1+n4j+dADqKKKACiiigAooooAKKKKACiiigAooooAa/wBxvpVdrCBrhJmXOxi6oQMKx6sO+f0zzjPNWH+430p1NSa2E0nuMkjjmjKSoroeqsMg0+iikMZHHHDGEiRUQdFUYAp9FFABTWVXQq6hlYYIIyCKdRQA1VVECooVVGAAMACq9xbgMbmCNftK88AAycY2k+n8iAe1WqKak07iaTVhkUiTRJLGco6hlPqDT6ynvlsLuSMqPsgJZpGbGxzyyj1+8Gx/vYzjA1aqcHHXoyYyUtOqCiioobiKfd5TbsexGR2I9QexHBqbPcq49PuL9KdTU+4v0p1IYUUUUAFFFFABRRRQAUUUUAFFFFABTU+4v0p1NT7i/SgB1FFFABRRRQAVnzf8jDZ/9ek//ocNaFZ83/Iw2f8A16T/APocNAGhRRRQAUUUUAFFFFABWBqkccQLXmmaJ9n8xij3VxtyTyTzEQCcc8mt+su9g+2X9lcw7J4oWkilVXHy7hgn6jGCOvJpDKmhSWDXjC0ttEifYcmxuFkfGR1ARePx9K36w9Js7uK8gaeAxC2tfs7yFlPnkEbSACTgAHrg/NW5VMQUVDdXUNnD5s7FVyFAClixPQADkn2FFvcxXNslxC++JxkEA/y659qQE1FZ8etWTzGItNE4RpD51vJENq9TllAwMinxarZS20lwspWOIZfzEZCAehwwBwe3HPagC7RUFpdw3kRlgYlQxUhlKspHUEEAg/Wp6AM+H/kYbz/r0g/9Dmq83Vfr/SqMP/Iw3n/XpB/6HNV5uq/X+lADqKKKACiiigAooooAKq2XzfaJenmTNx6bfk/9lz+NWGZUQs7BVUZJJwAKg09WWxh3qVkZQ7gjB3HluO3JNUvhZL+JFmiiipKCiiigBr9PxH86dTX6fiP506gAooooAKKKKACiiigAooooAKKKKACmv0/Efzp1Nfp+I/nQA6iiigAooooAKKKKACiiigAooooAKKKKAGv9xvpTqa/3G+lOoAKKKKACiiigAooooAKKKKAIZrWCdw0sYfjBB6MO2R0OO2elVbq3lghzZu4jz88WSRt77e47DjoM4GcVoUVcZtEuCZmxW91d2jR3MhhhcFQq/M5U8csw/pnpk5zT1s54ZfPWbzpBuAWQkAg4zzzg8DpxxwBnNX6KbqMn2aKEepw7/JZXSSNQZQcfux2J56cjkZx3xV+qctjFcAEsy5HzBcYY4wCcg8449xwcjinfajD8tyjK3QMilhJ/ugZOe+D79QCaGlK3KCbXxFqimqyugZGDKwyCDkEU6szQKKKKACiiigAooooAKKKKACmp9xfpTqan3F+lADqKKKACiiigArPm/wCRhs/+vSf/ANDhrQrPm/5GGz/69J//AEOGgDQooooAKKKKACiiigArA1a20S0uDcSXH9n3smMNauVlky39wZ35PqprfqrbadZ2c0s1vbRxzTMWkkA+ZiTk5PXr2oAp6NPqMpf7Wrtbgfu5ZohFI3PGVDHt6hPpzxrVT0iS5l0yB7wMJyDv3LtPU9quUAZetOkEmn3MzBIIbnMjscBAUZQT6DJHPvRoUifYgd4AuJ5pIQTgshckED6EH8a1KKAZiLBFfRavPcFtku633ICWWNBg4HPO4say5He4NzeC7jvIIVtt80CYTCS7mxyei8nnv2rr6KFoBl6NIlxPqNzAwe3muB5bqcq+EVSQe4yCM+1XLu3luNnlXs9ttznygh3fXcp/T1qxRQBkWEEkOu3qyXc1wfs0B3yBAR80vHyqB+netRgcr8x6+3pVKH/kYbz/AK9IP/Q5qvN1X6/0oANp/vn9KNp/vn9KdRQA3af75/Sjaf75/SnUUAN2n++f0o2n++f0p1ZMkE0upeWDgr+8knBwxQnCp9MBhgdwGznirhHm3ZMpcvQNYuJPLktIXUO8Y3FxkbWJUnjoBySx4HHrxpREyRI/zpuUHawAIz2PvTVtLdECiFMBt/Iyd397J7+/WpqcpRcUkKMXdtjdp/vn9KNp/vn9KdRWZY3af75/Sjaf75/SnUUAMYHH3j1Hp60u0/3z+lD9PxH86dQA3af75/Sjaf75/SnUUAN2n++f0o2n++f0p1FADdp/vn9KNp/vn9KdRQA3af75/Sjaf75/SnUUAN2n++f0o2n++f0p1FADdp/vn9KRgcfePUenrT6a/T8R/OgA2n++f0o2n++f0p1FADdp/vn9KNp/vn9KdRQA3af75/Sjaf75/SnUUAN2n++f0o2n++f0p1FADdp/vn9KNp/vn9KdRQA3af75/Sjaf75/SnUUAMcHY3zHp7Uu0/3z+lD/AHG+lOoAbtP98/pRtP8AfP6U6igBu0/3z+lG0/3z+lOooAbtP98/pRtP98/pTqKAG7T/AHz+lG0/3z+lOooAbtP98/pRtP8AfP6U6igBu0/3z+lG0/3z+lOooAYgOxfmPT2qC7s/tABEm2RQQCRkYJB7Y7gEEEEECrCfcX6U6mm07oTSasynD/oh8iVmAZiVkxwxY5544OT9DkY9Ba2n++f0ps8ZlgkjBCl1K5K7gMj0PX6VRske3u9joYlkDYBIIdhg9e564PVh1+7k3ZSTfUi7i0uhobT/AHz+lG0/3z+lOorM0G7T/fP6UbT/AHz+lOpkckc0YeJ1dD0ZTkGgBdp/vn9KNp/vn9KdRQA3af75/Sjaf75/SnUUAN2n++f0pEB2L8x6e1PpqfcX6UAG0/3z+lG0/wB8/pTqKAG7T/fP6UbT/fP6U6igBu0/3z+lZV/BJNrtksd3Nbn7NOd8YQk/NFx8ykfp2rXrPm/5GGz/AOvSf/0OGgCxaW8tvv8ANvZ7ndjHmhBt+m1R+vpViiigAooooAKKKKACsjXILt5bW4tbc3XkeYRCGVfnK4R+SBxyPX5q16yNcgu3ltbi1tzdeR5hEIZV+crhH5IHHI9fmpMaK+h6RPp11H+7WNFtgs7ggm4mJBLH6cjJ55rfrA0PSJ9Ouo/3axotsFncEE3ExIJY/TkZPPNb9UyUFFFFIYUUUUAFFFFAGfD/AMjDef8AXpB/6HNV5uq/X+lUYf8AkYbz/r0g/wDQ5qvN1X6/0oAdRRRQAUUUUAFVYPnvrqTpt2RY+g3Z/wDH8fhVqqun827P18yV23f3huO0+424x7Yq18LZL3RaoooqCgooooAKKKKAGv0/Efzp1Nfp+I/nTqACiiigAooooAKKKKACiiigAooooAKa/T8R/OnU1+n4j+dADqKKKACiiigAooooAKKKKACiiigAooooAa/3G+lOpr/cb6U6gAooooAKKKKACiiigAooooAKKKKACiiigBqfcX6U6mp9xfpTqACo54lnhaJiQGHUdQexHuOoqSihO2oPUpw3waVoZVwyNsMi42E9B3yM8jnjIIyTVyqktijyeYjlGB3KuAVDZBzjryQMjOM89eacLtEDC5xbsoyd7DaR0yD3GfoeRkDIrSST1iZptfEF/tNm4YkZIAAGdxJGFI7gnAI44PUVBBHe27tNKqTNIBvSI4wRnkZwD1A5xgKBzipk/wBJuPN/5ZQsQnu4yrH6DoPx9jVqjm5Vyhy8z5inDqdtPKyRliFbYzEYCt2Ug8g/UY7ZzxVyqkthHJJvEjxnO4BQuA2QSRkH0HHTPOM80x9QW3JjuVPmKMsUHy7eTu5Psfl5PBxkDNNxUvgBScfjLckiRRl3OFH4/h7n2psM4l3Ao0ci/eR8ZHoeMjHuPf0NQtuvRtUAWxIPmZ+Z8c/L6D/a68cdmqOHSoYNzRSzLM33pQ/Le5H3Sfcj3680uWKXvbheTemxfqMSRr5aM6h3HyqTy2Bzis23s7+O4JEsakZ3zPHkzZ6Zww4H0G3gDIyaJtNupM+XeviVV3M6qSpHTGF/LBGDk8k1Xs43tzC55WvymtRVC4urq1jAkiWQswVZYwcDPdlzn6AE5PHBIqe0nNxESw5VtpYAgN7gHkehHYgjtUODSuWppuxYoooqCgrPm/5GGz/69J//AEOGtCs+b/kYbP8A69J//Q4aANCiiigAooooAKKKKACsjXIfMltGngkubFWPnxIhfJ42kqOWAOeMHsccVr1k3qG81WEWV5FFdWasXV4WkGHGMHDAA8Z9fwzkAh0qGNdVkk060ktLHysSK0JhV5MjBVCB0GcnHOR1xW5Wdp1xcTXEyS3ttN5J2vHHbNE6t2J3OeMdOOexrRoAKKKKACiiigAooooAz4f+RhvP+vSD/wBDmq83Vfr/AEqjD/yMN5/16Qf+hzVebqv1/pQA6iiigAooooAiupvs9rNNt3eWhfGcZwM0WsP2e1hh3bvLQJnGM4GKi1D5rbyuvmusZXuylhuH/fO7+dWqv7JP2goooqCgooooAKKKKAGv0/Efzp1Nfp+I/nTqACiiigAooooAKKKKACiiigAooooAKa/T8R/OnU1+n4j+dADqKKKACiiigAooooAKKKKACiiigAooooAa/wBxvpTqa/3G+lOoAKKKKACiiigAooooAKKKKACiiigAooooAan3F+lOpqfcX6U6gAooooAKq3lvJNseJvnTO0Fto575wcEfQ8EjHNWqKadndCaurENpbi1to4QxYIMZOfyGew6D2qaiihtt3YJWVkFV7i0juCCSyngErxuAOQD+PII5HYirFFCbWqBpPcaqqiBUUKqjAAGABTqKKQwpqfcX6U6mp9xfpQAMquhV1DKwwQRkEUKqogVFCqowABgAU6igAooooAKz5v8AkYbP/r0n/wDQ4a0Kz5v+Rhs/+vSf/wBDhoA0KKKKACiiigAooooAKxLK6t9JnvINRmjtmkuHmSWUhFlVumGPBI6EdeK26zbjXLG1mEU/2lXZ9i/6JKQ7eikLg/hR1AhtnF9r/wBstfmtUtjEZgPllYsCNp/iAweRxzWxVK01W1vLp7aEzCZFDsslvJHgHofmUf5Bq7R0AKKKKACiiigAooooAz4f+RhvP+vSD/0OarzdV+v9Kow/8jDef9ekH/oc1Xm6r9f6UAOooooAKKKKAKtx897aIOqs0p+gUr+eXH61aqnFJHPqk211fyYlUbTnaSzbgff5V/KrlXPSyJjrdhRRRUFBRRRQAUUUUANfp+I/nTqa/T8R/OnUAFFFFABRRRQAUUUUAFFFFABRRRQAU1+n4j+dOpr9PxH86AHUUUUAFFFFABRRRQAUUUUAFFFFABRRRQA1/uN9KdTX+430p1ABRRRQAUUUUAFFFFABRRRQAUUUUAFFFFADU+4v0p1NT7i/SnUAFFFFABRRRQAUUUUAFFFFABRRRQAU1PuL9KdTU+4v0oAdRRRQAUUUUAFZ83/Iw2f/AF6T/wDocNaFZ83/ACMNn/16T/8AocNAGhRRRQAUUUUAFFFFABWZq8Zje31FZbeNrTd/x8PsjIbAOW/hPTBwfTvWnWRrcEks9tJEqzPGsmLfeAzZXG5c4GRn1HDH6FMaHWMcl1qJv55bbekPlpFby+YArENuLYGc4GOPzzWrXP6Lb3CXtq11ELV4bIQCJpFLy4K5bCk/KDwP949K6CqZKMvWUWaXT7aVQ0E1xiRD0cBGYA+oyBx7UuhADTmi6xxTSxIDzhFdgB9ABj8KuXdpDeQ+VOpK7gwKsVKkdCCCCD9KILSG2jijhUokQIVQ5xz688/U5pDZz72FjEdWvoII7RLaF4Ea2iVWB25dhjGTkgD6e9Rx2cqx39lBZRQSSww5tonAjKliGbOOGIBB47Dlq6VLWCOKSJYx5crMzqedxY5PX61Vj0WwjgkiELFZNuWaV2b5fu4YnIx2weO1ACaOYkSe3js4LN4JNskcH3MlQcg4GeCO1WbtLx9n2OeCLGd3mwmTPpjDLjv6061tYrSMxwhsE5Jdy7MfUsSSfxNTUAZFgl0uu3oupoZH+zQYMcRQY3S9ix9+9ajBsryOvp7VSh/5GG8/69IP/Q5qvN1X6/0oAMN6j8qMN6j8qdRQA3Deo/KmyxtJE6eYU3KRuXgjPce9SUUAZmnW7peXUhMaFWEe2NcKRsTB/LoO2Tyc1o4b1H5VXsfmWeU/ekmfPp8p2D9FFWq0qNuWpFNWjoNw3qPyow3qPyp1FZljcN6j8qMN6j8qdRQA3Deo/KjDeo/KnUUAMYNjqOo7e9LhvUflQ/T8R/OnUANw3qPyow3qPyp1FADcN6j8qMN6j8qdRQA3Deo/KjDeo/KnUUANw3qPyow3qPyp1FADcN6j8qMN6j8qdRQA3Deo/KkYNjqOo7e9Ppr9PxH86ADDeo/KjDeo/KnUUANw3qPyow3qPyp1FADcN6j8qMN6j8qdRQA3Deo/KjDeo/KnUUANw3qPyow3qPyp1FADcN6j8qMN6j8qdRQAxw2xuR09KXDeo/Kh/uN9KdQA3Deo/KjDeo/KnUUANw3qPyow3qPyp1FADcN6j8qMN6j8qdRQA3Deo/KjDeo/KnUUANw3qPyow3qPyp1FADcN6j8qMN6j8qdRQAxA2xeR09KXDeo/KhPuL9KdQA3Deo/KjDeo/KnUUANw3qPyow3qPyp1FADcN6j8qMN6j8qdRQA3Deo/KjDeo/KnUUANw3qPyow3qPyp1FADcN6j8qRA2xeR09KfTU+4v0oAMN6j8qMN6j8qdRQA3Deo/KjDeo/KnUUANw3qPyrKv0um12yFrNDG/wBmnyZIi4xui7Bh7d616z5v+Rhs/wDr0n/9DhoAsWiXib/tk8EucbfKhMePXOWbPb0qxRRQAUUUUAFFFFABXPa1aRJqVs8Md1NdyrIQn26WJAoALHIzj+EADAOeeldDWZq8ltDJazyCZriNmaJIMbmGPmHPG3HXJHbHOKTGjP0Jw2oxPJZ+W09p5sUzX0lwSpIyo3jjqM/h17dHWHo62Qu4/KkudzWwkt45tuEiYgkLgdjtBySRgdq3KpkhRRRSGFFFFABRRRQBnw/8jDef9ekH/oc1Xm6r9f6VRh/5GG8/69IP/Q5qvN1X6/0oAdRRRQAUUUUAVdP/AOPd/wDrtL/6MarVVdN5sIX7yr5p+rfMfwyatVU/iZMPhQUUUVJQUUUUAFFFFADX6fiP506mv0/Efzp1ABRRRQAUUUUAFFFFABRRRQAUUUUAFNfp+I/nTqa/T8R/OgB1FFFABRRRQAUUUUAFFFFABRRRQAUUUUANf7jfSnU1/uN9KdQAUUUUAFFFFABRRRQAUUUUAFFFFABRRRQA1PuL9KdTU+4v0p1ABRRRQAUUUUAFFFFABRRRQAUUUUAFNT7i/SnU1PuL9KAHUUUUAFFFFABWfN/yMNn/ANek/wD6HDWhWfN/yMNn/wBek/8A6HDQBoUUUUAFFFFABRRRQAVla5FCUima4ME67kiIjMpfcPmXYOW4GeORjPTNatZOsieCe1v4WtFS33CU3UxjXa2OhwcHIHP+NJjRX0C3iEod7wzz20CwJG1u0BjTjko3zZOOvTjjpW9WBF/adxq325ItMkCweWqR3jHAYhsk+XznAxwO/rW9VEi0UUUhhRRRQAUUUUAZ8P8AyMN5/wBekH/oc1Xm6r9f6VRh/wCRhvP+vSD/ANDmq83Vfr/SgB1FFFABRRUN5K0FnPMgBaONmAPTIGaaV3YTdlcj0z/kF2n/AFxT/wBBFWqjgiWCCOFCSsahQT1wBipKcneTYRVkkFFFFSMKKKKACiiigBr9PxH86dTX6fiP506gAooooAKKKKACiiigAooooAKKKKACmv0/Efzp1Nfp+I/nQA6iiigAooooAKKKKACiiigAooooAKKKKAGv9xvpTqa/3G+lOoAKKKKACiiigAooooAKKKKACiiigAooooAan3F+lOpqfcX6U6gAooooAKKKKACiiigAooooAKKKKACmp9xfpTqan3F+lADqKKKACiiigArPm/5GGz/69J//AEOGtCs+b/kYbP8A69J//Q4aANCiiigAooooAKKKKACsrWrSeZ4LiCLz/JEgMOQCSy4DDPGR7kcE/StWuSuYgdO1HVgqtqEF4/lTEfMoV9oTP90jII9zSeug1pqXtFtLpLq2luYPsvkWYttjOpaUjBJ+UkYGOOc8npW/WZpmlG1ma8u52ur+VdryHhUHXai9l/U1p1TJQUUUUhhRRRQAUUUUAZ8P/Iw3n/XpB/6HNV5uq/X+lUYf+RhvP+vSD/0OarzdV+v9KAHUUUUAFVdT/wCQXd/9cX/9BNWqq6jzZOnaVliP0Zgp/HBq4fEiZ/Cy1RRRUFBRRRQAUUUUAFFFFADX6fiP506mv0/Efzp1ABRRRQAUUUUAFFFFABRRRQAUUUUAFNfp+I/nTqa/T8R/OgB1FFFABRRRQAUUUUAFFFFABRRRQAUUUUANf7jfSnU1/uN9KdQAUUUUAFFFFABRRRQAUUUUAFFFFABRRRQA1PuL9KdTU+4v0p1ABRRRQAUUUUAFFFFABRRRQAUUUUAFNT7i/SnU1PuL9KAHUUUUAFFFFABWfN/yMNn/ANek/wD6HDWhWfN/yMNn/wBek/8A6HDQBoUUUUAFFFFABRRRQAVz1zYWKPOl5Y6gsUsjMTBPNJHISc52I2Qe5yoGe54z0NVb69+xCNja3MyM2GaBN+z3Kg7iPoDQBn2skMUpOn2uqTyEbT9okmVF9z5x/VQSPStmqtlqdlqGfslzHKy8sgOHXtyp5H4irdAGdqzOz2VssjxpcT7JDGxVtoRmwCORkqOlLorvJp7JLI0hilkhDscsQrlRk+uAOanvbNbyJFMkkTxuHjkjxuRh3GQR0JHI70WlmtnDFFFJJtTJbdgmQk5JY465JPGOtAMxWhMMup3FveXEMVpA0atLcSSr5m3cWIYn7oIxgevWoEuJ4YriFJLuDzPs6iO4kLyJvfazqxJwCOgzwR0Fb66fALa4t2DSR3DO0gY9d3Uf0quuiQmGdJrm5nkmVU82Rl3qFOVxgAcHnOOvXNCAXSS0ct9amSSRLeYCMyOXYAorYJPJwSetWru4lt9nlWU9zuznyig2/Xcw/T0pLKzWzjcCSSV5HLySSY3OenOAB0AHA7VZoAyLCeSbXb1pLSa3P2aAbJChJ+aXn5WI/XtWoxOV+U9fb0qlD/yMN5/16Qf+hzVebqv1/pQAbj/cP6Ubj/cP6U6igBu4/wBw/pVbUCfs6fKf9dF6f89Fq3VW9+b7PF08yZefTb8//suPxq4fEiZ/CyxuP9w/pRuP9w/pTqKgobuP9w/pRuP9w/pTqKAG7j/cP6Ubj/cP6U6igBu4/wBw/pRuP9w/pTqKAGMTj7p6j09aXcf7h/Sh+n4j+dOoAbuP9w/pRuP9w/pTqKAG7j/cP6Ubj/cP6U6igBu4/wBw/pRuP9w/pTqKAG7j/cP6Ubj/AHD+lOooAbuP9w/pRuP9w/pTqKAG7j/cP6UjE4+6eo9PWn01+n4j+dABuP8AcP6Ubj/cP6U6igBu4/3D+lG4/wBw/pTqKAG7j/cP6Ubj/cP6U6igBu4/3D+lG4/3D+lOooAbuP8AcP6Ubj/cP6U6igBu4/3D+lG4/wBw/pTqKAGOTsb5T09qXcf7h/Sh/uN9KdQA3cf7h/Sjcf7h/SnUUAN3H+4f0o3H+4f0p1FADdx/uH9KNx/uH9KdRQA3cf7h/Sjcf7h/SnUUAN3H+4f0o3H+4f0p1FADdx/uH9KNx/uH9KdRQAxCdi/KentS7j/cP6UJ9xfpTqAG7j/cP6Ubj/cP6U6igBu4/wBw/pRuP9w/pTqKAG7j/cP6Ubj/AHD+lOooAbuP9w/pRuP9w/pTqKAG7j/cP6Ubj/cP6U6igBu4/wBw/pSITsX5T09qfTU+4v0oANx/uH9KNx/uH9KdRQA3cf7h/Sjcf7h/SnUUAN3H+4f0rKv55IddsmjtJrg/ZpxsjKAj5oufmYD9e9a9Z83/ACMNn/16T/8AocNAFi0uJbjf5tlPbbcY80od302sf19asUUUAFFFFABRRRQAVmatJMZ7O2gu5YGmc7hDErOygcnLcKBkZOCemK06yNdkgR7XK3Ru8sYTald6gDLH5vlIxgYOeopMaKw0nS5LmSxliuPtuwOl3M++VgMfOjknGDjjjr0wa3x0rB0W4iuNRDyR37XL24eOa78rHlEjhRGcdeTxnpntW/VEhRRRSGFFFFABRRRQBnw/8jDef9ekH/oc1Xm6r9f6VRh/5GG8/wCvSD/0OarzdV+v9KAHUUUUAFVbv/j4sv8Arsf/AEW9Wqqz/PfWsfTbvlz64G3H/j+fwqob/f8AkTLb7i1RRRUlBRRRQAUUUUAFFFFADX6fiP506mv0/Efzp1ABRRRQAUUUUAFFFFABRRRQAUUUUAFNfp+I/nTqa/T8R/OgB1FFFABRRRQAUUUUAFFFFABRRRQAUUUUANf7jfSnU1/uN9KdQAUUUUAFFFFABRRRQAUUUUAFFFFABRRRQA1PuL9KdTU+4v0p1ABRRRQAUUUUAFFFFABRRRQAUUUUAFNT7i/SnU1PuL9KAHUUUUAFFFFABWfN/wAjDZ/9ek//AKHDWhWfN/yMNn/16T/+hw0AaFFFFABRRRQAUUUUAFZmoLGdV07Lsk2ZAp2gqy4+ZDz1PUY/u/WtOs/VdO/tARfu7F9mf+Pq187rjp8wxQAzT9Keznjd7gSxwRGGBRHtKoSD8xydx+VRnjp0rTrA0y1Gn66bZrfTUL25dHtbPymOGAYE7jxyPr+Fb9AdQooooAKKKKACiiigDPh/5GG8/wCvSD/0OarzdV+v9Kow/wDIw3n/AF6Qf+hzVebqv1/pQA6iiigAqrJ/yFIP+uMn/oSVaqr9/VPTyYfz3t/TZ+tVHqyZFqiiipKCiiigAooooAKKKKAGv0/Efzp1Nfp+I/nTqACiiigAooooAKKKKACiiigAooooAKa/T8R/OnU1+n4j+dADqKKKACiiigAooooAKKKKACiiigAooooAa/3G+lOpr/cb6U6gAooooAKKKKACiiigAooooAKKKKACiiigBqfcX6U6mp9xfpTqACiiigAooooAKKKKACiiigAooooAKan3F+lOpqfcX6UAOooooAKKKKACs+b/AJGGz/69J/8A0OGtCs+b/kYbP/r0n/8AQ4aANCiiigAooooAKKKKACszVPLlu7O1ZZzJKWIMdy8IVRjcSVIyemB/LmtOszVRBNcWdpJbmWSViyOJDGYwvVgw5B5xgdfpQBHZR29nrclv5DieSHfHO9w8xZARkZY5XBboOD61r1k2SwWesSWnkMJZIvMSd52mZ0BAIJblcE9ORznrmtajoHUKKKKACiiigAooooAz4f8AkYbz/r0g/wDQ5qvN1X6/0qjD/wAjDef9ekH/AKHNV5uq/X+lADqKKKACqsf/ACFJ/wDrjH/6E9Wqqw/Pf3TjoqpEfqMt+WHH61cdn/XVEy3RaoooqCgooooAKKKKACiiigBr9PxH86dTX6fiP506gAooooAKKKKACiiigAooooAKKKKACmv0/Efzp1Nfp+I/nQA6iiigAooooAKKKKACiiigAooooAKKKKAGv9xvpTqa/wBxvpTqACiiigAooooAKKKKACiiigAooooAKKKKAGp9xfpTqan3F+lOoAKKKKACiiigAooooAKKKKACiiigApqfcX6U6mp9xfpQA6iiigAooooAKz5v+Rhs/wDr0n/9DhrQrPm/5GGz/wCvSf8A9DhoA0KKKKACiiigAooooAKxNY1LRywtp2a6ukJZIbTc0ysBzjZyp+pFbdZdzoytI81jeXNjMxZiY33RliOpjbK9eeAD70mBV8Ou10xvYbEwWsq4Sa4uGlnkHGOpO1fvcbuvat6sjQ7TUNMhSwuPs81tEuIp4yVY9OGQ59TyD26Vr1TApaldTQC3ittnnXEvlq0gJVeCxJAIzwp4yKXTLqS7st8oVZkd432j5dysVJHtxmk1K2mnFvLbeWZ7eUSKsjFVbgqQSAccMecGk022ns7ZI5PLZ3d5JmVjgMzFsKMcjJx26Ugf9f19xVgm1V9SmtTcWbpFFlpBbMu1z90Y8w545PTt61CdTv4INQmnltHjtyIopBE0YMhIBzlz8oJA6jv6Vp2Fq9v9paUqXmnaTK+nRf0AqvDYzwaPHbhLaW4VvMYSglGbduPOMjnoccdcUAWdOma4tRK13bXYYnElsu1CPT7zfzp13exWmzzUnbfnHlQPL09doOPxqLT7eaJria42LLcSB2SNiyphQoAJAzwueg61doAyLC7juddvZI1mUC2gH7yF4z96XswB79a1GYZXr19D6VSh/wCRhvP+vSD/ANDmq83Vfr/SgA3D0P5GjcPQ/kadRQA3cPQ/karWjD7Re9f9cOx/55pVuqtl8zXMo+7JMcevygIf1U1cdmS90WNw9D+Ro3D0P5GnUVBQ3cPQ/kaNw9D+Rp1FADdw9D+Ro3D0P5GnUUAN3D0P5GjcPQ/kadRQAxmGO/Udj60u4eh/I0P0/Efzp1ADdw9D+Ro3D0P5GnUUAN3D0P5GjcPQ/kadRQA3cPQ/kaNw9D+Rp1FADdw9D+Ro3D0P5GnUUAN3D0P5GjcPQ/kadRQA3cPQ/kaRmGO/Udj60+mv0/EfzoANw9D+Ro3D0P5GnUUAN3D0P5GjcPQ/kadRQA3cPQ/kaNw9D+Rp1FADdw9D+Ro3D0P5GnUUAN3D0P5GjcPQ/kadRQA3cPQ/kaNw9D+Rp1FADHYbG69PQ0u4eh/I0P8Acb6U6gBu4eh/I0bh6H8jTqKAG7h6H8jRuHofyNOooAbuHofyNG4eh/I06igBu4eh/I0bh6H8jTqKAG7h6H8jRuHofyNOooAbuHofyNG4eh/I06igBiMNi9enoaXcPQ/kaE+4v0p1ADdw9D+Ro3D0P5GnUUAN3D0P5GjcPQ/kadRQA3cPQ/kaNw9D+Rp1FADdw9D+Ro3D0P5GnUUAN3D0P5GjcPQ/kadRQA3cPQ/kaRGGxevT0NPpqfcX6UAG4eh/I0bh6H8jTqKAG7h6H8jRuHofyNOooAbuHofyNZV/dx22u2UkizMDbTj93C8h+9F2UE9uta9Z83/Iw2f/AF6T/wDocNAFi0vYrvf5STrsxnzYHi6+m4DP4VYoooAKKKKACiiigAooooAKKKKACiiigAooooAKKKKAM+H/AJGG8/69IP8A0OarzdV+v9Kow/8AIw3n/XpB/wChzVebqv1/pQA6iiigAqrp/wDx7v8A9dpf/RjVaqrp3Nkj9pWaUfRmLD8cGqXwv+u5L+Jf12LVFFFSUFFFFABRRRQAUUUUANfp+I/nTqa/T8R/OnUAFFFFABRRRQAUUUUAFFFFABRRRQAU1+n4j+dOpr9PxH86AHUUUUAFFFFABRRRQAUUUUAFFFFABRRRQA1/uN9KdTX+430p1ABRRRQAUUUUAFFFFABRRRQAUUUUAFFFFADU+4v0p1NT7i/SnUAFFFFABRRRQAUUUUAFFFFABRRRQAU1PuL9KdTU+4v0oAdRRRQAUUUUAFZ83/Iw2f8A16T/APocNaFZ83/Iw2f/AF6T/wDocNAGhRRRQAUUUUAFFFFABRRRQAUUUUAFFFFABRRRQAUUUUAZ8P8AyMN5/wBekH/oc1Xm6r9f6VRh/wCRhvP+vSD/ANDmq83Vfr/SgB1FFFABVXTP+QXaf9cU/wDQRU08qwQSTOCVjUsQOuAM02ziaCzghcgtHGqkjpkDFV9kn7RNRRRUlBRRRQAUUUUAFFFFADX6fiP506mv0/Efzp1ABRRRQAUUUUAFFFFABRRRQAUUUUAFNfp+I/nTqa/T8R/OgB1FFFABRRRQAUUUUAFFFFABRRRQAUUUUANf7jfSnU1/uN9KdQAUUUUAFFFFABRRRQAUUUUAFFFFABRRRQA1PuL9KdTU+4v0p1ABRRRQAUUUUAFFFFABRRRQAUUUUAFNT7i/SnU1PuL9KAHUUUUAFFFFABWfN/yMNn/16T/+hw1oVnzf8jDZ/wDXpP8A+hw0AaFFFFABRRRQAUUUUAFFFFABRRRQAUUUUAFFFFABRRRQBnw/8jDef9ekH/oc1Xm6r9f6VRh/5GG8/wCvSD/0OarzdV+v9KAHUUUUAZ+sM/2OSMMI0kjcGQkYzjhcngZ9T6Y6kVbtnkkgVpV2sc9sZ54OO2Rzg9M4qWircvdUbEqPvXuFFFFQUFFFFABRRRQAUUUUANfp+I/nTqa/T8R/OnUAFFFFABRRRQAUUUUAFFFFABRRRQAU1+n4j+dOpr9PxH86AHUUUUAFFFFABRRRQAUUUUAFFFFABRRRQA1/uN9KdTX+430p1ABRRRQAUUUUAFFFFABRRRQAUUUUAFFFFADU+4v0p1NT7i/SnUAFFFFABRRRQAUUUUAFFFFABRRRQAU1PuL9KdTU+4v0oAdRRRQAUUUUAFZ83/Iw2f8A16T/APocNaFZ83/Iw2f/AF6T/wDocNAGhRRRQAUUUUAFFFFABRRRQAUUUUAFFFFABRRRQAUUVXu7Czvdn2y0guNmdvmxh9ueuM/QUAV4f+RhvP8Ar0g/9Dmq83Vfr/SsSOOz0jWbny7F4oJbeHb9ms3ZSwaTP3FIzgr19qsPrVijxq0d2pdtqg2Mw3HBOB8nPAJ/CgDVorN/taz/AOeF7/4L5/8A4ij+1rP/AJ4Xv/gvn/8AiKANKis3+1rP/nhe/wDgvn/+Io/taz/54Xv/AIL5/wD4igDSorN/taz/AOeF7/4L5/8A4ij+1rP/AJ4Xv/gvn/8AiKANKis3+1rP/nhe/wDgvn/+Io/taz/54Xv/AIL5/wD4igDSorN/taz/AOeF7/4L5/8A4ij+1rP/AJ4Xv/gvn/8AiKANKis3+1rP/nhe/wDgvn/+Io/taz/54Xv/AIL5/wD4igDQfp+I/nTqypdasY0DPHdoCyrlrGYckgAfc7k4p/8Aa1n/AM8L3/wXz/8AxFAGlRWb/a1n/wA8L3/wXz//ABFH9rWf/PC9/wDBfP8A/EUAaVFZv9rWf/PC9/8ABfP/APEUf2tZ/wDPC9/8F8//AMRQBpUVm/2tZ/8APC9/8F8//wARR/a1n/zwvf8AwXz/APxFAGlRWb/a1n/zwvf/AAXz/wDxFH9rWf8Azwvf/BfP/wDEUAaVFZv9rWf/ADwvf/BfP/8AEUf2tZ/88L3/AMF8/wD8RQBpU1+n4j+dZ/8Aa1n/AM8L3/wXz/8AxFMl1qxjQM8d2gLKuWsZhySAB9zuTigDVorN/taz/wCeF7/4L5//AIij+1rP/nhe/wDgvn/+IoA0qKzf7Ws/+eF7/wCC+f8A+Io/taz/AOeF7/4L5/8A4igDSorN/taz/wCeF7/4L5//AIij+1rP/nhe/wDgvn/+IoA0qKzf7Ws/+eF7/wCC+f8A+Io/taz/AOeF7/4L5/8A4igDSorN/taz/wCeF7/4L5//AIij+1rP/nhe/wDgvn/+IoA0qKzf7Ws/+eF7/wCC+f8A+Io/taz/AOeF7/4L5/8A4igDQf7jfSnVlTa1YxQySPHdoiKWZmsZgFAHUnZxT/7Ws/8Anhe/+C+f/wCIoA0qKzf7Ws/+eF7/AOC+f/4ij+1rP/nhe/8Agvn/APiKANKis3+1rP8A54Xv/gvn/wDiKP7Ws/8Anhe/+C+f/wCIoA0qKzf7Ws/+eF7/AOC+f/4ij+1rP/nhe/8Agvn/APiKANKis3+1rP8A54Xv/gvn/wDiKP7Ws/8Anhe/+C+f/wCIoA0qKzf7Ws/+eF7/AOC+f/4ij+1rP/nhe/8Agvn/APiKANKis3+1rP8A54Xv/gvn/wDiKP7Ws/8Anhe/+C+f/wCIoA0E+4v0p1ZUOtWMsMciR3bo6hlZbGYhgR1B2c0/+1rP/nhe/wDgvn/+IoA0qKzf7Ws/+eF7/wCC+f8A+Io/taz/AOeF7/4L5/8A4igDSorN/taz/wCeF7/4L5//AIij+1rP/nhe/wDgvn/+IoA0qKzf7Ws/+eF7/wCC+f8A+Io/taz/AOeF7/4L5/8A4igDSorN/taz/wCeF7/4L5//AIij+1rP/nhe/wDgvn/+IoA0qKzf7Ws/+eF7/wCC+f8A+Io/taz/AOeF7/4L5/8A4igDSpqfcX6Vn/2tZ/8APC9/8F8//wARTIdasZYY5Eju3R1DKy2MxDAjqDs5oA1aKzf7Ws/+eF7/AOC+f/4ij+1rP/nhe/8Agvn/APiKANKis3+1rP8A54Xv/gvn/wDiKP7Ws/8Anhe/+C+f/wCIoA0qz5v+Rhs/+vSf/wBDhpv9rWf/ADwvf/BfP/8AEVUkjs9X1m28yxeWCK3m3fabN1UMWjx99QM4DdPegDdoqvaWFnZb/sdpBb78bvKjCbsdM4+pqxQAUUUUAFFFFABRRRQAUUUUAFFFFABRRRQAUUUUAFU76CSW60541ysNwXc56DypFz+bD86uUUAFFFFABRRRQAUUUUAFFFFABRRRQAUUUUAU9UgkuLVEiXcwuIHIzjhZVYn8gauVBDe2txLJFBcwyyRHDokgYp9QOlLb3Vvdoz208Uyq20mNwwB9OO9AE1FFFABRRRQAUUUUAFFFFABRRRQAVT1SCS4tUSJdzC4gcjOOFlVifyBq5TBIhkaMOpdQCVzyAc4OPwP5UAPoqG3ure7Rntp4plVtpMbhgD6cd6moAKKKKACiiigAooooAKKKKACiiigCnrEElzo19bwrullt5ERc4ySpAHNXKg+2Wpujai5h+0AZ8neN+PXHWliureeWSKGeKSSI4kRHBKH3HagCaiiigAooooAKKKKACiiigAooooAKKKge8tUuktXuYVuHGViLgOw9h17GgCLR4JLbRrG3mXbLFbxo65zghQCOKuVCLq3a6a2WeI3CruaION4HrjrjmpqACiiigAooooAKKKKACiiigAooooAKp6PBJbaNY28y7ZYreNHXOcEKARxUz3VukDTvcRLChIaQuAqkHByfrxTZb60htluJbqCOB8bZWkAVs9MHpQBYopKWgAooooAKKKKACiiigAooooAKKKKACiiigAooooAKKKKACiiigAooooAKKKKACiiigAooooAKKKKACiiigAooooAKRsFTnpjnnFLTWVXUqyhlYYIIyCKAOauYRcadcXNjEYbS1spYbYj70oI5I77fl49evpnQ0/yv7ZuPs23yfskH3Omcvj/x3H4Yq5baXp9pL5trY20EmMbo4VU49MgVLbWltZoUtbeKBCdxWJAoJ9eKYf1+X+RNRRRSAKKKKACiiigAooooAKKKKAI5pPJheQq77FLbUGWOOwHc1yQuDIdbZVuRczWAdt0EiYb95wNwGABgD1x9a7GmCNBI0gRQ7AAtjkgZwM/ifzoGmZen+V/bNx9m2+T9kg+50zl8f+O4/DFa9Q21pbWaFLW3igQncViQKCfXipqbJQUUUUhhRRRQAUUUUAFFFFABRRRQBzNjJPDJGZI7ZxNfTLtKHzVfL4fOf7oxjHTvTtF2ebo/l43/AGB/Nx1zlOv/AALd+Oa3RaWwujdC3iFwRtMuwbyPTPWlhtLa3kkkgt4opJTmRkQKXPqSOvU0LQCaiiigAooooAKKKKACiiigAooooAK5i+/4/rtsIIBfW/mRt/rHf5NrKew6cYOcHkV09QPZ2r3SXT20LXCDCylAXUex69zQt7gYNtt86yxj7R/adxv/AL2MSZz+Gz9K6WoVtLZLprpbeIXDja0oQbyPQnr2H5VNQD3CiiigAooooAKKKKACiiigAqOaITwtEzOqsMEoxU/gRyPwqSigDmLKKOG00yJVCwJqUy47DBl2/rj8cUlh5X2u383b9l/03y933ceYOn/Ad34ZrontLaS3a3kt4nhcktGyAqSTnJHTrzTZbGznt0t5rSCSBMbI3jBVccDA6Ch6j6/15lfQd/8AYVhvzu8hOvXoK0KSlpt3dxBRRRSAKKKKACiiigAooooAKKKKACiiigAooooAKKKKACiiigAooooAKKKKACiiigAooooAKKKKACiiigAooooAKKKKACiiigAooooAKKKKACiiigAooooAKKKKACiiigAooooAKKKbIxSNmVGcgEhVxlvYZwKAHUVzP9p3srELY3w8+9AQiSPhUxuUfP8A7DZ7c0/R724i1W8W6meS2nu5I4txz5Trj5c+hHQeo96Fr/Xp/mD0/r+ux0dFc7pWqTjTbOFEN1eXDSkebKVAVXOSzYJx0A4NWf7WEr28ctu0dwt35EiLMcI2wsDkfeUjHBA6+ooA2aKwrzXriGzur6308T2lszKWM212KnBIXaRtB4znPB4qH+1by2vNWmW2M9tblJG3TFdi+WpIQYOT1PYUAdHRXO22o3/9oaq1vb/aYI3RwJJym0GNTtQYPPU44HPWrv8Aa7XLQJpkCXDywicmWTy1RD0yQCcn0x2NAGrRWKuuSXDWkdpZhpp/NDLLLsETRkBgSAfU8j29eJLfVbq7kka2so5LeOYwvi4AlUg4J2EY9+WzjnHagDWooooAKKKKACiiigAooooAKKKKACiiigAooooAKKKKACiiigAooooAKKKKACiiigAooooAKKKKACiiigAooooAKKKKACiiigAooooAKKKKACiiigAooooAKKKKACiiigAooooAKKKKACiiigAooooAKKKKACiiigAooooAKKKKACiiigAooooAKKKKACiiigAooooAKKKKACiiigApkiCSNkOcMCOGKn8xyPqKfRQBg2vhxYmszLNOfKRjJtu5uZDjlfm4H3vrmrEOkMbO+gmdQbi5eeN05KE4KnnuCM1rUUAczF4cmWxsPtEVleXNt5geOYExOHbPBKnBHHb1HvVuHSJVW1K29ha+Vd+c0dspVdu1lxnA3NyOcCtuigDjdQmaLTtQ0izuLOTzHkCRMzC4BYklBFjnknDZxg56CtptKnNvq8YePN6m2PJPH7oJzx6jtmtiijpYd9bmDDp+rWk179na0aO624LuwMZCBScBfm6dMjp154lj0qfTpYJdNEUuy3W3dJ3KZC8hgwB55PGO/tWzRQIxrHR5rW6tJnlSQp57TEZGXkYH5R6DB6mo7zSbm7vVle2sI5EmVxexlhMFBzjbt9Pl+9jvjtW7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>
            <a:extLst>
              <a:ext uri="{FF2B5EF4-FFF2-40B4-BE49-F238E27FC236}">
                <a16:creationId xmlns:a16="http://schemas.microsoft.com/office/drawing/2014/main" id="{B8F2E424-19E6-47F6-A6F0-B186FB56C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FE5F6F-AD4B-457E-B7B4-0DC45972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24" y="2098573"/>
            <a:ext cx="4419600" cy="1454423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performance on</a:t>
            </a:r>
            <a:br>
              <a:rPr lang="en-US" dirty="0"/>
            </a:br>
            <a:r>
              <a:rPr lang="en-US" dirty="0"/>
              <a:t>training data</a:t>
            </a:r>
          </a:p>
        </p:txBody>
      </p:sp>
      <p:sp>
        <p:nvSpPr>
          <p:cNvPr id="10" name="AutoShape 2" descr="data:image/jpeg;base64,/9j/4AAQSkZJRgABAQEAAAAAAAD/2wBDABALDA4MChAODQ4SERATGCgaGBYWGDEjJR0oOjM9PDkzODdASFxOQERXRTc4UG1RV19iZ2hnPk1xeXBkeFxlZ2P/2wBDARESEhgVGC8aGi9jQjhCY2NjY2NjY2NjY2NjY2NjY2NjY2NjY2NjY2NjY2NjY2NjY2NjY2NjY2NjY2NjY2NjY2P/wAARCAIVAs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CiiigAooooAKKKKACiiigAooooAKKKKACiiigAooooAKKKKACiiigAooooAKKKKACiiigAoorz7xJpOr6Tb/AGxfEd7Iss4QRhnULuJ77+1HUD0GiuVdrvwdpE91d3s2rl5EVRKxXZ16Elq1tR1j7DqOm2nkeZ9udl3b8bMAdsc9fagDUormpfE90dUvrCz0eS6ltMcrMFBHcnI49hzmquqeIor7wrBqMIu4d1wsbLDP5Tq3ORuwcj8KFqGx19Fc/f8AiOe21w6VbaZJdzGESIVlC5PocjAHvn8KfpviaC7029u7mB7V7ElZ4iwYgj0Pf0o8wN2iuRuPGd1a6al/PocscEzAQMZxhwfXjK8cjjn1rqy6rGZHIVQMknsKAH0Vyx8YSmBr+PR7h9KVtpuhIATzjITrj3zVDxTqOo3Wsabaad9o+zXEZkjNtdCJp8jP3scY9+tAHcUVn6jenSNEluzG0xt4wdrPy3Qctjr71ip4xmWC1vLrR5oNOuCF+0mUHaT/ALOM4z34yKOtg6XOqorE1fW7uxuGitNKkulRN7zPKIYx7Bm4JqtJ4uhHhj+2obVnAcRtCz7SDnB5waAOkorCTXL/AOwy3Uuh3Kj5fIjRw7y57kAfKB3zTNL8Svd6s2mXtj9kudhdQtwsoIHYleh9qAOgorjo/HE8mnPfrokptopNk0gnGF5GMcZJ59Pxq/beKWl1O0tp9Nmt4L4E20zuCX4zyo+7+fegHodFRXO3fiWdbu6h03Spb6Oz4uJRKECnuFB+8RzVHXvEt2YtHm0iLfBeSrzvCs5B/wBX/s+hNAHYUVz9z4huluksbPSXur5YlluIhOqrDkdNx4Jptx4shj8ONq0NszlJBFJA7bWRs4IJwaAOiorm5/FE9npz3t9pUlujMq2ymZS0pbPUfw9O9XNL1e9urw21/o89k2zesgcSxkem4DAPtQBsUVzfjq/vbDQi9kGQu4V5kfaYxnt356cVDa6rcaNptnaS2t5d6ndsxjt5bkSvj1L4wBj24oWoM6qisTTvEBupbq1urN7O+tk8xoHcMGX1DDqP8ah0HxFea35MsekNFasWDztOCFIz0GMt29KAOhormfGd7LZNpLx3L28bXiiUq5UFe+faqdpf3Pi7WXFpdy2mlWZG7ypCkk5PTOOQP89egtQeh2VFcHrWt3mk+NtwlmexiiTzot5KqpwC2PXJFXkvrh/FOuRrdStAlkHiUSHap2qcgdB9aV9L+v4DtrY66ivPfDPiC7l0LUbS8nmNwLWSe2mdyWZQCDg9eCP5+ldV4TmluPDVjLPK8sjISzuxYn5j1JqrE3NiiiikMKKKKACiiigAooooAKKKKACiiigAooooAKKKKACiiigAooooAKKKKACiiigAooooAKKKKACiiigAooooAKKKKACiiigAooooAKKKKACiiigAooooAKKKKACiiigAooooAKKKKACiiigArnfG1tPdaRCltDJM4uY2KxqWIHPPFdFRQBgeNbC41Hw9LFaRmWVXVwg6nB5xWTcz32ra/oVwNJvreCB23tNFjBIGeOw46nGa7WihaMHqc1odrcReKdemkglSKVk8t2QhX4PQ9651dMv/APhB1t/sNz5/9ob/AC/Kbdt9cYzj3r0eihafh+APW5zUdrcDx+9yYJfI+xBfN2HbnI4z0zWdb6PeXdt4ptjBJE1zOWhLqVEmCSME9QeOfeu2qG7tYb21ktrlN8Mq7WXOMik9rf1vcFuef+IL+9n8IW9nNpVzbG3aNJZJl2qSBgbO5z9K766g+1WEtuW2+bEUz6ZGKxYPBthE0Ikur+4ghbdHbzT5iUjp8uBXRU3qn5gtGrdDhI21SDw0/hz+xrp7rDRLMqjySpP3t341cfSrm017w3GsUksdpAySSqhKqduOT2rr6Kd9bhbSxjeL/wDkVtQ/65f1FczK+o6z4Y0/RYtKuEd0i3XDAeSIxjDBvXGOOvWu11Kxi1Kwms52dY5l2sUIBH0zT7O2Sys4LWIsUhQRqW6kAY5pL/IDjtSspo/E80l/pFzqtuYlWz2DciEAAhucDnPWqS6Zfr8P7izNjcC5F3nyhESSMjkDHI9xXotFH9fjcP6/CxzXjC1vbjQIUtIpZVWRDPDGSGdAOR6+nFZWk2ZXxdZ3Vrolzp9iIHRd8eCWweX64645PNd1RR3DpY4C1069X4dX9q1ncC4afKxGJt5G5eQMZ7Vo3tndNqPhZltpisC/vSEOI/lX73p+NddRT6/d+APX8fxPPLrRIbPV9ROoaDd6mJ5TLbS25bHPO1iDxyetXtX0ya10rRJbTSpY1tLoSyWkDGZkBOTz1P8A9eu1opLRf10B6nA6ppcb69JqV/ol7fWd5ErqkQbzIXwBtZQR6VLqWlOPBEsVno0tnJLOr/ZkkaZ+o5PccDpXc0UeQeZja/D5uiLG+lnUU+XfCJNjgY6rxyR6cVz/AIZ0+e319ZNNttTs9NCHz474bQzHoFHftz9a7mijrcVtLHPeObae68NyxW0Mk0hkQhI1LHr6CoNatbu01nTNat7WW7SCIxTQxDLgEHkDv1rqKKFoN6nJ2Vtealrl9rMtnNaQ/ZTBDFMuJH9yvarvgi3ntfDNtFcwyQyBnykilSPmPY1v0ULQNzl/G1hJqK6XClvLNH9rXzfLUnap4JOOg96r6tps+ga1a6totm8kDAQ3NtboTlfUAfTr6getdhRQtA3OTbTWvvGd61xaymyuLARl2QhSSV4z6/4Vl+G9I1HT9S1iK6hmYLaNFFKUO2QDAXae/GOK9AopW/X+vxA88fw/dzeBrOWK3mj1G08z92UIdkZm3Ljr0Of/ANddX4Thlt/DVjFPE8UioQyOpUj5j1BrYoqr7isFFFFIY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Ve7v7Oy2fbLuC3352+bIE3Y64z9RQBYqOWeOKSFJGw0z7EGDydpbH5KfyrOGvW81w8NhE+oeWis720sRVckgDJcc/Kf0qC8u7qe5sZF0m7At5zI2ZIOR5brx+89WFAG5RWb/alx/0CL3/v5B/8co/tS4/6BF7/AN/IP/jlAGlRWb/alx/0CL3/AL+Qf/HKP7UuP+gRe/8AfyD/AOOUAaVFZv8Aalx/0CL3/v5B/wDHKP7UuP8AoEXv/fyD/wCOUAaVFZv9qXH/AECL3/v5B/8AHKP7UuP+gRe/9/IP/jlAGlRWb/alx/0CL3/v5B/8co/tS4/6BF7/AN/IP/jlAGlRWb/alx/0CL3/AL+Qf/HKP7UuP+gRe/8AfyD/AOOUAXp547eMPK21S6oDgnlmCgfmRUlYeo3d1dWyRx6TdgieGT5pIOiyKx/5aegNWv7UuP8AoEXv/fyD/wCOUAaVFZv9qXH/AECL3/v5B/8AHKP7UuP+gRe/9/IP/jlAGlRWb/alx/0CL3/v5B/8co/tS4/6BF7/AN/IP/jlAGlRWb/alx/0CL3/AL+Qf/HKP7UuP+gRe/8AfyD/AOOUAaVFZv8Aalx/0CL3/v5B/wDHKP7UuP8AoEXv/fyD/wCOUAaVFZv9qXH/AECL3/v5B/8AHKP7UuP+gRe/9/IP/jlAGlUc88dvGHlbapdUBwTyzBQPzIqj/alx/wBAi9/7+Qf/AByquo3d1dWyRx6TdgieGT5pIOiyKx/5aegNAG5RWb/alx/0CL3/AL+Qf/HKP7UuP+gRe/8AfyD/AOOUAaVFZv8Aalx/0CL3/v5B/wDHKP7UuP8AoEXv/fyD/wCOUAaVFZv9qXH/AECL3/v5B/8AHKP7UuP+gRe/9/IP/jlAGlRWb/alx/0CL3/v5B/8co/tS4/6BF7/AN/IP/jlAGlRWb/alx/0CL3/AL+Qf/HKP7UuP+gRe/8AfyD/AOOUAaVFZv8Aalx/0CL3/v5B/wDHKP7UuP8AoEXv/fyD/wCOUAXrieO2t5biZtsUSF3bBOABknipKw9Uu7q80q8tY9Juw80DxqWkgwCVIGf3nvVr+1Lj/oEXv/fyD/45QBpUVm/2pcf9Ai9/7+Qf/HKP7UuP+gRe/wDfyD/45QBpUVm/2pcf9Ai9/wC/kH/xyj+1Lj/oEXv/AH8g/wDjlAGlRWb/AGpcf9Ai9/7+Qf8Axyj+1Lj/AKBF7/38g/8AjlAGlRWb/alx/wBAi9/7+Qf/AByj+1Lj/oEXv/fyD/45QBpUVm/2pcf9Ai9/7+Qf/HKP7UuP+gRe/wDfyD/45QBpUVm/2pcf9Ai9/wC/kH/xyj+1Lj/oEXv/AH8g/wDjlAF63njubeK4hbdFKgdGwRkEZB5qSsPS7u6s9Ks7WTSbsvDAkbFZIMEhQDj957Va/tS4/wCgRe/9/IP/AI5QBpUVm/2pcf8AQIvf+/kH/wAco/tS4/6BF7/38g/+OUAaVFZv9qXH/QIvf+/kH/xyj+1Lj/oEXv8A38g/+OUAaVFZv9qXH/QIvf8Av5B/8co/tS4/6BF7/wB/IP8A45QBpUVm/wBqXH/QIvf+/kH/AMco/tS4/wCgRe/9/IP/AI5QBpUVm/2pcf8AQIvf+/kH/wAco/tS4/6BF7/38g/+OUAaVR288dzbxXELbopUDo2CMgjIPNUf7UuP+gRe/wDfyD/45VXS7u6s9Ks7WTSbsvDAkbFZIMEhQDj957UAblFZv9qXH/QIvf8Av5B/8co/tS4/6BF7/wB/IP8A45QBpUVm/wBqXH/QIvf+/kH/AMco/tS4/wCgRe/9/IP/AI5QBpUVm/2pcf8AQIvf+/kH/wAcph163huEhv4n0/zEZke5liCtggEZDnn5h+tAGrRVe0v7O93/AGO7guNmN3lSB9uemcfQ1YoAKKKKACiiigAooooAKKKKACiiigAooooAKKKKAM+H/kYbz/r0g/8AQ5qvN1X6/wBKow/8jDef9ekH/oc1Xm6r9f6UAOooooAKKKKACiiigAooooAKKKKACiiigBr9PxH86dTX6fiP506gAooooAKKKKACiiigAooooAKKKKACmv0/Efzp1Nfp+I/nQA6iiigAooooAKKKKACiiigAooooAKKKKAGv9xvpTqa/3G+lOoAKKKKACiiigAooooAKKKKACiiigAooooAan3F+lOpqfcX6U6gAooooAKKKKACiiigAooooAKKKKACmp9xfpTqan3F+lADqKKKACiiigArPm/5GGz/69J//AEOGtCs+b/kYbP8A69J//Q4aANCiiigAooooAKKKKACiiigAooooAKKKKACiiigAooooAz4f+RhvP+vSD/0OarzdV+v9Kow/8jDef9ekH/oc1Xm6r9f6UAOooooAKKKKACiiigAooooAKKKKACobmVokQIBudggZvuqT3P8AL3JA4zU1Vb/54kt/+e7iM+m3ksPxUMPxqoq7JlogtLkXdsJAQw3Ab1BCv0ORn69OxBHarVUoVW1ma1VQsbfvIgBgAZG4fgSD/wACwOlXac0r6bBC9tdwoooqCgooooAKKKKACiiigAorOk1IpcbAu/L+WIVUmTPqT0AOCQDjjnPaku1vLkA/ZU8kA5ikIZmPGCVyFOOeN3cHqMVqqbur6GftF01NKo1kjmiV4nV0JGGU5B5ql9hu5bPyZ73B2/8ALNMj6NuyWHbtkdc5oitb2LfIblPMkYbg6bwMcDkbefU49B2o5I2+IOaV9jRorJs57v8AtHyZ42SQqWkJYsjAcfLwMEEr07E55rWqZwcHYqEuZXCiiioKCisi0Mi6kqFQBgh7gf8ALdxnI/UH/Z2so4zWvVzhyuxEJcyCiiioLCiiigAooooAa/3G+lOpr/cb6U6gAooooAKKKKACiiigAooooAKKKKACiiigBqfcX6U6mp9xfpTqACiiigAooooAKKKKACiiigAooooAKan3F+lOpqfcX6UAOooooAKKKKACs+b/AJGGz/69J/8A0OGtCs+b/kYbP/r0n/8AQ4aANCiiigAooooAKKKKACiiigAooooAKKKKACiiigAooooAz4f+RhvP+vSD/wBDmq83Vfr/AEqjD/yMN5/16Qf+hzVebqv1/pQA6iiigAooooAKKKKACiiigAooooAKqxfvr2Sbqka+Uh985fHqPuj6qaW6vEth9x5GAyVjxkDoOpHU8AdT2zS2KbLOIFldiu5mU5DMeSR7EkmrSajchu8rCXsbPCrxruliYOgzjJ6Y/EEj2zmpopEmiSWM5R1DKfUGlfp+I/nWTaR30Fw4jTfuYvKJXZUBPZODxnJBHYkMM4pxjzRfkKT5X6mxRWRdSakJsrbhnxmIRzNt9w3ygH/gRHH3ecmrjahFGMSq8UpICxOAGYnoFOcHt0PGecUOk9Lagqi1uW6KjhlWZCQCCDhlbqp9DUlZtWNNwoqnc6hHbsxfaIo2CyOz4IJGcAfxHHJ/TJ4qRruLy0aE+eXzsWIg7sdTnOMD1z7dcVXJLexPPHYsVHPKsELSsCQo6DqT2A9z0FV5dSt1icwt58qqSIUBL59CAMr6cjioLOSS6vMuWkjiywY4XbJ0xgdsE4BORzu7Vapu13sS6ivZFu3g2EyyhWuGzl+uBnhQfQcemevU1YoorNu5aVgpr9PxH86dTX6fiP50hle7/dy29wP4X8tvUq/GP++tp/CrVRXUP2i1mh3bfMQpnGcZGKLabz7eOXbtLLkrnO09x9QeKp6xRK0kS1DdytDbSOgBkxhAehY8KPxJFTVVb99foBylupY/754H4hd2R/tCiK11CWwPabbNYoT+8jw0bt1LDuT7859cn1qaCVZ4VlUEBh0PUHuD7joakrKkvRY3sy+WTbE7ncZ+R8AsAMc8EMf+BHnpVRTqaLcltQ16GjNKsKAkEknCqvVj6CiGVZkJAIIOGVuqn0NV5IJrwfvz5CDlRGf3gOMA7ux56D8yCRRAgsW8o/6qRhsfAGDgDaceuOO3bjABOVW8w5nfyLlFFFZmgUUUUANf7jfSnU1/uN9KdQAUUUUAFFFFABRRRQAUUUUAFFFFABRRRQA1PuL9KdTU+4v0p1ABRRRQAUUUUAFFFFABRRRQAUUUUAFNT7i/SnU1PuL9KAHUUUUAFFFFABWfN/yMNn/16T/+hw1oVnzf8jDZ/wDXpP8A+hw0AaFFFFABRRRQAUUUUAFFFU7jVLO3laFpTJMv3ooUaV19yqgkD3IoAuUVQj1ixeRY2leB3OEFxE8O8+i7wNx9hV+gAoqte3iWcasyPI8jhI448bnY9hkgdATye1LaXaXlotxErANkFGGGUg4Kn3BBFAFiisr+20jnkiurK6tvLhad2k8tgqDudrE/T1wfSnrrEX2aeWa3ngeFBIYZAu8qehGCRyQR169cUAaVFQ200k8e6S2ltznGyUqT9flJH61NQBnw/wDIw3n/AF6Qf+hzVebqv1/pVGH/AJGG8/69IP8A0OarzdV+v9KAHUUUUAFFFFABRRRQAUUUUAFZUV5cyXfkxqWlK7pVZQEt+uBkck8dP4uoIFaUsiQxPLIcIilmPoBUVlG8duplGJn+eTv8x6j6DoPYCtItJNtESTbSTIX01JnEk8rvLkEsMAYGcADt1OD94Z61cVVRAqKFVRgADAAp1FS5N7jUUthr9PxH86dTX6fiP506pKCoriCO5iMcg47HuP8AP69DxUtFNO2qE1fRlOOM2AxGjSwnk7QNynGM4GMjA6DkdAMYAd9uif5YD5kp+6nIyP73+7/tdPTJ4qeWNJonikGUdSrD1BqvbWKwzvOzB5CCoYLt4Jyc+5PJ6DPQDJzpeLV5bkWknaOwLZI84urhQ1wBgYJ2qM5Ax3wecnvzxwAXWnWt0dzxIJM58wIpb07gg8etW6Knnle9yuSNrWI4IY7eFYYUCRoMBRUlFFQ3fVlJWCiiigApr9PxH86dTX6fiP50AOqra/u57mHoA/mKP9lhnP4sH/8A1Yq1VG7mjtb23ldwvmBo2HtjduPsMH6bieKuCvdESdrMfqUrQ228Bym4BxH98g8YX3JI/DOOcUmlxyx2v70YZm3ZOSx4HXPPXOM84xnnNOg/0mRbo/6vaPJB98/N9SD+A9MkVapt2jyiSvLmCont4pJVkdcsuO5wccjI74PIz07VLRUJtbFtXCorqMzWs0ShSXQqA2cHI745xUtFCdncGr6GZbTywSsZhN5BzukkBOG4/IYzkj5OAQRkir4niJjAlTMoyg3D5x149akrHv7AwSTXMG1I5WDXByQVUdSo6ZH3geoIPXOK1XLUeuhm+aC01NiiiisTUa/3G+lOpr/cb6U6gAooooAKKKKACiiigAooooAKKKKACiiigBqfcX6U6mp9xfpTqACiiigAooooAKKKKACiiigAooooAKan3F+lOpqfcX6UAOooooAKKKKACs+b/kYbP/r0n/8AQ4a0Kz5v+Rhs/wDr0n/9DhoA0KKKKACiiigAooooAKzL64mt7u0sbBYInuTI5kkQlVxyflBGSSfX1NadY+uxQTzWcJt3uLoszQKtw8ITA+ZiynPAOOhPPuaALkMF4xdL6e1nhZSpRLYpnPrl2BHXjFW6x9LH2fUWtriKaK4MZdM30txG65AON+MEEjt369a2aAM3VwyPY3QjkkS3n3SLGhZtpVlyAOTgsOlGjBorQebHJG1xNLKqshyoZyw3ehwRwa0qKAMmG2E0OqSXVvI/2h3Ty8YZo1G0AZx15I+tZqWvnm6uJTqktvshj3NHsmba5Y4XAOBkdBk84ya6iigDO0cSeXP/AK/7OZP3H2jfv27RnO/5vvbuv8sVZu7KK72ea867M48qd4uvrtIz+NWKKAMiwtI7bXb2ONpmBtoDmSZ5D96XuxJ7dK1GUZXr19T6VSh/5GG8/wCvSD/0OarzdV+v9KADaPU/maNo9T+Zp1FADdo9T+Zo2j1P5mnUUAN2j1P5mjaPU/madRQA3aPU/maNo9T+Zp1RXLyRwM0S7mGO2cc8nHfA5wOuMU0ruwm7ENyomnitxnqJXOTwFOR+JYD8A3pVnaPU/maoaU7TPcTFmlUtsWVsfMFLDAwACO+R/ex2rRqprlfL2Jg+Zc3cbtHqfzNG0ep/M06ioLGMox36jufWl2j1P5mh+n4j+dOoAbtHqfzNG0ep/M06igBu0ep/M0bR6n8zTqKAG7R6n8zRtHqfzNOooAbtHqfzNG0ep/M06igBu0ep/M0bR6n8zTqKAG7R6n8zSMox36jufWn01+n4j+dABtHqfzNVbuwS5z823eArhhuDAHI79QfqOeQauUU4ycXdCaUlZkccKRRJHGCEQBVG48AU7aPU/madRSGN2j1P5mjaPU/madRQA3aPU/maNo9T+Zp1FADdo9T+Zo2j1P5mnUUAVLNRFvtTn9zjZyfuH7v5YK+vy571Z2j1P5mqOpPLHNbvbgeblgWZSw2cbhgdT0YAcnafoZ7C8jvrZZoiCMkEA5wR/nPOOCK0lFtc5nGST5CZ1GxuvT1NLtHqfzND/cb6U6szQbtHqfzNG0ep/M06igBu0ep/M0bR6n8zTqKAG7R6n8zRtHqfzNOooAbtHqfzNG0ep/M06igBu0ep/M0bR6n8zTqKAG7R6n8zRtHqfzNOooAYijYvXp6ml2j1P5mhPuL9KdQA3aPU/maNo9T+Zp1FADdo9T+Zo2j1P5mnUUAN2j1P5mjaPU/madRQA3aPU/maNo9T+Zp1FADdo9T+Zo2j1P5mnUUAN2j1P5mkRRsXr09TT6an3F+lABtHqfzNG0ep/M06igBu0ep/M0bR6n8zTqKAG7R6n8zWVf2kdzrtlHI0ygW05zHM8Z+9F3Ug9+la9Z83/Iw2f/XpP/6HDQBYtLKK03+U87b8Z82d5enpuJx+FWKKKACiiigAooooAKytTa1mETub6KWJ2EctvbSMykcH+Egg+4IPbpWrXPazG9vqdtcC/v2lZZBHBbxwkhcAsQWAGBgdcnkYpDRa0sW7Xjy+bf3FyUx5l3bPGFXPQfIqjnn1P4Vr1z2jTJc6qksv9ovMbXfE915IXy2I6eX1PA69PbNdDVEhRRRSGFFFFABRRRQBnw/8jDef9ekH/oc1Xm6r9f6VRh/5GG8/69IP/Q5qvN1X6/0oAdRRRQAUUUUAFFFFABUc8qwQSTOCVjUsQOuAM1JVXUebQofuyOkbD1VnAI/ImqirySFJ2TZJZxNBZwQuQWjjVSR0yBipqKKTd3cErKwUUUUhjX6fiP506mv0/Efzp1ABRRRQAUUUUAFFFFABRRRQAUUUUAFNfp+I/nTqa/T8R/OgB1FFFABRRRQAUUUUAFFFFABRRRQAySOOaMpKiuh6qwyDUVxapNl1PlzhcLKvUemfUZ5weKsUU1JrYTSe5lWaS20vlyr5YdGHb94wxyTnlsZ54Lc5A2itWormJZreSNsgMvUdQexHuOtVo9QRXdLjC+WdrTAjy8/nkdCOeMgjJNaO9TVEK0NC9RWdcarbiSOG2njeSTOCgMuMf7K8k/l39ME/teP7H5/kzZ25/wBU+367tv3e+fTtnil7Kdtg9rDuaNFZ9vfySF0FvLO0ZAZ0j8sc84w5BB/Pse+KgVtQmu+Y3gYseS24eX9OVB79Sc9tp4fsn1D2i6F25vBDKsSqrPwSGcL1zgDPVjg4HtyRU8UiTRJLGco6hlPqDUH2C3PMgaRz952Y5Yeh/wBn/Z6e1Q3LT2CILZBJG7BFjPHlk9wSQMdgvHJwCOBRaMtI7heUdZbGhRVC31JHjO9JiysVLJbyYbHcccfQ9CD16lLTUDcTKNp2yEgL5bKyYznJPB6YOOhIHOc0vZSV9Nh+0i7amhRRRWZYUUUUANT7i/SnU1PuL9KdQAUUUUAFFFFABRRRQAUUUUAFFFFABTU+4v0p1NT7i/SgB1FFFABRRRQAVnzf8jDZ/wDXpP8A+hw1oVnzf8jDZ/8AXpP/AOhw0AaFFFFABRRRQAUUUUAFYep39imo2jySXMM0UjRqPsUrLKCPmUHbz0yCD271uVQ1C0mluba8tfLaa23AJKSFcMADyAcHjrg+negDO0T7P/aIhW5lka1gKQxPaSQlIyR94t94/KAOnQ8V0FZ1taXUmo/br3yo3WIxJFC5cAEgkliBk8DjHHvmtGgOoUUUUAFFFFABRRRQBnw/8jDef9ekH/oc1Xm6r9f6VRh/5GG8/wCvSD/0OarzdV+v9KAHUUUUAFFFFABRRRQAVVuPnvbRB1VmlP0Clfzy4/WrVVU+fUpCeRFEqqfQsSWH1wEP5etVHqyZdEWqKKKkoKKKKAGv0/Efzp1Nfp+I/nTqACiiigAooooAKKKKACiiigAooooAKa/T8R/OnU1+n4j+dADqKKKACiiigAooooAKKKKACiiigAooooAa/wBxvpVdrCBrhJmXOxi6oQMKx6sO+f0zzjPNWH+430p1NSa2E0nuMkjjmjKSoroeqsMg0+iikMZHHHDGEiRUQdFUYAp9FFABTWVXQq6hlYYIIyCKdRQA1VVECooVVGAAMACq9xbgMbmCNftK88AAycY2k+n8iAe1WqKak07iaTVhkUiTRJLGco6hlPqDT6ynvlsLuSMqPsgJZpGbGxzyyj1+8Gx/vYzjA1aqcHHXoyYyUtOqCiioobiKfd5TbsexGR2I9QexHBqbPcq49PuL9KdTU+4v0p1IYUUUUAFFFFABRRRQAUUUUAFFFFABTU+4v0p1NT7i/SgB1FFFABRRRQAVnzf8jDZ/9ek//ocNaFZ83/Iw2f8A16T/APocNAGhRRRQAUUUUAFFFFABWBqkccQLXmmaJ9n8xij3VxtyTyTzEQCcc8mt+su9g+2X9lcw7J4oWkilVXHy7hgn6jGCOvJpDKmhSWDXjC0ttEifYcmxuFkfGR1ARePx9K36w9Js7uK8gaeAxC2tfs7yFlPnkEbSACTgAHrg/NW5VMQUVDdXUNnD5s7FVyFAClixPQADkn2FFvcxXNslxC++JxkEA/y659qQE1FZ8etWTzGItNE4RpD51vJENq9TllAwMinxarZS20lwspWOIZfzEZCAehwwBwe3HPagC7RUFpdw3kRlgYlQxUhlKspHUEEAg/Wp6AM+H/kYbz/r0g/9Dmq83Vfr/SqMP/Iw3n/XpB/6HNV5uq/X+lADqKKKACiiigAooooAKq2XzfaJenmTNx6bfk/9lz+NWGZUQs7BVUZJJwAKg09WWxh3qVkZQ7gjB3HluO3JNUvhZL+JFmiiipKCiiigBr9PxH86dTX6fiP506gAooooAKKKKACiiigAooooAKKKKACmv0/Efzp1Nfp+I/nQA6iiigAooooAKKKKACiiigAooooAKKKKAGv9xvpTqa/3G+lOoAKKKKACiiigAooooAKKKKAIZrWCdw0sYfjBB6MO2R0OO2elVbq3lghzZu4jz88WSRt77e47DjoM4GcVoUVcZtEuCZmxW91d2jR3MhhhcFQq/M5U8csw/pnpk5zT1s54ZfPWbzpBuAWQkAg4zzzg8DpxxwBnNX6KbqMn2aKEepw7/JZXSSNQZQcfux2J56cjkZx3xV+qctjFcAEsy5HzBcYY4wCcg8449xwcjinfajD8tyjK3QMilhJ/ugZOe+D79QCaGlK3KCbXxFqimqyugZGDKwyCDkEU6szQKKKKACiiigAooooAKKKKACmp9xfpTqan3F+lADqKKKACiiigArPm/wCRhs/+vSf/ANDhrQrPm/5GGz/69J//AEOGgDQooooAKKKKACiiigArA1a20S0uDcSXH9n3smMNauVlky39wZ35PqprfqrbadZ2c0s1vbRxzTMWkkA+ZiTk5PXr2oAp6NPqMpf7Wrtbgfu5ZohFI3PGVDHt6hPpzxrVT0iS5l0yB7wMJyDv3LtPU9quUAZetOkEmn3MzBIIbnMjscBAUZQT6DJHPvRoUifYgd4AuJ5pIQTgshckED6EH8a1KKAZiLBFfRavPcFtku633ICWWNBg4HPO4say5He4NzeC7jvIIVtt80CYTCS7mxyei8nnv2rr6KFoBl6NIlxPqNzAwe3muB5bqcq+EVSQe4yCM+1XLu3luNnlXs9ttznygh3fXcp/T1qxRQBkWEEkOu3qyXc1wfs0B3yBAR80vHyqB+netRgcr8x6+3pVKH/kYbz/AK9IP/Q5qvN1X6/0oANp/vn9KNp/vn9KdRQA3af75/Sjaf75/SnUUAN2n++f0o2n++f0p1ZMkE0upeWDgr+8knBwxQnCp9MBhgdwGznirhHm3ZMpcvQNYuJPLktIXUO8Y3FxkbWJUnjoBySx4HHrxpREyRI/zpuUHawAIz2PvTVtLdECiFMBt/Iyd397J7+/WpqcpRcUkKMXdtjdp/vn9KNp/vn9KdRWZY3af75/Sjaf75/SnUUAMYHH3j1Hp60u0/3z+lD9PxH86dQA3af75/Sjaf75/SnUUAN2n++f0o2n++f0p1FADdp/vn9KNp/vn9KdRQA3af75/Sjaf75/SnUUAN2n++f0o2n++f0p1FADdp/vn9KRgcfePUenrT6a/T8R/OgA2n++f0o2n++f0p1FADdp/vn9KNp/vn9KdRQA3af75/Sjaf75/SnUUAN2n++f0o2n++f0p1FADdp/vn9KNp/vn9KdRQA3af75/Sjaf75/SnUUAMcHY3zHp7Uu0/3z+lD/AHG+lOoAbtP98/pRtP8AfP6U6igBu0/3z+lG0/3z+lOooAbtP98/pRtP98/pTqKAG7T/AHz+lG0/3z+lOooAbtP98/pRtP8AfP6U6igBu0/3z+lG0/3z+lOooAYgOxfmPT2qC7s/tABEm2RQQCRkYJB7Y7gEEEEECrCfcX6U6mm07oTSasynD/oh8iVmAZiVkxwxY5544OT9DkY9Ba2n++f0ps8ZlgkjBCl1K5K7gMj0PX6VRske3u9joYlkDYBIIdhg9e564PVh1+7k3ZSTfUi7i0uhobT/AHz+lG0/3z+lOorM0G7T/fP6UbT/AHz+lOpkckc0YeJ1dD0ZTkGgBdp/vn9KNp/vn9KdRQA3af75/Sjaf75/SnUUAN2n++f0pEB2L8x6e1PpqfcX6UAG0/3z+lG0/wB8/pTqKAG7T/fP6UbT/fP6U6igBu0/3z+lZV/BJNrtksd3Nbn7NOd8YQk/NFx8ykfp2rXrPm/5GGz/AOvSf/0OGgCxaW8tvv8ANvZ7ndjHmhBt+m1R+vpViiigAooooAKKKKACsjXILt5bW4tbc3XkeYRCGVfnK4R+SBxyPX5q16yNcgu3ltbi1tzdeR5hEIZV+crhH5IHHI9fmpMaK+h6RPp11H+7WNFtgs7ggm4mJBLH6cjJ55rfrA0PSJ9Ouo/3axotsFncEE3ExIJY/TkZPPNb9UyUFFFFIYUUUUAFFFFAGfD/AMjDef8AXpB/6HNV5uq/X+lUYf8AkYbz/r0g/wDQ5qvN1X6/0oAdRRRQAUUUUAFVYPnvrqTpt2RY+g3Z/wDH8fhVqqun827P18yV23f3huO0+424x7Yq18LZL3RaoooqCgooooAKKKKAGv0/Efzp1Nfp+I/nTqACiiigAooooAKKKKACiiigAooooAKa/T8R/OnU1+n4j+dADqKKKACiiigAooooAKKKKACiiigAooooAa/3G+lOpr/cb6U6gAooooAKKKKACiiigAooooAKKKKACiiigBqfcX6U6mp9xfpTqACo54lnhaJiQGHUdQexHuOoqSihO2oPUpw3waVoZVwyNsMi42E9B3yM8jnjIIyTVyqktijyeYjlGB3KuAVDZBzjryQMjOM89eacLtEDC5xbsoyd7DaR0yD3GfoeRkDIrSST1iZptfEF/tNm4YkZIAAGdxJGFI7gnAI44PUVBBHe27tNKqTNIBvSI4wRnkZwD1A5xgKBzipk/wBJuPN/5ZQsQnu4yrH6DoPx9jVqjm5Vyhy8z5inDqdtPKyRliFbYzEYCt2Ug8g/UY7ZzxVyqkthHJJvEjxnO4BQuA2QSRkH0HHTPOM80x9QW3JjuVPmKMsUHy7eTu5Psfl5PBxkDNNxUvgBScfjLckiRRl3OFH4/h7n2psM4l3Ao0ci/eR8ZHoeMjHuPf0NQtuvRtUAWxIPmZ+Z8c/L6D/a68cdmqOHSoYNzRSzLM33pQ/Le5H3Sfcj3680uWKXvbheTemxfqMSRr5aM6h3HyqTy2Bzis23s7+O4JEsakZ3zPHkzZ6Zww4H0G3gDIyaJtNupM+XeviVV3M6qSpHTGF/LBGDk8k1Xs43tzC55WvymtRVC4urq1jAkiWQswVZYwcDPdlzn6AE5PHBIqe0nNxESw5VtpYAgN7gHkehHYgjtUODSuWppuxYoooqCgrPm/5GGz/69J//AEOGtCs+b/kYbP8A69J//Q4aANCiiigAooooAKKKKACsjXIfMltGngkubFWPnxIhfJ42kqOWAOeMHsccVr1k3qG81WEWV5FFdWasXV4WkGHGMHDAA8Z9fwzkAh0qGNdVkk060ktLHysSK0JhV5MjBVCB0GcnHOR1xW5Wdp1xcTXEyS3ttN5J2vHHbNE6t2J3OeMdOOexrRoAKKKKACiiigAooooAz4f+RhvP+vSD/wBDmq83Vfr/AEqjD/yMN5/16Qf+hzVebqv1/pQA6iiigAooooAiupvs9rNNt3eWhfGcZwM0WsP2e1hh3bvLQJnGM4GKi1D5rbyuvmusZXuylhuH/fO7+dWqv7JP2goooqCgooooAKKKKAGv0/Efzp1Nfp+I/nTqACiiigAooooAKKKKACiiigAooooAKa/T8R/OnU1+n4j+dADqKKKACiiigAooooAKKKKACiiigAooooAa/wBxvpTqa/3G+lOoAKKKKACiiigAooooAKKKKACiiigAooooAan3F+lOpqfcX6U6gAooooAKq3lvJNseJvnTO0Fto575wcEfQ8EjHNWqKadndCaurENpbi1to4QxYIMZOfyGew6D2qaiihtt3YJWVkFV7i0juCCSyngErxuAOQD+PII5HYirFFCbWqBpPcaqqiBUUKqjAAGABTqKKQwpqfcX6U6mp9xfpQAMquhV1DKwwQRkEUKqogVFCqowABgAU6igAooooAKz5v8AkYbP/r0n/wDQ4a0Kz5v+Rhs/+vSf/wBDhoA0KKKKACiiigAooooAKxLK6t9JnvINRmjtmkuHmSWUhFlVumGPBI6EdeK26zbjXLG1mEU/2lXZ9i/6JKQ7eikLg/hR1AhtnF9r/wBstfmtUtjEZgPllYsCNp/iAweRxzWxVK01W1vLp7aEzCZFDsslvJHgHofmUf5Bq7R0AKKKKACiiigAooooAz4f+RhvP+vSD/0OarzdV+v9Kow/8jDef9ekH/oc1Xm6r9f6UAOooooAKKKKAKtx897aIOqs0p+gUr+eXH61aqnFJHPqk211fyYlUbTnaSzbgff5V/KrlXPSyJjrdhRRRUFBRRRQAUUUUANfp+I/nTqa/T8R/OnUAFFFFABRRRQAUUUUAFFFFABRRRQAU1+n4j+dOpr9PxH86AHUUUUAFFFFABRRRQAUUUUAFFFFABRRRQA1/uN9KdTX+430p1ABRRRQAUUUUAFFFFABRRRQAUUUUAFFFFADU+4v0p1NT7i/SnUAFFFFABRRRQAUUUUAFFFFABRRRQAU1PuL9KdTU+4v0oAdRRRQAUUUUAFZ83/Iw2f/AF6T/wDocNaFZ83/ACMNn/16T/8AocNAGhRRRQAUUUUAFFFFABWZq8Zje31FZbeNrTd/x8PsjIbAOW/hPTBwfTvWnWRrcEks9tJEqzPGsmLfeAzZXG5c4GRn1HDH6FMaHWMcl1qJv55bbekPlpFby+YArENuLYGc4GOPzzWrXP6Lb3CXtq11ELV4bIQCJpFLy4K5bCk/KDwP949K6CqZKMvWUWaXT7aVQ0E1xiRD0cBGYA+oyBx7UuhADTmi6xxTSxIDzhFdgB9ABj8KuXdpDeQ+VOpK7gwKsVKkdCCCCD9KILSG2jijhUokQIVQ5xz688/U5pDZz72FjEdWvoII7RLaF4Ea2iVWB25dhjGTkgD6e9Rx2cqx39lBZRQSSww5tonAjKliGbOOGIBB47Dlq6VLWCOKSJYx5crMzqedxY5PX61Vj0WwjgkiELFZNuWaV2b5fu4YnIx2weO1ACaOYkSe3js4LN4JNskcH3MlQcg4GeCO1WbtLx9n2OeCLGd3mwmTPpjDLjv6061tYrSMxwhsE5Jdy7MfUsSSfxNTUAZFgl0uu3oupoZH+zQYMcRQY3S9ix9+9ajBsryOvp7VSh/5GG8/69IP/Q5qvN1X6/0oAMN6j8qMN6j8qdRQA3Deo/KmyxtJE6eYU3KRuXgjPce9SUUAZmnW7peXUhMaFWEe2NcKRsTB/LoO2Tyc1o4b1H5VXsfmWeU/ekmfPp8p2D9FFWq0qNuWpFNWjoNw3qPyow3qPyp1FZljcN6j8qMN6j8qdRQA3Deo/KjDeo/KnUUAMYNjqOo7e9LhvUflQ/T8R/OnUANw3qPyow3qPyp1FADcN6j8qMN6j8qdRQA3Deo/KjDeo/KnUUANw3qPyow3qPyp1FADcN6j8qMN6j8qdRQA3Deo/KkYNjqOo7e9Ppr9PxH86ADDeo/KjDeo/KnUUANw3qPyow3qPyp1FADcN6j8qMN6j8qdRQA3Deo/KjDeo/KnUUANw3qPyow3qPyp1FADcN6j8qMN6j8qdRQAxw2xuR09KXDeo/Kh/uN9KdQA3Deo/KjDeo/KnUUANw3qPyow3qPyp1FADcN6j8qMN6j8qdRQA3Deo/KjDeo/KnUUANw3qPyow3qPyp1FADcN6j8qMN6j8qdRQAxA2xeR09KXDeo/KhPuL9KdQA3Deo/KjDeo/KnUUANw3qPyow3qPyp1FADcN6j8qMN6j8qdRQA3Deo/KjDeo/KnUUANw3qPyow3qPyp1FADcN6j8qRA2xeR09KfTU+4v0oAMN6j8qMN6j8qdRQA3Deo/KjDeo/KnUUANw3qPyrKv0um12yFrNDG/wBmnyZIi4xui7Bh7d616z5v+Rhs/wDr0n/9DhoAsWiXib/tk8EucbfKhMePXOWbPb0qxRRQAUUUUAFFFFABXPa1aRJqVs8Md1NdyrIQn26WJAoALHIzj+EADAOeeldDWZq8ltDJazyCZriNmaJIMbmGPmHPG3HXJHbHOKTGjP0Jw2oxPJZ+W09p5sUzX0lwSpIyo3jjqM/h17dHWHo62Qu4/KkudzWwkt45tuEiYgkLgdjtBySRgdq3KpkhRRRSGFFFFABRRRQBnw/8jDef9ekH/oc1Xm6r9f6VRh/5GG8/69IP/Q5qvN1X6/0oAdRRRQAUUUUAVdP/AOPd/wDrtL/6MarVVdN5sIX7yr5p+rfMfwyatVU/iZMPhQUUUVJQUUUUAFFFFADX6fiP506mv0/Efzp1ABRRRQAUUUUAFFFFABRRRQAUUUUAFNfp+I/nTqa/T8R/OgB1FFFABRRRQAUUUUAFFFFABRRRQAUUUUANf7jfSnU1/uN9KdQAUUUUAFFFFABRRRQAUUUUAFFFFABRRRQA1PuL9KdTU+4v0p1ABRRRQAUUUUAFFFFABRRRQAUUUUAFNT7i/SnU1PuL9KAHUUUUAFFFFABWfN/yMNn/ANek/wD6HDWhWfN/yMNn/wBek/8A6HDQBoUUUUAFFFFABRRRQAVla5FCUima4ME67kiIjMpfcPmXYOW4GeORjPTNatZOsieCe1v4WtFS33CU3UxjXa2OhwcHIHP+NJjRX0C3iEod7wzz20CwJG1u0BjTjko3zZOOvTjjpW9WBF/adxq325ItMkCweWqR3jHAYhsk+XznAxwO/rW9VEi0UUUhhRRRQAUUUUAZ8P8AyMN5/wBekH/oc1Xm6r9f6VRh/wCRhvP+vSD/ANDmq83Vfr/SgB1FFFABRRUN5K0FnPMgBaONmAPTIGaaV3YTdlcj0z/kF2n/AFxT/wBBFWqjgiWCCOFCSsahQT1wBipKcneTYRVkkFFFFSMKKKKACiiigBr9PxH86dTX6fiP506gAooooAKKKKACiiigAooooAKKKKACmv0/Efzp1Nfp+I/nQA6iiigAooooAKKKKACiiigAooooAKKKKAGv9xvpTqa/3G+lOoAKKKKACiiigAooooAKKKKACiiigAooooAan3F+lOpqfcX6U6gAooooAKKKKACiiigAooooAKKKKACmp9xfpTqan3F+lADqKKKACiiigArPm/5GGz/69J//AEOGtCs+b/kYbP8A69J//Q4aANCiiigAooooAKKKKACsrWrSeZ4LiCLz/JEgMOQCSy4DDPGR7kcE/StWuSuYgdO1HVgqtqEF4/lTEfMoV9oTP90jII9zSeug1pqXtFtLpLq2luYPsvkWYttjOpaUjBJ+UkYGOOc8npW/WZpmlG1ma8u52ur+VdryHhUHXai9l/U1p1TJQUUUUhhRRRQAUUUUAZ8P/Iw3n/XpB/6HNV5uq/X+lUYf+RhvP+vSD/0OarzdV+v9KAHUUUUAFVdT/wCQXd/9cX/9BNWqq6jzZOnaVliP0Zgp/HBq4fEiZ/Cy1RRRUFBRRRQAUUUUAFFFFADX6fiP506mv0/Efzp1ABRRRQAUUUUAFFFFABRRRQAUUUUAFNfp+I/nTqa/T8R/OgB1FFFABRRRQAUUUUAFFFFABRRRQAUUUUANf7jfSnU1/uN9KdQAUUUUAFFFFABRRRQAUUUUAFFFFABRRRQA1PuL9KdTU+4v0p1ABRRRQAUUUUAFFFFABRRRQAUUUUAFNT7i/SnU1PuL9KAHUUUUAFFFFABWfN/yMNn/ANek/wD6HDWhWfN/yMNn/wBek/8A6HDQBoUUUUAFFFFABRRRQAVz1zYWKPOl5Y6gsUsjMTBPNJHISc52I2Qe5yoGe54z0NVb69+xCNja3MyM2GaBN+z3Kg7iPoDQBn2skMUpOn2uqTyEbT9okmVF9z5x/VQSPStmqtlqdlqGfslzHKy8sgOHXtyp5H4irdAGdqzOz2VssjxpcT7JDGxVtoRmwCORkqOlLorvJp7JLI0hilkhDscsQrlRk+uAOanvbNbyJFMkkTxuHjkjxuRh3GQR0JHI70WlmtnDFFFJJtTJbdgmQk5JY465JPGOtAMxWhMMup3FveXEMVpA0atLcSSr5m3cWIYn7oIxgevWoEuJ4YriFJLuDzPs6iO4kLyJvfazqxJwCOgzwR0Fb66fALa4t2DSR3DO0gY9d3Uf0quuiQmGdJrm5nkmVU82Rl3qFOVxgAcHnOOvXNCAXSS0ct9amSSRLeYCMyOXYAorYJPJwSetWru4lt9nlWU9zuznyig2/Xcw/T0pLKzWzjcCSSV5HLySSY3OenOAB0AHA7VZoAyLCeSbXb1pLSa3P2aAbJChJ+aXn5WI/XtWoxOV+U9fb0qlD/yMN5/16Qf+hzVebqv1/pQAbj/cP6Ubj/cP6U6igBu4/wBw/pVbUCfs6fKf9dF6f89Fq3VW9+b7PF08yZefTb8//suPxq4fEiZ/CyxuP9w/pRuP9w/pTqKgobuP9w/pRuP9w/pTqKAG7j/cP6Ubj/cP6U6igBu4/wBw/pRuP9w/pTqKAGMTj7p6j09aXcf7h/Sh+n4j+dOoAbuP9w/pRuP9w/pTqKAG7j/cP6Ubj/cP6U6igBu4/wBw/pRuP9w/pTqKAG7j/cP6Ubj/AHD+lOooAbuP9w/pRuP9w/pTqKAG7j/cP6UjE4+6eo9PWn01+n4j+dABuP8AcP6Ubj/cP6U6igBu4/3D+lG4/wBw/pTqKAG7j/cP6Ubj/cP6U6igBu4/3D+lG4/3D+lOooAbuP8AcP6Ubj/cP6U6igBu4/3D+lG4/wBw/pTqKAGOTsb5T09qXcf7h/Sh/uN9KdQA3cf7h/Sjcf7h/SnUUAN3H+4f0o3H+4f0p1FADdx/uH9KNx/uH9KdRQA3cf7h/Sjcf7h/SnUUAN3H+4f0o3H+4f0p1FADdx/uH9KNx/uH9KdRQAxCdi/KentS7j/cP6UJ9xfpTqAG7j/cP6Ubj/cP6U6igBu4/wBw/pRuP9w/pTqKAG7j/cP6Ubj/AHD+lOooAbuP9w/pRuP9w/pTqKAG7j/cP6Ubj/cP6U6igBu4/wBw/pSITsX5T09qfTU+4v0oANx/uH9KNx/uH9KdRQA3cf7h/Sjcf7h/SnUUAN3H+4f0rKv55IddsmjtJrg/ZpxsjKAj5oufmYD9e9a9Z83/ACMNn/16T/8AocNAFi0uJbjf5tlPbbcY80od302sf19asUUUAFFFFABRRRQAVmatJMZ7O2gu5YGmc7hDErOygcnLcKBkZOCemK06yNdkgR7XK3Ru8sYTald6gDLH5vlIxgYOeopMaKw0nS5LmSxliuPtuwOl3M++VgMfOjknGDjjjr0wa3x0rB0W4iuNRDyR37XL24eOa78rHlEjhRGcdeTxnpntW/VEhRRRSGFFFFABRRRQBnw/8jDef9ekH/oc1Xm6r9f6VRh/5GG8/wCvSD/0OarzdV+v9KAHUUUUAFVbv/j4sv8Arsf/AEW9Wqqz/PfWsfTbvlz64G3H/j+fwqob/f8AkTLb7i1RRRUlBRRRQAUUUUAFFFFADX6fiP506mv0/Efzp1ABRRRQAUUUUAFFFFABRRRQAUUUUAFNfp+I/nTqa/T8R/OgB1FFFABRRRQAUUUUAFFFFABRRRQAUUUUANf7jfSnU1/uN9KdQAUUUUAFFFFABRRRQAUUUUAFFFFABRRRQA1PuL9KdTU+4v0p1ABRRRQAUUUUAFFFFABRRRQAUUUUAFNT7i/SnU1PuL9KAHUUUUAFFFFABWfN/wAjDZ/9ek//AKHDWhWfN/yMNn/16T/+hw0AaFFFFABRRRQAUUUUAFZmoLGdV07Lsk2ZAp2gqy4+ZDz1PUY/u/WtOs/VdO/tARfu7F9mf+Pq187rjp8wxQAzT9Keznjd7gSxwRGGBRHtKoSD8xydx+VRnjp0rTrA0y1Gn66bZrfTUL25dHtbPymOGAYE7jxyPr+Fb9AdQooooAKKKKACiiigDPh/5GG8/wCvSD/0OarzdV+v9Kow/wDIw3n/AF6Qf+hzVebqv1/pQA6iiigAqrJ/yFIP+uMn/oSVaqr9/VPTyYfz3t/TZ+tVHqyZFqiiipKCiiigAooooAKKKKAGv0/Efzp1Nfp+I/nTqACiiigAooooAKKKKACiiigAooooAKa/T8R/OnU1+n4j+dADqKKKACiiigAooooAKKKKACiiigAooooAa/3G+lOpr/cb6U6gAooooAKKKKACiiigAooooAKKKKACiiigBqfcX6U6mp9xfpTqACiiigAooooAKKKKACiiigAooooAKan3F+lOpqfcX6UAOooooAKKKKACs+b/AJGGz/69J/8A0OGtCs+b/kYbP/r0n/8AQ4aANCiiigAooooAKKKKACszVPLlu7O1ZZzJKWIMdy8IVRjcSVIyemB/LmtOszVRBNcWdpJbmWSViyOJDGYwvVgw5B5xgdfpQBHZR29nrclv5DieSHfHO9w8xZARkZY5XBboOD61r1k2SwWesSWnkMJZIvMSd52mZ0BAIJblcE9ORznrmtajoHUKKKKACiiigAooooAz4f8AkYbz/r0g/wDQ5qvN1X6/0qjD/wAjDef9ekH/AKHNV5uq/X+lADqKKKACqsf/ACFJ/wDrjH/6E9Wqqw/Pf3TjoqpEfqMt+WHH61cdn/XVEy3RaoooqCgooooAKKKKACiiigBr9PxH86dTX6fiP506gAooooAKKKKACiiigAooooAKKKKACmv0/Efzp1Nfp+I/nQA6iiigAooooAKKKKACiiigAooooAKKKKAGv9xvpTqa/wBxvpTqACiiigAooooAKKKKACiiigAooooAKKKKAGp9xfpTqan3F+lOoAKKKKACiiigAooooAKKKKACiiigApqfcX6U6mp9xfpQA6iiigAooooAKz5v+Rhs/wDr0n/9DhrQrPm/5GGz/wCvSf8A9DhoA0KKKKACiiigAooooAKxNY1LRywtp2a6ukJZIbTc0ysBzjZyp+pFbdZdzoytI81jeXNjMxZiY33RliOpjbK9eeAD70mBV8Ou10xvYbEwWsq4Sa4uGlnkHGOpO1fvcbuvat6sjQ7TUNMhSwuPs81tEuIp4yVY9OGQ59TyD26Vr1TApaldTQC3ittnnXEvlq0gJVeCxJAIzwp4yKXTLqS7st8oVZkd432j5dysVJHtxmk1K2mnFvLbeWZ7eUSKsjFVbgqQSAccMecGk022ns7ZI5PLZ3d5JmVjgMzFsKMcjJx26Ugf9f19xVgm1V9SmtTcWbpFFlpBbMu1z90Y8w545PTt61CdTv4INQmnltHjtyIopBE0YMhIBzlz8oJA6jv6Vp2Fq9v9paUqXmnaTK+nRf0AqvDYzwaPHbhLaW4VvMYSglGbduPOMjnoccdcUAWdOma4tRK13bXYYnElsu1CPT7zfzp13exWmzzUnbfnHlQPL09doOPxqLT7eaJria42LLcSB2SNiyphQoAJAzwueg61doAyLC7juddvZI1mUC2gH7yF4z96XswB79a1GYZXr19D6VSh/wCRhvP+vSD/ANDmq83Vfr/SgA3D0P5GjcPQ/kadRQA3cPQ/karWjD7Re9f9cOx/55pVuqtl8zXMo+7JMcevygIf1U1cdmS90WNw9D+Ro3D0P5GnUVBQ3cPQ/kaNw9D+Rp1FADdw9D+Ro3D0P5GnUUAN3D0P5GjcPQ/kadRQAxmGO/Udj60u4eh/I0P0/Efzp1ADdw9D+Ro3D0P5GnUUAN3D0P5GjcPQ/kadRQA3cPQ/kaNw9D+Rp1FADdw9D+Ro3D0P5GnUUAN3D0P5GjcPQ/kadRQA3cPQ/kaRmGO/Udj60+mv0/EfzoANw9D+Ro3D0P5GnUUAN3D0P5GjcPQ/kadRQA3cPQ/kaNw9D+Rp1FADdw9D+Ro3D0P5GnUUAN3D0P5GjcPQ/kadRQA3cPQ/kaNw9D+Rp1FADHYbG69PQ0u4eh/I0P8Acb6U6gBu4eh/I0bh6H8jTqKAG7h6H8jRuHofyNOooAbuHofyNG4eh/I06igBu4eh/I0bh6H8jTqKAG7h6H8jRuHofyNOooAbuHofyNG4eh/I06igBiMNi9enoaXcPQ/kaE+4v0p1ADdw9D+Ro3D0P5GnUUAN3D0P5GjcPQ/kadRQA3cPQ/kaNw9D+Rp1FADdw9D+Ro3D0P5GnUUAN3D0P5GjcPQ/kadRQA3cPQ/kaRGGxevT0NPpqfcX6UAG4eh/I0bh6H8jTqKAG7h6H8jRuHofyNOooAbuHofyNZV/dx22u2UkizMDbTj93C8h+9F2UE9uta9Z83/Iw2f/AF6T/wDocNAFi0vYrvf5STrsxnzYHi6+m4DP4VYoooAKKKKACiiigAooooAKKKKACiiigAooooAKKKKAM+H/AJGG8/69IP8A0OarzdV+v9Kow/8AIw3n/XpB/wChzVebqv1/pQA6iiigAqrp/wDx7v8A9dpf/RjVaqrp3Nkj9pWaUfRmLD8cGqXwv+u5L+Jf12LVFFFSUFFFFABRRRQAUUUUANfp+I/nTqa/T8R/OnUAFFFFABRRRQAUUUUAFFFFABRRRQAU1+n4j+dOpr9PxH86AHUUUUAFFFFABRRRQAUUUUAFFFFABRRRQA1/uN9KdTX+430p1ABRRRQAUUUUAFFFFABRRRQAUUUUAFFFFADU+4v0p1NT7i/SnUAFFFFABRRRQAUUUUAFFFFABRRRQAU1PuL9KdTU+4v0oAdRRRQAUUUUAFZ83/Iw2f8A16T/APocNaFZ83/Iw2f/AF6T/wDocNAGhRRRQAUUUUAFFFFABRRRQAUUUUAFFFFABRRRQAUUUUAZ8P8AyMN5/wBekH/oc1Xm6r9f6VRh/wCRhvP+vSD/ANDmq83Vfr/SgB1FFFABVXTP+QXaf9cU/wDQRU08qwQSTOCVjUsQOuAM02ziaCzghcgtHGqkjpkDFV9kn7RNRRRUlBRRRQAUUUUAFFFFADX6fiP506mv0/Efzp1ABRRRQAUUUUAFFFFABRRRQAUUUUAFNfp+I/nTqa/T8R/OgB1FFFABRRRQAUUUUAFFFFABRRRQAUUUUANf7jfSnU1/uN9KdQAUUUUAFFFFABRRRQAUUUUAFFFFABRRRQA1PuL9KdTU+4v0p1ABRRRQAUUUUAFFFFABRRRQAUUUUAFNT7i/SnU1PuL9KAHUUUUAFFFFABWfN/yMNn/16T/+hw1oVnzf8jDZ/wDXpP8A+hw0AaFFFFABRRRQAUUUUAFFFFABRRRQAUUUUAFFFFABRRRQBnw/8jDef9ekH/oc1Xm6r9f6VRh/5GG8/wCvSD/0OarzdV+v9KAHUUUUAZ+sM/2OSMMI0kjcGQkYzjhcngZ9T6Y6kVbtnkkgVpV2sc9sZ54OO2Rzg9M4qWircvdUbEqPvXuFFFFQUFFFFABRRRQAUUUUANfp+I/nTqa/T8R/OnUAFFFFABRRRQAUUUUAFFFFABRRRQAU1+n4j+dOpr9PxH86AHUUUUAFFFFABRRRQAUUUUAFFFFABRRRQA1/uN9KdTX+430p1ABRRRQAUUUUAFFFFABRRRQAUUUUAFFFFADU+4v0p1NT7i/SnUAFFFFABRRRQAUUUUAFFFFABRRRQAU1PuL9KdTU+4v0oAdRRRQAUUUUAFZ83/Iw2f8A16T/APocNaFZ83/Iw2f/AF6T/wDocNAGhRRRQAUUUUAFFFFABRRRQAUUUUAFFFFABRRRQAUUVXu7Czvdn2y0guNmdvmxh9ueuM/QUAV4f+RhvP8Ar0g/9Dmq83Vfr/SsSOOz0jWbny7F4oJbeHb9ms3ZSwaTP3FIzgr19qsPrVijxq0d2pdtqg2Mw3HBOB8nPAJ/CgDVorN/taz/AOeF7/4L5/8A4ij+1rP/AJ4Xv/gvn/8AiKANKis3+1rP/nhe/wDgvn/+Io/taz/54Xv/AIL5/wD4igDSorN/taz/AOeF7/4L5/8A4ij+1rP/AJ4Xv/gvn/8AiKANKis3+1rP/nhe/wDgvn/+Io/taz/54Xv/AIL5/wD4igDSorN/taz/AOeF7/4L5/8A4ij+1rP/AJ4Xv/gvn/8AiKANKis3+1rP/nhe/wDgvn/+Io/taz/54Xv/AIL5/wD4igDQfp+I/nTqypdasY0DPHdoCyrlrGYckgAfc7k4p/8Aa1n/AM8L3/wXz/8AxFAGlRWb/a1n/wA8L3/wXz//ABFH9rWf/PC9/wDBfP8A/EUAaVFZv9rWf/PC9/8ABfP/APEUf2tZ/wDPC9/8F8//AMRQBpUVm/2tZ/8APC9/8F8//wARR/a1n/zwvf8AwXz/APxFAGlRWb/a1n/zwvf/AAXz/wDxFH9rWf8Azwvf/BfP/wDEUAaVFZv9rWf/ADwvf/BfP/8AEUf2tZ/88L3/AMF8/wD8RQBpU1+n4j+dZ/8Aa1n/AM8L3/wXz/8AxFMl1qxjQM8d2gLKuWsZhySAB9zuTigDVorN/taz/wCeF7/4L5//AIij+1rP/nhe/wDgvn/+IoA0qKzf7Ws/+eF7/wCC+f8A+Io/taz/AOeF7/4L5/8A4igDSorN/taz/wCeF7/4L5//AIij+1rP/nhe/wDgvn/+IoA0qKzf7Ws/+eF7/wCC+f8A+Io/taz/AOeF7/4L5/8A4igDSorN/taz/wCeF7/4L5//AIij+1rP/nhe/wDgvn/+IoA0qKzf7Ws/+eF7/wCC+f8A+Io/taz/AOeF7/4L5/8A4igDQf7jfSnVlTa1YxQySPHdoiKWZmsZgFAHUnZxT/7Ws/8Anhe/+C+f/wCIoA0qKzf7Ws/+eF7/AOC+f/4ij+1rP/nhe/8Agvn/APiKANKis3+1rP8A54Xv/gvn/wDiKP7Ws/8Anhe/+C+f/wCIoA0qKzf7Ws/+eF7/AOC+f/4ij+1rP/nhe/8Agvn/APiKANKis3+1rP8A54Xv/gvn/wDiKP7Ws/8Anhe/+C+f/wCIoA0qKzf7Ws/+eF7/AOC+f/4ij+1rP/nhe/8Agvn/APiKANKis3+1rP8A54Xv/gvn/wDiKP7Ws/8Anhe/+C+f/wCIoA0E+4v0p1ZUOtWMsMciR3bo6hlZbGYhgR1B2c0/+1rP/nhe/wDgvn/+IoA0qKzf7Ws/+eF7/wCC+f8A+Io/taz/AOeF7/4L5/8A4igDSorN/taz/wCeF7/4L5//AIij+1rP/nhe/wDgvn/+IoA0qKzf7Ws/+eF7/wCC+f8A+Io/taz/AOeF7/4L5/8A4igDSorN/taz/wCeF7/4L5//AIij+1rP/nhe/wDgvn/+IoA0qKzf7Ws/+eF7/wCC+f8A+Io/taz/AOeF7/4L5/8A4igDSpqfcX6Vn/2tZ/8APC9/8F8//wARTIdasZYY5Eju3R1DKy2MxDAjqDs5oA1aKzf7Ws/+eF7/AOC+f/4ij+1rP/nhe/8Agvn/APiKANKis3+1rP8A54Xv/gvn/wDiKP7Ws/8Anhe/+C+f/wCIoA0qz5v+Rhs/+vSf/wBDhpv9rWf/ADwvf/BfP/8AEVUkjs9X1m28yxeWCK3m3fabN1UMWjx99QM4DdPegDdoqvaWFnZb/sdpBb78bvKjCbsdM4+pqxQAUUUUAFFFFABRRRQAUUUUAFFFFABRRRQAUUUUAFU76CSW60541ysNwXc56DypFz+bD86uUUAFFFFABRRRQAUUUUAFFFFABRRRQAUUUUAU9UgkuLVEiXcwuIHIzjhZVYn8gauVBDe2txLJFBcwyyRHDokgYp9QOlLb3Vvdoz208Uyq20mNwwB9OO9AE1FFFABRRRQAUUUUAFFFFABRRRQAVT1SCS4tUSJdzC4gcjOOFlVifyBq5TBIhkaMOpdQCVzyAc4OPwP5UAPoqG3ure7Rntp4plVtpMbhgD6cd6moAKKKKACiiigAooooAKKKKACiiigCnrEElzo19bwrullt5ERc4ySpAHNXKg+2Wpujai5h+0AZ8neN+PXHWliureeWSKGeKSSI4kRHBKH3HagCaiiigAooooAKKKKACiiigAooooAKKKge8tUuktXuYVuHGViLgOw9h17GgCLR4JLbRrG3mXbLFbxo65zghQCOKuVCLq3a6a2WeI3CruaION4HrjrjmpqACiiigAooooAKKKKACiiigAooooAKp6PBJbaNY28y7ZYreNHXOcEKARxUz3VukDTvcRLChIaQuAqkHByfrxTZb60htluJbqCOB8bZWkAVs9MHpQBYopKWgAooooAKKKKACiiigAooooAKKKKACiiigAooooAKKKKACiiigAooooAKKKKACiiigAooooAKKKKACiiigAooooAKRsFTnpjnnFLTWVXUqyhlYYIIyCKAOauYRcadcXNjEYbS1spYbYj70oI5I77fl49evpnQ0/yv7ZuPs23yfskH3Omcvj/x3H4Yq5baXp9pL5trY20EmMbo4VU49MgVLbWltZoUtbeKBCdxWJAoJ9eKYf1+X+RNRRRSAKKKKACiiigAooooAKKKKAI5pPJheQq77FLbUGWOOwHc1yQuDIdbZVuRczWAdt0EiYb95wNwGABgD1x9a7GmCNBI0gRQ7AAtjkgZwM/ifzoGmZen+V/bNx9m2+T9kg+50zl8f+O4/DFa9Q21pbWaFLW3igQncViQKCfXipqbJQUUUUhhRRRQAUUUUAFFFFABRRRQBzNjJPDJGZI7ZxNfTLtKHzVfL4fOf7oxjHTvTtF2ebo/l43/AGB/Nx1zlOv/AALd+Oa3RaWwujdC3iFwRtMuwbyPTPWlhtLa3kkkgt4opJTmRkQKXPqSOvU0LQCaiiigAooooAKKKKACiiigAooooAK5i+/4/rtsIIBfW/mRt/rHf5NrKew6cYOcHkV09QPZ2r3SXT20LXCDCylAXUex69zQt7gYNtt86yxj7R/adxv/AL2MSZz+Gz9K6WoVtLZLprpbeIXDja0oQbyPQnr2H5VNQD3CiiigAooooAKKKKACiiigAqOaITwtEzOqsMEoxU/gRyPwqSigDmLKKOG00yJVCwJqUy47DBl2/rj8cUlh5X2u383b9l/03y933ceYOn/Ad34ZrontLaS3a3kt4nhcktGyAqSTnJHTrzTZbGznt0t5rSCSBMbI3jBVccDA6Ch6j6/15lfQd/8AYVhvzu8hOvXoK0KSlpt3dxBRRRSAKKKKACiiigAooooAKKKKACiiigAooooAKKKKACiiigAooooAKKKKACiiigAooooAKKKKACiiigAooooAKKKKACiiigAooooAKKKKACiiigAooooAKKKKACiiigAooooAKKKbIxSNmVGcgEhVxlvYZwKAHUVzP9p3srELY3w8+9AQiSPhUxuUfP8A7DZ7c0/R724i1W8W6meS2nu5I4txz5Trj5c+hHQeo96Fr/Xp/mD0/r+ux0dFc7pWqTjTbOFEN1eXDSkebKVAVXOSzYJx0A4NWf7WEr28ctu0dwt35EiLMcI2wsDkfeUjHBA6+ooA2aKwrzXriGzur6308T2lszKWM212KnBIXaRtB4znPB4qH+1by2vNWmW2M9tblJG3TFdi+WpIQYOT1PYUAdHRXO22o3/9oaq1vb/aYI3RwJJym0GNTtQYPPU44HPWrv8Aa7XLQJpkCXDywicmWTy1RD0yQCcn0x2NAGrRWKuuSXDWkdpZhpp/NDLLLsETRkBgSAfU8j29eJLfVbq7kka2so5LeOYwvi4AlUg4J2EY9+WzjnHagDWooooAKKKKACiiigAooooAKKKKACiiigAooooAKKKKACiiigAooooAKKKKACiiigAooooAKKKKACiiigAooooAKKKKACiiigAooooAKKKKACiiigAooooAKKKKACiiigAooooAKKKKACiiigAooooAKKKKACiiigAooooAKKKKACiiigAooooAKKKKACiiigAooooAKKKKACiiigApkiCSNkOcMCOGKn8xyPqKfRQBg2vhxYmszLNOfKRjJtu5uZDjlfm4H3vrmrEOkMbO+gmdQbi5eeN05KE4KnnuCM1rUUAczF4cmWxsPtEVleXNt5geOYExOHbPBKnBHHb1HvVuHSJVW1K29ha+Vd+c0dspVdu1lxnA3NyOcCtuigDjdQmaLTtQ0izuLOTzHkCRMzC4BYklBFjnknDZxg56CtptKnNvq8YePN6m2PJPH7oJzx6jtmtiijpYd9bmDDp+rWk179na0aO624LuwMZCBScBfm6dMjp154lj0qfTpYJdNEUuy3W3dJ3KZC8hgwB55PGO/tWzRQIxrHR5rW6tJnlSQp57TEZGXkYH5R6DB6mo7zSbm7vVle2sI5EmVxexlhMFBzjbt9Pl+9jvjtW7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>
            <a:extLst>
              <a:ext uri="{FF2B5EF4-FFF2-40B4-BE49-F238E27FC236}">
                <a16:creationId xmlns:a16="http://schemas.microsoft.com/office/drawing/2014/main" id="{F09F9806-FA44-4C76-BD3D-80683C1ED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5626F9D-609D-4CF7-A428-3D189F827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02" y="890233"/>
            <a:ext cx="6735115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62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1713B7-EA88-4057-B1AF-EA747431C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069245"/>
            <a:ext cx="6553545" cy="472745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data:image/jpeg;base64,/9j/4AAQSkZJRgABAQEAAAAAAAD/2wBDABALDA4MChAODQ4SERATGCgaGBYWGDEjJR0oOjM9PDkzODdASFxOQERXRTc4UG1RV19iZ2hnPk1xeXBkeFxlZ2P/2wBDARESEhgVGC8aGi9jQjhCY2NjY2NjY2NjY2NjY2NjY2NjY2NjY2NjY2NjY2NjY2NjY2NjY2NjY2NjY2NjY2NjY2P/wAARCAIVAs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CiiigAooooAKKKKACiiigAooooAKKKKACiiigAooooAKKKKACiiigAooooAKKKKACiiigAoorz7xJpOr6Tb/AGxfEd7Iss4QRhnULuJ77+1HUD0GiuVdrvwdpE91d3s2rl5EVRKxXZ16Elq1tR1j7DqOm2nkeZ9udl3b8bMAdsc9fagDUormpfE90dUvrCz0eS6ltMcrMFBHcnI49hzmquqeIor7wrBqMIu4d1wsbLDP5Tq3ORuwcj8KFqGx19Fc/f8AiOe21w6VbaZJdzGESIVlC5PocjAHvn8KfpviaC7029u7mB7V7ElZ4iwYgj0Pf0o8wN2iuRuPGd1a6al/PocscEzAQMZxhwfXjK8cjjn1rqy6rGZHIVQMknsKAH0Vyx8YSmBr+PR7h9KVtpuhIATzjITrj3zVDxTqOo3Wsabaad9o+zXEZkjNtdCJp8jP3scY9+tAHcUVn6jenSNEluzG0xt4wdrPy3Qctjr71ip4xmWC1vLrR5oNOuCF+0mUHaT/ALOM4z34yKOtg6XOqorE1fW7uxuGitNKkulRN7zPKIYx7Bm4JqtJ4uhHhj+2obVnAcRtCz7SDnB5waAOkorCTXL/AOwy3Uuh3Kj5fIjRw7y57kAfKB3zTNL8Svd6s2mXtj9kudhdQtwsoIHYleh9qAOgorjo/HE8mnPfrokptopNk0gnGF5GMcZJ59Pxq/beKWl1O0tp9Nmt4L4E20zuCX4zyo+7+fegHodFRXO3fiWdbu6h03Spb6Oz4uJRKECnuFB+8RzVHXvEt2YtHm0iLfBeSrzvCs5B/wBX/s+hNAHYUVz9z4huluksbPSXur5YlluIhOqrDkdNx4Jptx4shj8ONq0NszlJBFJA7bWRs4IJwaAOiorm5/FE9npz3t9pUlujMq2ymZS0pbPUfw9O9XNL1e9urw21/o89k2zesgcSxkem4DAPtQBsUVzfjq/vbDQi9kGQu4V5kfaYxnt356cVDa6rcaNptnaS2t5d6ndsxjt5bkSvj1L4wBj24oWoM6qisTTvEBupbq1urN7O+tk8xoHcMGX1DDqP8ah0HxFea35MsekNFasWDztOCFIz0GMt29KAOhormfGd7LZNpLx3L28bXiiUq5UFe+faqdpf3Pi7WXFpdy2mlWZG7ypCkk5PTOOQP89egtQeh2VFcHrWt3mk+NtwlmexiiTzot5KqpwC2PXJFXkvrh/FOuRrdStAlkHiUSHap2qcgdB9aV9L+v4DtrY66ivPfDPiC7l0LUbS8nmNwLWSe2mdyWZQCDg9eCP5+ldV4TmluPDVjLPK8sjISzuxYn5j1JqrE3NiiiikMKKKKACiiigAooooAKKKKACiiigAooooAKKKKACiiigAooooAKKKKACiiigAooooAKKKKACiiigAooooAKKKKACiiigAooooAKKKKACiiigAooooAKKKKACiiigAooooAKKKKACiiigArnfG1tPdaRCltDJM4uY2KxqWIHPPFdFRQBgeNbC41Hw9LFaRmWVXVwg6nB5xWTcz32ra/oVwNJvreCB23tNFjBIGeOw46nGa7WihaMHqc1odrcReKdemkglSKVk8t2QhX4PQ9651dMv/APhB1t/sNz5/9ob/AC/Kbdt9cYzj3r0eihafh+APW5zUdrcDx+9yYJfI+xBfN2HbnI4z0zWdb6PeXdt4ptjBJE1zOWhLqVEmCSME9QeOfeu2qG7tYb21ktrlN8Mq7WXOMik9rf1vcFuef+IL+9n8IW9nNpVzbG3aNJZJl2qSBgbO5z9K766g+1WEtuW2+bEUz6ZGKxYPBthE0Ikur+4ghbdHbzT5iUjp8uBXRU3qn5gtGrdDhI21SDw0/hz+xrp7rDRLMqjySpP3t341cfSrm017w3GsUksdpAySSqhKqduOT2rr6Kd9bhbSxjeL/wDkVtQ/65f1FczK+o6z4Y0/RYtKuEd0i3XDAeSIxjDBvXGOOvWu11Kxi1Kwms52dY5l2sUIBH0zT7O2Sys4LWIsUhQRqW6kAY5pL/IDjtSspo/E80l/pFzqtuYlWz2DciEAAhucDnPWqS6Zfr8P7izNjcC5F3nyhESSMjkDHI9xXotFH9fjcP6/CxzXjC1vbjQIUtIpZVWRDPDGSGdAOR6+nFZWk2ZXxdZ3Vrolzp9iIHRd8eCWweX64645PNd1RR3DpY4C1069X4dX9q1ncC4afKxGJt5G5eQMZ7Vo3tndNqPhZltpisC/vSEOI/lX73p+NddRT6/d+APX8fxPPLrRIbPV9ROoaDd6mJ5TLbS25bHPO1iDxyetXtX0ya10rRJbTSpY1tLoSyWkDGZkBOTz1P8A9eu1opLRf10B6nA6ppcb69JqV/ol7fWd5ErqkQbzIXwBtZQR6VLqWlOPBEsVno0tnJLOr/ZkkaZ+o5PccDpXc0UeQeZja/D5uiLG+lnUU+XfCJNjgY6rxyR6cVz/AIZ0+e319ZNNttTs9NCHz474bQzHoFHftz9a7mijrcVtLHPeObae68NyxW0Mk0hkQhI1LHr6CoNatbu01nTNat7WW7SCIxTQxDLgEHkDv1rqKKFoN6nJ2Vtealrl9rMtnNaQ/ZTBDFMuJH9yvarvgi3ntfDNtFcwyQyBnykilSPmPY1v0ULQNzl/G1hJqK6XClvLNH9rXzfLUnap4JOOg96r6tps+ga1a6totm8kDAQ3NtboTlfUAfTr6getdhRQtA3OTbTWvvGd61xaymyuLARl2QhSSV4z6/4Vl+G9I1HT9S1iK6hmYLaNFFKUO2QDAXae/GOK9AopW/X+vxA88fw/dzeBrOWK3mj1G08z92UIdkZm3Ljr0Of/ANddX4Thlt/DVjFPE8UioQyOpUj5j1BrYoqr7isFFFFIY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Ve7v7Oy2fbLuC3352+bIE3Y64z9RQBYqOWeOKSFJGw0z7EGDydpbH5KfyrOGvW81w8NhE+oeWis720sRVckgDJcc/Kf0qC8u7qe5sZF0m7At5zI2ZIOR5brx+89WFAG5RWb/alx/0CL3/v5B/8co/tS4/6BF7/AN/IP/jlAGlRWb/alx/0CL3/AL+Qf/HKP7UuP+gRe/8AfyD/AOOUAaVFZv8Aalx/0CL3/v5B/wDHKP7UuP8AoEXv/fyD/wCOUAaVFZv9qXH/AECL3/v5B/8AHKP7UuP+gRe/9/IP/jlAGlRWb/alx/0CL3/v5B/8co/tS4/6BF7/AN/IP/jlAGlRWb/alx/0CL3/AL+Qf/HKP7UuP+gRe/8AfyD/AOOUAXp547eMPK21S6oDgnlmCgfmRUlYeo3d1dWyRx6TdgieGT5pIOiyKx/5aegNWv7UuP8AoEXv/fyD/wCOUAaVFZv9qXH/AECL3/v5B/8AHKP7UuP+gRe/9/IP/jlAGlRWb/alx/0CL3/v5B/8co/tS4/6BF7/AN/IP/jlAGlRWb/alx/0CL3/AL+Qf/HKP7UuP+gRe/8AfyD/AOOUAaVFZv8Aalx/0CL3/v5B/wDHKP7UuP8AoEXv/fyD/wCOUAaVFZv9qXH/AECL3/v5B/8AHKP7UuP+gRe/9/IP/jlAGlUc88dvGHlbapdUBwTyzBQPzIqj/alx/wBAi9/7+Qf/AByquo3d1dWyRx6TdgieGT5pIOiyKx/5aegNAG5RWb/alx/0CL3/AL+Qf/HKP7UuP+gRe/8AfyD/AOOUAaVFZv8Aalx/0CL3/v5B/wDHKP7UuP8AoEXv/fyD/wCOUAaVFZv9qXH/AECL3/v5B/8AHKP7UuP+gRe/9/IP/jlAGlRWb/alx/0CL3/v5B/8co/tS4/6BF7/AN/IP/jlAGlRWb/alx/0CL3/AL+Qf/HKP7UuP+gRe/8AfyD/AOOUAaVFZv8Aalx/0CL3/v5B/wDHKP7UuP8AoEXv/fyD/wCOUAXrieO2t5biZtsUSF3bBOABknipKw9Uu7q80q8tY9Juw80DxqWkgwCVIGf3nvVr+1Lj/oEXv/fyD/45QBpUVm/2pcf9Ai9/7+Qf/HKP7UuP+gRe/wDfyD/45QBpUVm/2pcf9Ai9/wC/kH/xyj+1Lj/oEXv/AH8g/wDjlAGlRWb/AGpcf9Ai9/7+Qf8Axyj+1Lj/AKBF7/38g/8AjlAGlRWb/alx/wBAi9/7+Qf/AByj+1Lj/oEXv/fyD/45QBpUVm/2pcf9Ai9/7+Qf/HKP7UuP+gRe/wDfyD/45QBpUVm/2pcf9Ai9/wC/kH/xyj+1Lj/oEXv/AH8g/wDjlAF63njubeK4hbdFKgdGwRkEZB5qSsPS7u6s9Ks7WTSbsvDAkbFZIMEhQDj957Va/tS4/wCgRe/9/IP/AI5QBpUVm/2pcf8AQIvf+/kH/wAco/tS4/6BF7/38g/+OUAaVFZv9qXH/QIvf+/kH/xyj+1Lj/oEXv8A38g/+OUAaVFZv9qXH/QIvf8Av5B/8co/tS4/6BF7/wB/IP8A45QBpUVm/wBqXH/QIvf+/kH/AMco/tS4/wCgRe/9/IP/AI5QBpUVm/2pcf8AQIvf+/kH/wAco/tS4/6BF7/38g/+OUAaVR288dzbxXELbopUDo2CMgjIPNUf7UuP+gRe/wDfyD/45VXS7u6s9Ks7WTSbsvDAkbFZIMEhQDj957UAblFZv9qXH/QIvf8Av5B/8co/tS4/6BF7/wB/IP8A45QBpUVm/wBqXH/QIvf+/kH/AMco/tS4/wCgRe/9/IP/AI5QBpUVm/2pcf8AQIvf+/kH/wAcph163huEhv4n0/zEZke5liCtggEZDnn5h+tAGrRVe0v7O93/AGO7guNmN3lSB9uemcfQ1YoAKKKKACiiigAooooAKKKKACiiigAooooAKKKKAM+H/kYbz/r0g/8AQ5qvN1X6/wBKow/8jDef9ekH/oc1Xm6r9f6UAOooooAKKKKACiiigAooooAKKKKACiiigBr9PxH86dTX6fiP506gAooooAKKKKACiiigAooooAKKKKACmv0/Efzp1Nfp+I/nQA6iiigAooooAKKKKACiiigAooooAKKKKAGv9xvpTqa/3G+lOoAKKKKACiiigAooooAKKKKACiiigAooooAan3F+lOpqfcX6U6gAooooAKKKKACiiigAooooAKKKKACmp9xfpTqan3F+lADqKKKACiiigArPm/5GGz/69J//AEOGtCs+b/kYbP8A69J//Q4aANCiiigAooooAKKKKACiiigAooooAKKKKACiiigAooooAz4f+RhvP+vSD/0OarzdV+v9Kow/8jDef9ekH/oc1Xm6r9f6UAOooooAKKKKACiiigAooooAKKKKACobmVokQIBudggZvuqT3P8AL3JA4zU1Vb/54kt/+e7iM+m3ksPxUMPxqoq7JlogtLkXdsJAQw3Ab1BCv0ORn69OxBHarVUoVW1ma1VQsbfvIgBgAZG4fgSD/wACwOlXac0r6bBC9tdwoooqCgooooAKKKKACiiigAorOk1IpcbAu/L+WIVUmTPqT0AOCQDjjnPaku1vLkA/ZU8kA5ikIZmPGCVyFOOeN3cHqMVqqbur6GftF01NKo1kjmiV4nV0JGGU5B5ql9hu5bPyZ73B2/8ALNMj6NuyWHbtkdc5oitb2LfIblPMkYbg6bwMcDkbefU49B2o5I2+IOaV9jRorJs57v8AtHyZ42SQqWkJYsjAcfLwMEEr07E55rWqZwcHYqEuZXCiiioKCisi0Mi6kqFQBgh7gf8ALdxnI/UH/Z2so4zWvVzhyuxEJcyCiiioLCiiigAooooAa/3G+lOpr/cb6U6gAooooAKKKKACiiigAooooAKKKKACiiigBqfcX6U6mp9xfpTqACiiigAooooAKKKKACiiigAooooAKan3F+lOpqfcX6UAOooooAKKKKACs+b/AJGGz/69J/8A0OGtCs+b/kYbP/r0n/8AQ4aANCiiigAooooAKKKKACiiigAooooAKKKKACiiigAooooAz4f+RhvP+vSD/wBDmq83Vfr/AEqjD/yMN5/16Qf+hzVebqv1/pQA6iiigAooooAKKKKACiiigAooooAKqxfvr2Sbqka+Uh985fHqPuj6qaW6vEth9x5GAyVjxkDoOpHU8AdT2zS2KbLOIFldiu5mU5DMeSR7EkmrSajchu8rCXsbPCrxruliYOgzjJ6Y/EEj2zmpopEmiSWM5R1DKfUGlfp+I/nWTaR30Fw4jTfuYvKJXZUBPZODxnJBHYkMM4pxjzRfkKT5X6mxRWRdSakJsrbhnxmIRzNt9w3ygH/gRHH3ecmrjahFGMSq8UpICxOAGYnoFOcHt0PGecUOk9Lagqi1uW6KjhlWZCQCCDhlbqp9DUlZtWNNwoqnc6hHbsxfaIo2CyOz4IJGcAfxHHJ/TJ4qRruLy0aE+eXzsWIg7sdTnOMD1z7dcVXJLexPPHYsVHPKsELSsCQo6DqT2A9z0FV5dSt1icwt58qqSIUBL59CAMr6cjioLOSS6vMuWkjiywY4XbJ0xgdsE4BORzu7Vapu13sS6ivZFu3g2EyyhWuGzl+uBnhQfQcemevU1YoorNu5aVgpr9PxH86dTX6fiP50hle7/dy29wP4X8tvUq/GP++tp/CrVRXUP2i1mh3bfMQpnGcZGKLabz7eOXbtLLkrnO09x9QeKp6xRK0kS1DdytDbSOgBkxhAehY8KPxJFTVVb99foBylupY/754H4hd2R/tCiK11CWwPabbNYoT+8jw0bt1LDuT7859cn1qaCVZ4VlUEBh0PUHuD7joakrKkvRY3sy+WTbE7ncZ+R8AsAMc8EMf+BHnpVRTqaLcltQ16GjNKsKAkEknCqvVj6CiGVZkJAIIOGVuqn0NV5IJrwfvz5CDlRGf3gOMA7ux56D8yCRRAgsW8o/6qRhsfAGDgDaceuOO3bjABOVW8w5nfyLlFFFZmgUUUUANf7jfSnU1/uN9KdQAUUUUAFFFFABRRRQAUUUUAFFFFABRRRQA1PuL9KdTU+4v0p1ABRRRQAUUUUAFFFFABRRRQAUUUUAFNT7i/SnU1PuL9KAHUUUUAFFFFABWfN/yMNn/16T/+hw1oVnzf8jDZ/wDXpP8A+hw0AaFFFFABRRRQAUUUUAFFFU7jVLO3laFpTJMv3ooUaV19yqgkD3IoAuUVQj1ixeRY2leB3OEFxE8O8+i7wNx9hV+gAoqte3iWcasyPI8jhI448bnY9hkgdATye1LaXaXlotxErANkFGGGUg4Kn3BBFAFiisr+20jnkiurK6tvLhad2k8tgqDudrE/T1wfSnrrEX2aeWa3ngeFBIYZAu8qehGCRyQR169cUAaVFQ200k8e6S2ltznGyUqT9flJH61NQBnw/wDIw3n/AF6Qf+hzVebqv1/pVGH/AJGG8/69IP8A0OarzdV+v9KAHUUUUAFFFFABRRRQAUUUUAFZUV5cyXfkxqWlK7pVZQEt+uBkck8dP4uoIFaUsiQxPLIcIilmPoBUVlG8duplGJn+eTv8x6j6DoPYCtItJNtESTbSTIX01JnEk8rvLkEsMAYGcADt1OD94Z61cVVRAqKFVRgADAAp1FS5N7jUUthr9PxH86dTX6fiP506pKCoriCO5iMcg47HuP8AP69DxUtFNO2qE1fRlOOM2AxGjSwnk7QNynGM4GMjA6DkdAMYAd9uif5YD5kp+6nIyP73+7/tdPTJ4qeWNJonikGUdSrD1BqvbWKwzvOzB5CCoYLt4Jyc+5PJ6DPQDJzpeLV5bkWknaOwLZI84urhQ1wBgYJ2qM5Ax3wecnvzxwAXWnWt0dzxIJM58wIpb07gg8etW6Knnle9yuSNrWI4IY7eFYYUCRoMBRUlFFQ3fVlJWCiiigApr9PxH86dTX6fiP50AOqra/u57mHoA/mKP9lhnP4sH/8A1Yq1VG7mjtb23ldwvmBo2HtjduPsMH6bieKuCvdESdrMfqUrQ228Bym4BxH98g8YX3JI/DOOcUmlxyx2v70YZm3ZOSx4HXPPXOM84xnnNOg/0mRbo/6vaPJB98/N9SD+A9MkVapt2jyiSvLmCont4pJVkdcsuO5wccjI74PIz07VLRUJtbFtXCorqMzWs0ShSXQqA2cHI745xUtFCdncGr6GZbTywSsZhN5BzukkBOG4/IYzkj5OAQRkir4niJjAlTMoyg3D5x149akrHv7AwSTXMG1I5WDXByQVUdSo6ZH3geoIPXOK1XLUeuhm+aC01NiiiisTUa/3G+lOpr/cb6U6gAooooAKKKKACiiigAooooAKKKKACiiigBqfcX6U6mp9xfpTqACiiigAooooAKKKKACiiigAooooAKan3F+lOpqfcX6UAOooooAKKKKACs+b/kYbP/r0n/8AQ4a0Kz5v+Rhs/wDr0n/9DhoA0KKKKACiiigAooooAKzL64mt7u0sbBYInuTI5kkQlVxyflBGSSfX1NadY+uxQTzWcJt3uLoszQKtw8ITA+ZiynPAOOhPPuaALkMF4xdL6e1nhZSpRLYpnPrl2BHXjFW6x9LH2fUWtriKaK4MZdM30txG65AON+MEEjt369a2aAM3VwyPY3QjkkS3n3SLGhZtpVlyAOTgsOlGjBorQebHJG1xNLKqshyoZyw3ehwRwa0qKAMmG2E0OqSXVvI/2h3Ty8YZo1G0AZx15I+tZqWvnm6uJTqktvshj3NHsmba5Y4XAOBkdBk84ya6iigDO0cSeXP/AK/7OZP3H2jfv27RnO/5vvbuv8sVZu7KK72ea867M48qd4uvrtIz+NWKKAMiwtI7bXb2ONpmBtoDmSZ5D96XuxJ7dK1GUZXr19T6VSh/5GG8/wCvSD/0OarzdV+v9KADaPU/maNo9T+Zp1FADdo9T+Zo2j1P5mnUUAN2j1P5mjaPU/madRQA3aPU/maNo9T+Zp1RXLyRwM0S7mGO2cc8nHfA5wOuMU0ruwm7ENyomnitxnqJXOTwFOR+JYD8A3pVnaPU/maoaU7TPcTFmlUtsWVsfMFLDAwACO+R/ex2rRqprlfL2Jg+Zc3cbtHqfzNG0ep/M06ioLGMox36jufWl2j1P5mh+n4j+dOoAbtHqfzNG0ep/M06igBu0ep/M0bR6n8zTqKAG7R6n8zRtHqfzNOooAbtHqfzNG0ep/M06igBu0ep/M0bR6n8zTqKAG7R6n8zSMox36jufWn01+n4j+dABtHqfzNVbuwS5z823eArhhuDAHI79QfqOeQauUU4ycXdCaUlZkccKRRJHGCEQBVG48AU7aPU/madRSGN2j1P5mjaPU/madRQA3aPU/maNo9T+Zp1FADdo9T+Zo2j1P5mnUUAVLNRFvtTn9zjZyfuH7v5YK+vy571Z2j1P5mqOpPLHNbvbgeblgWZSw2cbhgdT0YAcnafoZ7C8jvrZZoiCMkEA5wR/nPOOCK0lFtc5nGST5CZ1GxuvT1NLtHqfzND/cb6U6szQbtHqfzNG0ep/M06igBu0ep/M0bR6n8zTqKAG7R6n8zRtHqfzNOooAbtHqfzNG0ep/M06igBu0ep/M0bR6n8zTqKAG7R6n8zRtHqfzNOooAYijYvXp6ml2j1P5mhPuL9KdQA3aPU/maNo9T+Zp1FADdo9T+Zo2j1P5mnUUAN2j1P5mjaPU/madRQA3aPU/maNo9T+Zp1FADdo9T+Zo2j1P5mnUUAN2j1P5mkRRsXr09TT6an3F+lABtHqfzNG0ep/M06igBu0ep/M0bR6n8zTqKAG7R6n8zWVf2kdzrtlHI0ygW05zHM8Z+9F3Ug9+la9Z83/Iw2f/XpP/6HDQBYtLKK03+U87b8Z82d5enpuJx+FWKKKACiiigAooooAKytTa1mETub6KWJ2EctvbSMykcH+Egg+4IPbpWrXPazG9vqdtcC/v2lZZBHBbxwkhcAsQWAGBgdcnkYpDRa0sW7Xjy+bf3FyUx5l3bPGFXPQfIqjnn1P4Vr1z2jTJc6qksv9ovMbXfE915IXy2I6eX1PA69PbNdDVEhRRRSGFFFFABRRRQBnw/8jDef9ekH/oc1Xm6r9f6VRh/5GG8/69IP/Q5qvN1X6/0oAdRRRQAUUUUAFFFFABUc8qwQSTOCVjUsQOuAM1JVXUebQofuyOkbD1VnAI/ImqirySFJ2TZJZxNBZwQuQWjjVSR0yBipqKKTd3cErKwUUUUhjX6fiP506mv0/Efzp1ABRRRQAUUUUAFFFFABRRRQAUUUUAFNfp+I/nTqa/T8R/OgB1FFFABRRRQAUUUUAFFFFABRRRQAySOOaMpKiuh6qwyDUVxapNl1PlzhcLKvUemfUZ5weKsUU1JrYTSe5lWaS20vlyr5YdGHb94wxyTnlsZ54Lc5A2itWormJZreSNsgMvUdQexHuOtVo9QRXdLjC+WdrTAjy8/nkdCOeMgjJNaO9TVEK0NC9RWdcarbiSOG2njeSTOCgMuMf7K8k/l39ME/teP7H5/kzZ25/wBU+367tv3e+fTtnil7Kdtg9rDuaNFZ9vfySF0FvLO0ZAZ0j8sc84w5BB/Pse+KgVtQmu+Y3gYseS24eX9OVB79Sc9tp4fsn1D2i6F25vBDKsSqrPwSGcL1zgDPVjg4HtyRU8UiTRJLGco6hlPqDUH2C3PMgaRz952Y5Yeh/wBn/Z6e1Q3LT2CILZBJG7BFjPHlk9wSQMdgvHJwCOBRaMtI7heUdZbGhRVC31JHjO9JiysVLJbyYbHcccfQ9CD16lLTUDcTKNp2yEgL5bKyYznJPB6YOOhIHOc0vZSV9Nh+0i7amhRRRWZYUUUUANT7i/SnU1PuL9KdQAUUUUAFFFFABRRRQAUUUUAFFFFABTU+4v0p1NT7i/SgB1FFFABRRRQAVnzf8jDZ/wDXpP8A+hw1oVnzf8jDZ/8AXpP/AOhw0AaFFFFABRRRQAUUUUAFYep39imo2jySXMM0UjRqPsUrLKCPmUHbz0yCD271uVQ1C0mluba8tfLaa23AJKSFcMADyAcHjrg+negDO0T7P/aIhW5lka1gKQxPaSQlIyR94t94/KAOnQ8V0FZ1taXUmo/br3yo3WIxJFC5cAEgkliBk8DjHHvmtGgOoUUUUAFFFFABRRRQBnw/8jDef9ekH/oc1Xm6r9f6VRh/5GG8/wCvSD/0OarzdV+v9KAHUUUUAFFFFABRRRQAVVuPnvbRB1VmlP0Clfzy4/WrVVU+fUpCeRFEqqfQsSWH1wEP5etVHqyZdEWqKKKkoKKKKAGv0/Efzp1Nfp+I/nTqACiiigAooooAKKKKACiiigAooooAKa/T8R/OnU1+n4j+dADqKKKACiiigAooooAKKKKACiiigAooooAa/wBxvpVdrCBrhJmXOxi6oQMKx6sO+f0zzjPNWH+430p1NSa2E0nuMkjjmjKSoroeqsMg0+iikMZHHHDGEiRUQdFUYAp9FFABTWVXQq6hlYYIIyCKdRQA1VVECooVVGAAMACq9xbgMbmCNftK88AAycY2k+n8iAe1WqKak07iaTVhkUiTRJLGco6hlPqDT6ynvlsLuSMqPsgJZpGbGxzyyj1+8Gx/vYzjA1aqcHHXoyYyUtOqCiioobiKfd5TbsexGR2I9QexHBqbPcq49PuL9KdTU+4v0p1IYUUUUAFFFFABRRRQAUUUUAFFFFABTU+4v0p1NT7i/SgB1FFFABRRRQAVnzf8jDZ/9ek//ocNaFZ83/Iw2f8A16T/APocNAGhRRRQAUUUUAFFFFABWBqkccQLXmmaJ9n8xij3VxtyTyTzEQCcc8mt+su9g+2X9lcw7J4oWkilVXHy7hgn6jGCOvJpDKmhSWDXjC0ttEifYcmxuFkfGR1ARePx9K36w9Js7uK8gaeAxC2tfs7yFlPnkEbSACTgAHrg/NW5VMQUVDdXUNnD5s7FVyFAClixPQADkn2FFvcxXNslxC++JxkEA/y659qQE1FZ8etWTzGItNE4RpD51vJENq9TllAwMinxarZS20lwspWOIZfzEZCAehwwBwe3HPagC7RUFpdw3kRlgYlQxUhlKspHUEEAg/Wp6AM+H/kYbz/r0g/9Dmq83Vfr/SqMP/Iw3n/XpB/6HNV5uq/X+lADqKKKACiiigAooooAKq2XzfaJenmTNx6bfk/9lz+NWGZUQs7BVUZJJwAKg09WWxh3qVkZQ7gjB3HluO3JNUvhZL+JFmiiipKCiiigBr9PxH86dTX6fiP506gAooooAKKKKACiiigAooooAKKKKACmv0/Efzp1Nfp+I/nQA6iiigAooooAKKKKACiiigAooooAKKKKAGv9xvpTqa/3G+lOoAKKKKACiiigAooooAKKKKAIZrWCdw0sYfjBB6MO2R0OO2elVbq3lghzZu4jz88WSRt77e47DjoM4GcVoUVcZtEuCZmxW91d2jR3MhhhcFQq/M5U8csw/pnpk5zT1s54ZfPWbzpBuAWQkAg4zzzg8DpxxwBnNX6KbqMn2aKEepw7/JZXSSNQZQcfux2J56cjkZx3xV+qctjFcAEsy5HzBcYY4wCcg8449xwcjinfajD8tyjK3QMilhJ/ugZOe+D79QCaGlK3KCbXxFqimqyugZGDKwyCDkEU6szQKKKKACiiigAooooAKKKKACmp9xfpTqan3F+lADqKKKACiiigArPm/wCRhs/+vSf/ANDhrQrPm/5GGz/69J//AEOGgDQooooAKKKKACiiigArA1a20S0uDcSXH9n3smMNauVlky39wZ35PqprfqrbadZ2c0s1vbRxzTMWkkA+ZiTk5PXr2oAp6NPqMpf7Wrtbgfu5ZohFI3PGVDHt6hPpzxrVT0iS5l0yB7wMJyDv3LtPU9quUAZetOkEmn3MzBIIbnMjscBAUZQT6DJHPvRoUifYgd4AuJ5pIQTgshckED6EH8a1KKAZiLBFfRavPcFtku633ICWWNBg4HPO4say5He4NzeC7jvIIVtt80CYTCS7mxyei8nnv2rr6KFoBl6NIlxPqNzAwe3muB5bqcq+EVSQe4yCM+1XLu3luNnlXs9ttznygh3fXcp/T1qxRQBkWEEkOu3qyXc1wfs0B3yBAR80vHyqB+netRgcr8x6+3pVKH/kYbz/AK9IP/Q5qvN1X6/0oANp/vn9KNp/vn9KdRQA3af75/Sjaf75/SnUUAN2n++f0o2n++f0p1ZMkE0upeWDgr+8knBwxQnCp9MBhgdwGznirhHm3ZMpcvQNYuJPLktIXUO8Y3FxkbWJUnjoBySx4HHrxpREyRI/zpuUHawAIz2PvTVtLdECiFMBt/Iyd397J7+/WpqcpRcUkKMXdtjdp/vn9KNp/vn9KdRWZY3af75/Sjaf75/SnUUAMYHH3j1Hp60u0/3z+lD9PxH86dQA3af75/Sjaf75/SnUUAN2n++f0o2n++f0p1FADdp/vn9KNp/vn9KdRQA3af75/Sjaf75/SnUUAN2n++f0o2n++f0p1FADdp/vn9KRgcfePUenrT6a/T8R/OgA2n++f0o2n++f0p1FADdp/vn9KNp/vn9KdRQA3af75/Sjaf75/SnUUAN2n++f0o2n++f0p1FADdp/vn9KNp/vn9KdRQA3af75/Sjaf75/SnUUAMcHY3zHp7Uu0/3z+lD/AHG+lOoAbtP98/pRtP8AfP6U6igBu0/3z+lG0/3z+lOooAbtP98/pRtP98/pTqKAG7T/AHz+lG0/3z+lOooAbtP98/pRtP8AfP6U6igBu0/3z+lG0/3z+lOooAYgOxfmPT2qC7s/tABEm2RQQCRkYJB7Y7gEEEEECrCfcX6U6mm07oTSasynD/oh8iVmAZiVkxwxY5544OT9DkY9Ba2n++f0ps8ZlgkjBCl1K5K7gMj0PX6VRske3u9joYlkDYBIIdhg9e564PVh1+7k3ZSTfUi7i0uhobT/AHz+lG0/3z+lOorM0G7T/fP6UbT/AHz+lOpkckc0YeJ1dD0ZTkGgBdp/vn9KNp/vn9KdRQA3af75/Sjaf75/SnUUAN2n++f0pEB2L8x6e1PpqfcX6UAG0/3z+lG0/wB8/pTqKAG7T/fP6UbT/fP6U6igBu0/3z+lZV/BJNrtksd3Nbn7NOd8YQk/NFx8ykfp2rXrPm/5GGz/AOvSf/0OGgCxaW8tvv8ANvZ7ndjHmhBt+m1R+vpViiigAooooAKKKKACsjXILt5bW4tbc3XkeYRCGVfnK4R+SBxyPX5q16yNcgu3ltbi1tzdeR5hEIZV+crhH5IHHI9fmpMaK+h6RPp11H+7WNFtgs7ggm4mJBLH6cjJ55rfrA0PSJ9Ouo/3axotsFncEE3ExIJY/TkZPPNb9UyUFFFFIYUUUUAFFFFAGfD/AMjDef8AXpB/6HNV5uq/X+lUYf8AkYbz/r0g/wDQ5qvN1X6/0oAdRRRQAUUUUAFVYPnvrqTpt2RY+g3Z/wDH8fhVqqun827P18yV23f3huO0+424x7Yq18LZL3RaoooqCgooooAKKKKAGv0/Efzp1Nfp+I/nTqACiiigAooooAKKKKACiiigAooooAKa/T8R/OnU1+n4j+dADqKKKACiiigAooooAKKKKACiiigAooooAa/3G+lOpr/cb6U6gAooooAKKKKACiiigAooooAKKKKACiiigBqfcX6U6mp9xfpTqACo54lnhaJiQGHUdQexHuOoqSihO2oPUpw3waVoZVwyNsMi42E9B3yM8jnjIIyTVyqktijyeYjlGB3KuAVDZBzjryQMjOM89eacLtEDC5xbsoyd7DaR0yD3GfoeRkDIrSST1iZptfEF/tNm4YkZIAAGdxJGFI7gnAI44PUVBBHe27tNKqTNIBvSI4wRnkZwD1A5xgKBzipk/wBJuPN/5ZQsQnu4yrH6DoPx9jVqjm5Vyhy8z5inDqdtPKyRliFbYzEYCt2Ug8g/UY7ZzxVyqkthHJJvEjxnO4BQuA2QSRkH0HHTPOM80x9QW3JjuVPmKMsUHy7eTu5Psfl5PBxkDNNxUvgBScfjLckiRRl3OFH4/h7n2psM4l3Ao0ci/eR8ZHoeMjHuPf0NQtuvRtUAWxIPmZ+Z8c/L6D/a68cdmqOHSoYNzRSzLM33pQ/Le5H3Sfcj3680uWKXvbheTemxfqMSRr5aM6h3HyqTy2Bzis23s7+O4JEsakZ3zPHkzZ6Zww4H0G3gDIyaJtNupM+XeviVV3M6qSpHTGF/LBGDk8k1Xs43tzC55WvymtRVC4urq1jAkiWQswVZYwcDPdlzn6AE5PHBIqe0nNxESw5VtpYAgN7gHkehHYgjtUODSuWppuxYoooqCgrPm/5GGz/69J//AEOGtCs+b/kYbP8A69J//Q4aANCiiigAooooAKKKKACsjXIfMltGngkubFWPnxIhfJ42kqOWAOeMHsccVr1k3qG81WEWV5FFdWasXV4WkGHGMHDAA8Z9fwzkAh0qGNdVkk060ktLHysSK0JhV5MjBVCB0GcnHOR1xW5Wdp1xcTXEyS3ttN5J2vHHbNE6t2J3OeMdOOexrRoAKKKKACiiigAooooAz4f+RhvP+vSD/wBDmq83Vfr/AEqjD/yMN5/16Qf+hzVebqv1/pQA6iiigAooooAiupvs9rNNt3eWhfGcZwM0WsP2e1hh3bvLQJnGM4GKi1D5rbyuvmusZXuylhuH/fO7+dWqv7JP2goooqCgooooAKKKKAGv0/Efzp1Nfp+I/nTqACiiigAooooAKKKKACiiigAooooAKa/T8R/OnU1+n4j+dADqKKKACiiigAooooAKKKKACiiigAooooAa/wBxvpTqa/3G+lOoAKKKKACiiigAooooAKKKKACiiigAooooAan3F+lOpqfcX6U6gAooooAKq3lvJNseJvnTO0Fto575wcEfQ8EjHNWqKadndCaurENpbi1to4QxYIMZOfyGew6D2qaiihtt3YJWVkFV7i0juCCSyngErxuAOQD+PII5HYirFFCbWqBpPcaqqiBUUKqjAAGABTqKKQwpqfcX6U6mp9xfpQAMquhV1DKwwQRkEUKqogVFCqowABgAU6igAooooAKz5v8AkYbP/r0n/wDQ4a0Kz5v+Rhs/+vSf/wBDhoA0KKKKACiiigAooooAKxLK6t9JnvINRmjtmkuHmSWUhFlVumGPBI6EdeK26zbjXLG1mEU/2lXZ9i/6JKQ7eikLg/hR1AhtnF9r/wBstfmtUtjEZgPllYsCNp/iAweRxzWxVK01W1vLp7aEzCZFDsslvJHgHofmUf5Bq7R0AKKKKACiiigAooooAz4f+RhvP+vSD/0OarzdV+v9Kow/8jDef9ekH/oc1Xm6r9f6UAOooooAKKKKAKtx897aIOqs0p+gUr+eXH61aqnFJHPqk211fyYlUbTnaSzbgff5V/KrlXPSyJjrdhRRRUFBRRRQAUUUUANfp+I/nTqa/T8R/OnUAFFFFABRRRQAUUUUAFFFFABRRRQAU1+n4j+dOpr9PxH86AHUUUUAFFFFABRRRQAUUUUAFFFFABRRRQA1/uN9KdTX+430p1ABRRRQAUUUUAFFFFABRRRQAUUUUAFFFFADU+4v0p1NT7i/SnUAFFFFABRRRQAUUUUAFFFFABRRRQAU1PuL9KdTU+4v0oAdRRRQAUUUUAFZ83/Iw2f/AF6T/wDocNaFZ83/ACMNn/16T/8AocNAGhRRRQAUUUUAFFFFABWZq8Zje31FZbeNrTd/x8PsjIbAOW/hPTBwfTvWnWRrcEks9tJEqzPGsmLfeAzZXG5c4GRn1HDH6FMaHWMcl1qJv55bbekPlpFby+YArENuLYGc4GOPzzWrXP6Lb3CXtq11ELV4bIQCJpFLy4K5bCk/KDwP949K6CqZKMvWUWaXT7aVQ0E1xiRD0cBGYA+oyBx7UuhADTmi6xxTSxIDzhFdgB9ABj8KuXdpDeQ+VOpK7gwKsVKkdCCCCD9KILSG2jijhUokQIVQ5xz688/U5pDZz72FjEdWvoII7RLaF4Ea2iVWB25dhjGTkgD6e9Rx2cqx39lBZRQSSww5tonAjKliGbOOGIBB47Dlq6VLWCOKSJYx5crMzqedxY5PX61Vj0WwjgkiELFZNuWaV2b5fu4YnIx2weO1ACaOYkSe3js4LN4JNskcH3MlQcg4GeCO1WbtLx9n2OeCLGd3mwmTPpjDLjv6061tYrSMxwhsE5Jdy7MfUsSSfxNTUAZFgl0uu3oupoZH+zQYMcRQY3S9ix9+9ajBsryOvp7VSh/5GG8/69IP/Q5qvN1X6/0oAMN6j8qMN6j8qdRQA3Deo/KmyxtJE6eYU3KRuXgjPce9SUUAZmnW7peXUhMaFWEe2NcKRsTB/LoO2Tyc1o4b1H5VXsfmWeU/ekmfPp8p2D9FFWq0qNuWpFNWjoNw3qPyow3qPyp1FZljcN6j8qMN6j8qdRQA3Deo/KjDeo/KnUUAMYNjqOo7e9LhvUflQ/T8R/OnUANw3qPyow3qPyp1FADcN6j8qMN6j8qdRQA3Deo/KjDeo/KnUUANw3qPyow3qPyp1FADcN6j8qMN6j8qdRQA3Deo/KkYNjqOo7e9Ppr9PxH86ADDeo/KjDeo/KnUUANw3qPyow3qPyp1FADcN6j8qMN6j8qdRQA3Deo/KjDeo/KnUUANw3qPyow3qPyp1FADcN6j8qMN6j8qdRQAxw2xuR09KXDeo/Kh/uN9KdQA3Deo/KjDeo/KnUUANw3qPyow3qPyp1FADcN6j8qMN6j8qdRQA3Deo/KjDeo/KnUUANw3qPyow3qPyp1FADcN6j8qMN6j8qdRQAxA2xeR09KXDeo/KhPuL9KdQA3Deo/KjDeo/KnUUANw3qPyow3qPyp1FADcN6j8qMN6j8qdRQA3Deo/KjDeo/KnUUANw3qPyow3qPyp1FADcN6j8qRA2xeR09KfTU+4v0oAMN6j8qMN6j8qdRQA3Deo/KjDeo/KnUUANw3qPyrKv0um12yFrNDG/wBmnyZIi4xui7Bh7d616z5v+Rhs/wDr0n/9DhoAsWiXib/tk8EucbfKhMePXOWbPb0qxRRQAUUUUAFFFFABXPa1aRJqVs8Md1NdyrIQn26WJAoALHIzj+EADAOeeldDWZq8ltDJazyCZriNmaJIMbmGPmHPG3HXJHbHOKTGjP0Jw2oxPJZ+W09p5sUzX0lwSpIyo3jjqM/h17dHWHo62Qu4/KkudzWwkt45tuEiYgkLgdjtBySRgdq3KpkhRRRSGFFFFABRRRQBnw/8jDef9ekH/oc1Xm6r9f6VRh/5GG8/69IP/Q5qvN1X6/0oAdRRRQAUUUUAVdP/AOPd/wDrtL/6MarVVdN5sIX7yr5p+rfMfwyatVU/iZMPhQUUUVJQUUUUAFFFFADX6fiP506mv0/Efzp1ABRRRQAUUUUAFFFFABRRRQAUUUUAFNfp+I/nTqa/T8R/OgB1FFFABRRRQAUUUUAFFFFABRRRQAUUUUANf7jfSnU1/uN9KdQAUUUUAFFFFABRRRQAUUUUAFFFFABRRRQA1PuL9KdTU+4v0p1ABRRRQAUUUUAFFFFABRRRQAUUUUAFNT7i/SnU1PuL9KAHUUUUAFFFFABWfN/yMNn/ANek/wD6HDWhWfN/yMNn/wBek/8A6HDQBoUUUUAFFFFABRRRQAVla5FCUima4ME67kiIjMpfcPmXYOW4GeORjPTNatZOsieCe1v4WtFS33CU3UxjXa2OhwcHIHP+NJjRX0C3iEod7wzz20CwJG1u0BjTjko3zZOOvTjjpW9WBF/adxq325ItMkCweWqR3jHAYhsk+XznAxwO/rW9VEi0UUUhhRRRQAUUUUAZ8P8AyMN5/wBekH/oc1Xm6r9f6VRh/wCRhvP+vSD/ANDmq83Vfr/SgB1FFFABRRUN5K0FnPMgBaONmAPTIGaaV3YTdlcj0z/kF2n/AFxT/wBBFWqjgiWCCOFCSsahQT1wBipKcneTYRVkkFFFFSMKKKKACiiigBr9PxH86dTX6fiP506gAooooAKKKKACiiigAooooAKKKKACmv0/Efzp1Nfp+I/nQA6iiigAooooAKKKKACiiigAooooAKKKKAGv9xvpTqa/3G+lOoAKKKKACiiigAooooAKKKKACiiigAooooAan3F+lOpqfcX6U6gAooooAKKKKACiiigAooooAKKKKACmp9xfpTqan3F+lADqKKKACiiigArPm/5GGz/69J//AEOGtCs+b/kYbP8A69J//Q4aANCiiigAooooAKKKKACsrWrSeZ4LiCLz/JEgMOQCSy4DDPGR7kcE/StWuSuYgdO1HVgqtqEF4/lTEfMoV9oTP90jII9zSeug1pqXtFtLpLq2luYPsvkWYttjOpaUjBJ+UkYGOOc8npW/WZpmlG1ma8u52ur+VdryHhUHXai9l/U1p1TJQUUUUhhRRRQAUUUUAZ8P/Iw3n/XpB/6HNV5uq/X+lUYf+RhvP+vSD/0OarzdV+v9KAHUUUUAFVdT/wCQXd/9cX/9BNWqq6jzZOnaVliP0Zgp/HBq4fEiZ/Cy1RRRUFBRRRQAUUUUAFFFFADX6fiP506mv0/Efzp1ABRRRQAUUUUAFFFFABRRRQAUUUUAFNfp+I/nTqa/T8R/OgB1FFFABRRRQAUUUUAFFFFABRRRQAUUUUANf7jfSnU1/uN9KdQAUUUUAFFFFABRRRQAUUUUAFFFFABRRRQA1PuL9KdTU+4v0p1ABRRRQAUUUUAFFFFABRRRQAUUUUAFNT7i/SnU1PuL9KAHUUUUAFFFFABWfN/yMNn/ANek/wD6HDWhWfN/yMNn/wBek/8A6HDQBoUUUUAFFFFABRRRQAVz1zYWKPOl5Y6gsUsjMTBPNJHISc52I2Qe5yoGe54z0NVb69+xCNja3MyM2GaBN+z3Kg7iPoDQBn2skMUpOn2uqTyEbT9okmVF9z5x/VQSPStmqtlqdlqGfslzHKy8sgOHXtyp5H4irdAGdqzOz2VssjxpcT7JDGxVtoRmwCORkqOlLorvJp7JLI0hilkhDscsQrlRk+uAOanvbNbyJFMkkTxuHjkjxuRh3GQR0JHI70WlmtnDFFFJJtTJbdgmQk5JY465JPGOtAMxWhMMup3FveXEMVpA0atLcSSr5m3cWIYn7oIxgevWoEuJ4YriFJLuDzPs6iO4kLyJvfazqxJwCOgzwR0Fb66fALa4t2DSR3DO0gY9d3Uf0quuiQmGdJrm5nkmVU82Rl3qFOVxgAcHnOOvXNCAXSS0ct9amSSRLeYCMyOXYAorYJPJwSetWru4lt9nlWU9zuznyig2/Xcw/T0pLKzWzjcCSSV5HLySSY3OenOAB0AHA7VZoAyLCeSbXb1pLSa3P2aAbJChJ+aXn5WI/XtWoxOV+U9fb0qlD/yMN5/16Qf+hzVebqv1/pQAbj/cP6Ubj/cP6U6igBu4/wBw/pVbUCfs6fKf9dF6f89Fq3VW9+b7PF08yZefTb8//suPxq4fEiZ/CyxuP9w/pRuP9w/pTqKgobuP9w/pRuP9w/pTqKAG7j/cP6Ubj/cP6U6igBu4/wBw/pRuP9w/pTqKAGMTj7p6j09aXcf7h/Sh+n4j+dOoAbuP9w/pRuP9w/pTqKAG7j/cP6Ubj/cP6U6igBu4/wBw/pRuP9w/pTqKAG7j/cP6Ubj/AHD+lOooAbuP9w/pRuP9w/pTqKAG7j/cP6UjE4+6eo9PWn01+n4j+dABuP8AcP6Ubj/cP6U6igBu4/3D+lG4/wBw/pTqKAG7j/cP6Ubj/cP6U6igBu4/3D+lG4/3D+lOooAbuP8AcP6Ubj/cP6U6igBu4/3D+lG4/wBw/pTqKAGOTsb5T09qXcf7h/Sh/uN9KdQA3cf7h/Sjcf7h/SnUUAN3H+4f0o3H+4f0p1FADdx/uH9KNx/uH9KdRQA3cf7h/Sjcf7h/SnUUAN3H+4f0o3H+4f0p1FADdx/uH9KNx/uH9KdRQAxCdi/KentS7j/cP6UJ9xfpTqAG7j/cP6Ubj/cP6U6igBu4/wBw/pRuP9w/pTqKAG7j/cP6Ubj/AHD+lOooAbuP9w/pRuP9w/pTqKAG7j/cP6Ubj/cP6U6igBu4/wBw/pSITsX5T09qfTU+4v0oANx/uH9KNx/uH9KdRQA3cf7h/Sjcf7h/SnUUAN3H+4f0rKv55IddsmjtJrg/ZpxsjKAj5oufmYD9e9a9Z83/ACMNn/16T/8AocNAFi0uJbjf5tlPbbcY80od302sf19asUUUAFFFFABRRRQAVmatJMZ7O2gu5YGmc7hDErOygcnLcKBkZOCemK06yNdkgR7XK3Ru8sYTald6gDLH5vlIxgYOeopMaKw0nS5LmSxliuPtuwOl3M++VgMfOjknGDjjjr0wa3x0rB0W4iuNRDyR37XL24eOa78rHlEjhRGcdeTxnpntW/VEhRRRSGFFFFABRRRQBnw/8jDef9ekH/oc1Xm6r9f6VRh/5GG8/wCvSD/0OarzdV+v9KAHUUUUAFVbv/j4sv8Arsf/AEW9Wqqz/PfWsfTbvlz64G3H/j+fwqob/f8AkTLb7i1RRRUlBRRRQAUUUUAFFFFADX6fiP506mv0/Efzp1ABRRRQAUUUUAFFFFABRRRQAUUUUAFNfp+I/nTqa/T8R/OgB1FFFABRRRQAUUUUAFFFFABRRRQAUUUUANf7jfSnU1/uN9KdQAUUUUAFFFFABRRRQAUUUUAFFFFABRRRQA1PuL9KdTU+4v0p1ABRRRQAUUUUAFFFFABRRRQAUUUUAFNT7i/SnU1PuL9KAHUUUUAFFFFABWfN/wAjDZ/9ek//AKHDWhWfN/yMNn/16T/+hw0AaFFFFABRRRQAUUUUAFZmoLGdV07Lsk2ZAp2gqy4+ZDz1PUY/u/WtOs/VdO/tARfu7F9mf+Pq187rjp8wxQAzT9Keznjd7gSxwRGGBRHtKoSD8xydx+VRnjp0rTrA0y1Gn66bZrfTUL25dHtbPymOGAYE7jxyPr+Fb9AdQooooAKKKKACiiigDPh/5GG8/wCvSD/0OarzdV+v9Kow/wDIw3n/AF6Qf+hzVebqv1/pQA6iiigAqrJ/yFIP+uMn/oSVaqr9/VPTyYfz3t/TZ+tVHqyZFqiiipKCiiigAooooAKKKKAGv0/Efzp1Nfp+I/nTqACiiigAooooAKKKKACiiigAooooAKa/T8R/OnU1+n4j+dADqKKKACiiigAooooAKKKKACiiigAooooAa/3G+lOpr/cb6U6gAooooAKKKKACiiigAooooAKKKKACiiigBqfcX6U6mp9xfpTqACiiigAooooAKKKKACiiigAooooAKan3F+lOpqfcX6UAOooooAKKKKACs+b/AJGGz/69J/8A0OGtCs+b/kYbP/r0n/8AQ4aANCiiigAooooAKKKKACszVPLlu7O1ZZzJKWIMdy8IVRjcSVIyemB/LmtOszVRBNcWdpJbmWSViyOJDGYwvVgw5B5xgdfpQBHZR29nrclv5DieSHfHO9w8xZARkZY5XBboOD61r1k2SwWesSWnkMJZIvMSd52mZ0BAIJblcE9ORznrmtajoHUKKKKACiiigAooooAz4f8AkYbz/r0g/wDQ5qvN1X6/0qjD/wAjDef9ekH/AKHNV5uq/X+lADqKKKACqsf/ACFJ/wDrjH/6E9Wqqw/Pf3TjoqpEfqMt+WHH61cdn/XVEy3RaoooqCgooooAKKKKACiiigBr9PxH86dTX6fiP506gAooooAKKKKACiiigAooooAKKKKACmv0/Efzp1Nfp+I/nQA6iiigAooooAKKKKACiiigAooooAKKKKAGv9xvpTqa/wBxvpTqACiiigAooooAKKKKACiiigAooooAKKKKAGp9xfpTqan3F+lOoAKKKKACiiigAooooAKKKKACiiigApqfcX6U6mp9xfpQA6iiigAooooAKz5v+Rhs/wDr0n/9DhrQrPm/5GGz/wCvSf8A9DhoA0KKKKACiiigAooooAKxNY1LRywtp2a6ukJZIbTc0ysBzjZyp+pFbdZdzoytI81jeXNjMxZiY33RliOpjbK9eeAD70mBV8Ou10xvYbEwWsq4Sa4uGlnkHGOpO1fvcbuvat6sjQ7TUNMhSwuPs81tEuIp4yVY9OGQ59TyD26Vr1TApaldTQC3ittnnXEvlq0gJVeCxJAIzwp4yKXTLqS7st8oVZkd432j5dysVJHtxmk1K2mnFvLbeWZ7eUSKsjFVbgqQSAccMecGk022ns7ZI5PLZ3d5JmVjgMzFsKMcjJx26Ugf9f19xVgm1V9SmtTcWbpFFlpBbMu1z90Y8w545PTt61CdTv4INQmnltHjtyIopBE0YMhIBzlz8oJA6jv6Vp2Fq9v9paUqXmnaTK+nRf0AqvDYzwaPHbhLaW4VvMYSglGbduPOMjnoccdcUAWdOma4tRK13bXYYnElsu1CPT7zfzp13exWmzzUnbfnHlQPL09doOPxqLT7eaJria42LLcSB2SNiyphQoAJAzwueg61doAyLC7juddvZI1mUC2gH7yF4z96XswB79a1GYZXr19D6VSh/wCRhvP+vSD/ANDmq83Vfr/SgA3D0P5GjcPQ/kadRQA3cPQ/karWjD7Re9f9cOx/55pVuqtl8zXMo+7JMcevygIf1U1cdmS90WNw9D+Ro3D0P5GnUVBQ3cPQ/kaNw9D+Rp1FADdw9D+Ro3D0P5GnUUAN3D0P5GjcPQ/kadRQAxmGO/Udj60u4eh/I0P0/Efzp1ADdw9D+Ro3D0P5GnUUAN3D0P5GjcPQ/kadRQA3cPQ/kaNw9D+Rp1FADdw9D+Ro3D0P5GnUUAN3D0P5GjcPQ/kadRQA3cPQ/kaRmGO/Udj60+mv0/EfzoANw9D+Ro3D0P5GnUUAN3D0P5GjcPQ/kadRQA3cPQ/kaNw9D+Rp1FADdw9D+Ro3D0P5GnUUAN3D0P5GjcPQ/kadRQA3cPQ/kaNw9D+Rp1FADHYbG69PQ0u4eh/I0P8Acb6U6gBu4eh/I0bh6H8jTqKAG7h6H8jRuHofyNOooAbuHofyNG4eh/I06igBu4eh/I0bh6H8jTqKAG7h6H8jRuHofyNOooAbuHofyNG4eh/I06igBiMNi9enoaXcPQ/kaE+4v0p1ADdw9D+Ro3D0P5GnUUAN3D0P5GjcPQ/kadRQA3cPQ/kaNw9D+Rp1FADdw9D+Ro3D0P5GnUUAN3D0P5GjcPQ/kadRQA3cPQ/kaRGGxevT0NPpqfcX6UAG4eh/I0bh6H8jTqKAG7h6H8jRuHofyNOooAbuHofyNZV/dx22u2UkizMDbTj93C8h+9F2UE9uta9Z83/Iw2f/AF6T/wDocNAFi0vYrvf5STrsxnzYHi6+m4DP4VYoooAKKKKACiiigAooooAKKKKACiiigAooooAKKKKAM+H/AJGG8/69IP8A0OarzdV+v9Kow/8AIw3n/XpB/wChzVebqv1/pQA6iiigAqrp/wDx7v8A9dpf/RjVaqrp3Nkj9pWaUfRmLD8cGqXwv+u5L+Jf12LVFFFSUFFFFABRRRQAUUUUANfp+I/nTqa/T8R/OnUAFFFFABRRRQAUUUUAFFFFABRRRQAU1+n4j+dOpr9PxH86AHUUUUAFFFFABRRRQAUUUUAFFFFABRRRQA1/uN9KdTX+430p1ABRRRQAUUUUAFFFFABRRRQAUUUUAFFFFADU+4v0p1NT7i/SnUAFFFFABRRRQAUUUUAFFFFABRRRQAU1PuL9KdTU+4v0oAdRRRQAUUUUAFZ83/Iw2f8A16T/APocNaFZ83/Iw2f/AF6T/wDocNAGhRRRQAUUUUAFFFFABRRRQAUUUUAFFFFABRRRQAUUUUAZ8P8AyMN5/wBekH/oc1Xm6r9f6VRh/wCRhvP+vSD/ANDmq83Vfr/SgB1FFFABVXTP+QXaf9cU/wDQRU08qwQSTOCVjUsQOuAM02ziaCzghcgtHGqkjpkDFV9kn7RNRRRUlBRRRQAUUUUAFFFFADX6fiP506mv0/Efzp1ABRRRQAUUUUAFFFFABRRRQAUUUUAFNfp+I/nTqa/T8R/OgB1FFFABRRRQAUUUUAFFFFABRRRQAUUUUANf7jfSnU1/uN9KdQAUUUUAFFFFABRRRQAUUUUAFFFFABRRRQA1PuL9KdTU+4v0p1ABRRRQAUUUUAFFFFABRRRQAUUUUAFNT7i/SnU1PuL9KAHUUUUAFFFFABWfN/yMNn/16T/+hw1oVnzf8jDZ/wDXpP8A+hw0AaFFFFABRRRQAUUUUAFFFFABRRRQAUUUUAFFFFABRRRQBnw/8jDef9ekH/oc1Xm6r9f6VRh/5GG8/wCvSD/0OarzdV+v9KAHUUUUAZ+sM/2OSMMI0kjcGQkYzjhcngZ9T6Y6kVbtnkkgVpV2sc9sZ54OO2Rzg9M4qWircvdUbEqPvXuFFFFQUFFFFABRRRQAUUUUANfp+I/nTqa/T8R/OnUAFFFFABRRRQAUUUUAFFFFABRRRQAU1+n4j+dOpr9PxH86AHUUUUAFFFFABRRRQAUUUUAFFFFABRRRQA1/uN9KdTX+430p1ABRRRQAUUUUAFFFFABRRRQAUUUUAFFFFADU+4v0p1NT7i/SnUAFFFFABRRRQAUUUUAFFFFABRRRQAU1PuL9KdTU+4v0oAdRRRQAUUUUAFZ83/Iw2f8A16T/APocNaFZ83/Iw2f/AF6T/wDocNAGhRRRQAUUUUAFFFFABRRRQAUUUUAFFFFABRRRQAUUVXu7Czvdn2y0guNmdvmxh9ueuM/QUAV4f+RhvP8Ar0g/9Dmq83Vfr/SsSOOz0jWbny7F4oJbeHb9ms3ZSwaTP3FIzgr19qsPrVijxq0d2pdtqg2Mw3HBOB8nPAJ/CgDVorN/taz/AOeF7/4L5/8A4ij+1rP/AJ4Xv/gvn/8AiKANKis3+1rP/nhe/wDgvn/+Io/taz/54Xv/AIL5/wD4igDSorN/taz/AOeF7/4L5/8A4ij+1rP/AJ4Xv/gvn/8AiKANKis3+1rP/nhe/wDgvn/+Io/taz/54Xv/AIL5/wD4igDSorN/taz/AOeF7/4L5/8A4ij+1rP/AJ4Xv/gvn/8AiKANKis3+1rP/nhe/wDgvn/+Io/taz/54Xv/AIL5/wD4igDQfp+I/nTqypdasY0DPHdoCyrlrGYckgAfc7k4p/8Aa1n/AM8L3/wXz/8AxFAGlRWb/a1n/wA8L3/wXz//ABFH9rWf/PC9/wDBfP8A/EUAaVFZv9rWf/PC9/8ABfP/APEUf2tZ/wDPC9/8F8//AMRQBpUVm/2tZ/8APC9/8F8//wARR/a1n/zwvf8AwXz/APxFAGlRWb/a1n/zwvf/AAXz/wDxFH9rWf8Azwvf/BfP/wDEUAaVFZv9rWf/ADwvf/BfP/8AEUf2tZ/88L3/AMF8/wD8RQBpU1+n4j+dZ/8Aa1n/AM8L3/wXz/8AxFMl1qxjQM8d2gLKuWsZhySAB9zuTigDVorN/taz/wCeF7/4L5//AIij+1rP/nhe/wDgvn/+IoA0qKzf7Ws/+eF7/wCC+f8A+Io/taz/AOeF7/4L5/8A4igDSorN/taz/wCeF7/4L5//AIij+1rP/nhe/wDgvn/+IoA0qKzf7Ws/+eF7/wCC+f8A+Io/taz/AOeF7/4L5/8A4igDSorN/taz/wCeF7/4L5//AIij+1rP/nhe/wDgvn/+IoA0qKzf7Ws/+eF7/wCC+f8A+Io/taz/AOeF7/4L5/8A4igDQf7jfSnVlTa1YxQySPHdoiKWZmsZgFAHUnZxT/7Ws/8Anhe/+C+f/wCIoA0qKzf7Ws/+eF7/AOC+f/4ij+1rP/nhe/8Agvn/APiKANKis3+1rP8A54Xv/gvn/wDiKP7Ws/8Anhe/+C+f/wCIoA0qKzf7Ws/+eF7/AOC+f/4ij+1rP/nhe/8Agvn/APiKANKis3+1rP8A54Xv/gvn/wDiKP7Ws/8Anhe/+C+f/wCIoA0qKzf7Ws/+eF7/AOC+f/4ij+1rP/nhe/8Agvn/APiKANKis3+1rP8A54Xv/gvn/wDiKP7Ws/8Anhe/+C+f/wCIoA0E+4v0p1ZUOtWMsMciR3bo6hlZbGYhgR1B2c0/+1rP/nhe/wDgvn/+IoA0qKzf7Ws/+eF7/wCC+f8A+Io/taz/AOeF7/4L5/8A4igDSorN/taz/wCeF7/4L5//AIij+1rP/nhe/wDgvn/+IoA0qKzf7Ws/+eF7/wCC+f8A+Io/taz/AOeF7/4L5/8A4igDSorN/taz/wCeF7/4L5//AIij+1rP/nhe/wDgvn/+IoA0qKzf7Ws/+eF7/wCC+f8A+Io/taz/AOeF7/4L5/8A4igDSpqfcX6Vn/2tZ/8APC9/8F8//wARTIdasZYY5Eju3R1DKy2MxDAjqDs5oA1aKzf7Ws/+eF7/AOC+f/4ij+1rP/nhe/8Agvn/APiKANKis3+1rP8A54Xv/gvn/wDiKP7Ws/8Anhe/+C+f/wCIoA0qz5v+Rhs/+vSf/wBDhpv9rWf/ADwvf/BfP/8AEVUkjs9X1m28yxeWCK3m3fabN1UMWjx99QM4DdPegDdoqvaWFnZb/sdpBb78bvKjCbsdM4+pqxQAUUUUAFFFFABRRRQAUUUUAFFFFABRRRQAUUUUAFU76CSW60541ysNwXc56DypFz+bD86uUUAFFFFABRRRQAUUUUAFFFFABRRRQAUUUUAU9UgkuLVEiXcwuIHIzjhZVYn8gauVBDe2txLJFBcwyyRHDokgYp9QOlLb3Vvdoz208Uyq20mNwwB9OO9AE1FFFABRRRQAUUUUAFFFFABRRRQAVT1SCS4tUSJdzC4gcjOOFlVifyBq5TBIhkaMOpdQCVzyAc4OPwP5UAPoqG3ure7Rntp4plVtpMbhgD6cd6moAKKKKACiiigAooooAKKKKACiiigCnrEElzo19bwrullt5ERc4ySpAHNXKg+2Wpujai5h+0AZ8neN+PXHWliureeWSKGeKSSI4kRHBKH3HagCaiiigAooooAKKKKACiiigAooooAKKKge8tUuktXuYVuHGViLgOw9h17GgCLR4JLbRrG3mXbLFbxo65zghQCOKuVCLq3a6a2WeI3CruaION4HrjrjmpqACiiigAooooAKKKKACiiigAooooAKp6PBJbaNY28y7ZYreNHXOcEKARxUz3VukDTvcRLChIaQuAqkHByfrxTZb60htluJbqCOB8bZWkAVs9MHpQBYopKWgAooooAKKKKACiiigAooooAKKKKACiiigAooooAKKKKACiiigAooooAKKKKACiiigAooooAKKKKACiiigAooooAKRsFTnpjnnFLTWVXUqyhlYYIIyCKAOauYRcadcXNjEYbS1spYbYj70oI5I77fl49evpnQ0/yv7ZuPs23yfskH3Omcvj/x3H4Yq5baXp9pL5trY20EmMbo4VU49MgVLbWltZoUtbeKBCdxWJAoJ9eKYf1+X+RNRRRSAKKKKACiiigAooooAKKKKAI5pPJheQq77FLbUGWOOwHc1yQuDIdbZVuRczWAdt0EiYb95wNwGABgD1x9a7GmCNBI0gRQ7AAtjkgZwM/ifzoGmZen+V/bNx9m2+T9kg+50zl8f+O4/DFa9Q21pbWaFLW3igQncViQKCfXipqbJQUUUUhhRRRQAUUUUAFFFFABRRRQBzNjJPDJGZI7ZxNfTLtKHzVfL4fOf7oxjHTvTtF2ebo/l43/AGB/Nx1zlOv/AALd+Oa3RaWwujdC3iFwRtMuwbyPTPWlhtLa3kkkgt4opJTmRkQKXPqSOvU0LQCaiiigAooooAKKKKACiiigAooooAK5i+/4/rtsIIBfW/mRt/rHf5NrKew6cYOcHkV09QPZ2r3SXT20LXCDCylAXUex69zQt7gYNtt86yxj7R/adxv/AL2MSZz+Gz9K6WoVtLZLprpbeIXDja0oQbyPQnr2H5VNQD3CiiigAooooAKKKKACiiigAqOaITwtEzOqsMEoxU/gRyPwqSigDmLKKOG00yJVCwJqUy47DBl2/rj8cUlh5X2u383b9l/03y933ceYOn/Ad34ZrontLaS3a3kt4nhcktGyAqSTnJHTrzTZbGznt0t5rSCSBMbI3jBVccDA6Ch6j6/15lfQd/8AYVhvzu8hOvXoK0KSlpt3dxBRRRSAKKKKACiiigAooooAKKKKACiiigAooooAKKKKACiiigAooooAKKKKACiiigAooooAKKKKACiiigAooooAKKKKACiiigAooooAKKKKACiiigAooooAKKKKACiiigAooooAKKKbIxSNmVGcgEhVxlvYZwKAHUVzP9p3srELY3w8+9AQiSPhUxuUfP8A7DZ7c0/R724i1W8W6meS2nu5I4txz5Trj5c+hHQeo96Fr/Xp/mD0/r+ux0dFc7pWqTjTbOFEN1eXDSkebKVAVXOSzYJx0A4NWf7WEr28ctu0dwt35EiLMcI2wsDkfeUjHBA6+ooA2aKwrzXriGzur6308T2lszKWM212KnBIXaRtB4znPB4qH+1by2vNWmW2M9tblJG3TFdi+WpIQYOT1PYUAdHRXO22o3/9oaq1vb/aYI3RwJJym0GNTtQYPPU44HPWrv8Aa7XLQJpkCXDywicmWTy1RD0yQCcn0x2NAGrRWKuuSXDWkdpZhpp/NDLLLsETRkBgSAfU8j29eJLfVbq7kka2so5LeOYwvi4AlUg4J2EY9+WzjnHagDWooooAKKKKACiiigAooooAKKKKACiiigAooooAKKKKACiiigAooooAKKKKACiiigAooooAKKKKACiiigAooooAKKKKACiiigAooooAKKKKACiiigAooooAKKKKACiiigAooooAKKKKACiiigAooooAKKKKACiiigAooooAKKKKACiiigAooooAKKKKACiiigAooooAKKKKACiiigApkiCSNkOcMCOGKn8xyPqKfRQBg2vhxYmszLNOfKRjJtu5uZDjlfm4H3vrmrEOkMbO+gmdQbi5eeN05KE4KnnuCM1rUUAczF4cmWxsPtEVleXNt5geOYExOHbPBKnBHHb1HvVuHSJVW1K29ha+Vd+c0dspVdu1lxnA3NyOcCtuigDjdQmaLTtQ0izuLOTzHkCRMzC4BYklBFjnknDZxg56CtptKnNvq8YePN6m2PJPH7oJzx6jtmtiijpYd9bmDDp+rWk179na0aO624LuwMZCBScBfm6dMjp154lj0qfTpYJdNEUuy3W3dJ3KZC8hgwB55PGO/tWzRQIxrHR5rW6tJnlSQp57TEZGXkYH5R6DB6mo7zSbm7vVle2sI5EmVxexlhMFBzjbt9Pl+9jvjtW7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/Z">
            <a:extLst>
              <a:ext uri="{FF2B5EF4-FFF2-40B4-BE49-F238E27FC236}">
                <a16:creationId xmlns:a16="http://schemas.microsoft.com/office/drawing/2014/main" id="{B8F2E424-19E6-47F6-A6F0-B186FB56C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F0594-F059-484E-85E8-3C3717A3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performance </a:t>
            </a:r>
            <a:r>
              <a:rPr lang="en-US" sz="3700" dirty="0">
                <a:solidFill>
                  <a:srgbClr val="FFFFFF"/>
                </a:solidFill>
              </a:rPr>
              <a:t>on test data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6092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67B3B-97DF-4D6E-96D5-EAC97B80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47" y="2421467"/>
            <a:ext cx="3363974" cy="1597315"/>
          </a:xfrm>
          <a:noFill/>
          <a:ln w="19050">
            <a:noFill/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FBD56-4631-40F1-9953-95A2AD91A3FC}"/>
              </a:ext>
            </a:extLst>
          </p:cNvPr>
          <p:cNvSpPr/>
          <p:nvPr/>
        </p:nvSpPr>
        <p:spPr>
          <a:xfrm>
            <a:off x="5384800" y="226445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UCI Machine Learning Repository. The dataset comes from an original study - </a:t>
            </a:r>
            <a:r>
              <a:rPr lang="en-US" i="1" dirty="0"/>
              <a:t>"The Population Biology of Abalone (</a:t>
            </a:r>
            <a:r>
              <a:rPr lang="en-US" i="1" dirty="0" err="1"/>
              <a:t>Haliotis</a:t>
            </a:r>
            <a:r>
              <a:rPr lang="en-US" i="1" dirty="0"/>
              <a:t> species) in Tasmania. I. </a:t>
            </a:r>
            <a:r>
              <a:rPr lang="en-US" i="1" dirty="0" err="1"/>
              <a:t>Blacklip</a:t>
            </a:r>
            <a:r>
              <a:rPr lang="en-US" i="1" dirty="0"/>
              <a:t> Abalone (_H. rubra_) from the North Coast and Islands of Bass Strait", </a:t>
            </a:r>
            <a:br>
              <a:rPr lang="en-US" i="1" dirty="0"/>
            </a:br>
            <a:r>
              <a:rPr lang="en-US" i="1" dirty="0"/>
              <a:t>Sea Fisheries Division, Technical Report No. 48 (ISSN 1034-3288).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6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9D7014ED-B0CA-4B31-B7FA-D789FBC9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86607"/>
            <a:ext cx="7456424" cy="2873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967B3B-97DF-4D6E-96D5-EAC97B80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47" y="2421467"/>
            <a:ext cx="3363974" cy="1597315"/>
          </a:xfrm>
          <a:noFill/>
          <a:ln w="19050">
            <a:noFill/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282789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ABF8A-7C69-4D48-BC2E-10C0003B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STEPS OF OPERATION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CA01F-D61E-42D6-B6C1-ED1183A50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41153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43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44AA9-31E2-4CA2-9293-DE7B738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95B4E0-60A0-4679-AC0A-1A7B74A59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04228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38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FCFD57-C1EF-4CCE-A0A5-F83D39304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43401"/>
            <a:ext cx="6553545" cy="4579139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19A574-3C2B-4D59-98D6-66803BCC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Gender Distribution</a:t>
            </a:r>
          </a:p>
        </p:txBody>
      </p:sp>
    </p:spTree>
    <p:extLst>
      <p:ext uri="{BB962C8B-B14F-4D97-AF65-F5344CB8AC3E}">
        <p14:creationId xmlns:p14="http://schemas.microsoft.com/office/powerpoint/2010/main" val="79428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4232B5-12CD-4609-87E8-2EED1B43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 plot of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84BE5-00E7-404B-BBB4-1AEE6EE9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69" y="1261241"/>
            <a:ext cx="7316800" cy="45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41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F8F40D4-F765-4541-8F1E-008BE508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Correlation plot for attributes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A5B99-8CEF-4468-BBAE-FA585204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9" y="1376854"/>
            <a:ext cx="7388772" cy="44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6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177</TotalTime>
  <Words>215</Words>
  <Application>Microsoft Office PowerPoint</Application>
  <PresentationFormat>Widescreen</PresentationFormat>
  <Paragraphs>43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IST 565 FINAL PROJECT </vt:lpstr>
      <vt:lpstr>Goal: To predict the age of abalone (marine creature) based on its physical features </vt:lpstr>
      <vt:lpstr>DATA SOURCE</vt:lpstr>
      <vt:lpstr>Metadata</vt:lpstr>
      <vt:lpstr>STEPS OF OPERATION</vt:lpstr>
      <vt:lpstr>Data Preprocessing</vt:lpstr>
      <vt:lpstr>Gender Distribution</vt:lpstr>
      <vt:lpstr>Box plot of attributes</vt:lpstr>
      <vt:lpstr>Correlation plot for attributes</vt:lpstr>
      <vt:lpstr>Distribution of attributes</vt:lpstr>
      <vt:lpstr>Histogram for abalone rings</vt:lpstr>
      <vt:lpstr>Abalone infant distribution</vt:lpstr>
      <vt:lpstr>Class (label) distribution</vt:lpstr>
      <vt:lpstr>Distribution of attributes for young aged abalone</vt:lpstr>
      <vt:lpstr>Distribution of attributes for adult aged abalone</vt:lpstr>
      <vt:lpstr>Decision Tree to Predict age</vt:lpstr>
      <vt:lpstr>Cost of 0.092 minimizes error</vt:lpstr>
      <vt:lpstr>Pruned Decision Tree</vt:lpstr>
      <vt:lpstr>Accuracy for Gaussian vs Non parametric for Naïve Bayes</vt:lpstr>
      <vt:lpstr>Determining number of neighbors for KNN</vt:lpstr>
      <vt:lpstr>Determining optimal cost for SVM</vt:lpstr>
      <vt:lpstr>Finding optimal number of predictors for random forest</vt:lpstr>
      <vt:lpstr>Algorithm performance on training data</vt:lpstr>
      <vt:lpstr>Algorithm performance on 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565 PROJECT PROPOSAL </dc:title>
  <dc:creator>Aditya</dc:creator>
  <cp:lastModifiedBy>Aditya</cp:lastModifiedBy>
  <cp:revision>34</cp:revision>
  <dcterms:created xsi:type="dcterms:W3CDTF">2018-04-02T19:54:12Z</dcterms:created>
  <dcterms:modified xsi:type="dcterms:W3CDTF">2018-05-01T21:39:30Z</dcterms:modified>
</cp:coreProperties>
</file>