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Georgia"/>
                <a:ea typeface="Georgia"/>
                <a:cs typeface="Georgia"/>
                <a:sym typeface="Georgia"/>
              </a:defRPr>
            </a:lvl1pPr>
            <a:lvl2pPr marL="914400" marR="0" lvl="1" indent="-228600" algn="l" rtl="0">
              <a:spcBef>
                <a:spcPts val="0"/>
              </a:spcBef>
              <a:spcAft>
                <a:spcPts val="0"/>
              </a:spcAft>
              <a:buSzPts val="1400"/>
              <a:buNone/>
              <a:defRPr sz="1200" b="0" i="0" u="none" strike="noStrike" cap="none">
                <a:solidFill>
                  <a:schemeClr val="dk1"/>
                </a:solidFill>
                <a:latin typeface="Georgia"/>
                <a:ea typeface="Georgia"/>
                <a:cs typeface="Georgia"/>
                <a:sym typeface="Georgia"/>
              </a:defRPr>
            </a:lvl2pPr>
            <a:lvl3pPr marL="1371600" marR="0" lvl="2" indent="-228600" algn="l" rtl="0">
              <a:spcBef>
                <a:spcPts val="0"/>
              </a:spcBef>
              <a:spcAft>
                <a:spcPts val="0"/>
              </a:spcAft>
              <a:buSzPts val="1400"/>
              <a:buNone/>
              <a:defRPr sz="1200" b="0" i="0" u="none" strike="noStrike" cap="none">
                <a:solidFill>
                  <a:schemeClr val="dk1"/>
                </a:solidFill>
                <a:latin typeface="Georgia"/>
                <a:ea typeface="Georgia"/>
                <a:cs typeface="Georgia"/>
                <a:sym typeface="Georgia"/>
              </a:defRPr>
            </a:lvl3pPr>
            <a:lvl4pPr marL="1828800" marR="0" lvl="3" indent="-228600" algn="l" rtl="0">
              <a:spcBef>
                <a:spcPts val="0"/>
              </a:spcBef>
              <a:spcAft>
                <a:spcPts val="0"/>
              </a:spcAft>
              <a:buSzPts val="1400"/>
              <a:buNone/>
              <a:defRPr sz="1200" b="0" i="0" u="none" strike="noStrike" cap="none">
                <a:solidFill>
                  <a:schemeClr val="dk1"/>
                </a:solidFill>
                <a:latin typeface="Georgia"/>
                <a:ea typeface="Georgia"/>
                <a:cs typeface="Georgia"/>
                <a:sym typeface="Georgia"/>
              </a:defRPr>
            </a:lvl4pPr>
            <a:lvl5pPr marL="2286000" marR="0" lvl="4" indent="-228600" algn="l" rtl="0">
              <a:spcBef>
                <a:spcPts val="0"/>
              </a:spcBef>
              <a:spcAft>
                <a:spcPts val="0"/>
              </a:spcAft>
              <a:buSzPts val="1400"/>
              <a:buNone/>
              <a:defRPr sz="1200" b="0" i="0" u="none" strike="noStrike" cap="none">
                <a:solidFill>
                  <a:schemeClr val="dk1"/>
                </a:solidFill>
                <a:latin typeface="Georgia"/>
                <a:ea typeface="Georgia"/>
                <a:cs typeface="Georgia"/>
                <a:sym typeface="Georgia"/>
              </a:defRPr>
            </a:lvl5pPr>
            <a:lvl6pPr marL="2743200" marR="0" lvl="5" indent="-228600" algn="l" rtl="0">
              <a:spcBef>
                <a:spcPts val="0"/>
              </a:spcBef>
              <a:spcAft>
                <a:spcPts val="0"/>
              </a:spcAft>
              <a:buSzPts val="1400"/>
              <a:buNone/>
              <a:defRPr sz="1200" b="0" i="0" u="none" strike="noStrike" cap="none">
                <a:solidFill>
                  <a:schemeClr val="dk1"/>
                </a:solidFill>
                <a:latin typeface="Georgia"/>
                <a:ea typeface="Georgia"/>
                <a:cs typeface="Georgia"/>
                <a:sym typeface="Georgia"/>
              </a:defRPr>
            </a:lvl6pPr>
            <a:lvl7pPr marL="3200400" marR="0" lvl="6" indent="-228600" algn="l" rtl="0">
              <a:spcBef>
                <a:spcPts val="0"/>
              </a:spcBef>
              <a:spcAft>
                <a:spcPts val="0"/>
              </a:spcAft>
              <a:buSzPts val="1400"/>
              <a:buNone/>
              <a:defRPr sz="1200" b="0" i="0" u="none" strike="noStrike" cap="none">
                <a:solidFill>
                  <a:schemeClr val="dk1"/>
                </a:solidFill>
                <a:latin typeface="Georgia"/>
                <a:ea typeface="Georgia"/>
                <a:cs typeface="Georgia"/>
                <a:sym typeface="Georgia"/>
              </a:defRPr>
            </a:lvl7pPr>
            <a:lvl8pPr marL="3657600" marR="0" lvl="7" indent="-228600" algn="l" rtl="0">
              <a:spcBef>
                <a:spcPts val="0"/>
              </a:spcBef>
              <a:spcAft>
                <a:spcPts val="0"/>
              </a:spcAft>
              <a:buSzPts val="1400"/>
              <a:buNone/>
              <a:defRPr sz="1200" b="0" i="0" u="none" strike="noStrike" cap="none">
                <a:solidFill>
                  <a:schemeClr val="dk1"/>
                </a:solidFill>
                <a:latin typeface="Georgia"/>
                <a:ea typeface="Georgia"/>
                <a:cs typeface="Georgia"/>
                <a:sym typeface="Georgia"/>
              </a:defRPr>
            </a:lvl8pPr>
            <a:lvl9pPr marL="4114800" marR="0" lvl="8" indent="-228600" algn="l" rtl="0">
              <a:spcBef>
                <a:spcPts val="0"/>
              </a:spcBef>
              <a:spcAft>
                <a:spcPts val="0"/>
              </a:spcAft>
              <a:buSzPts val="1400"/>
              <a:buNone/>
              <a:defRPr sz="1200" b="0" i="0" u="none" strike="noStrike" cap="none">
                <a:solidFill>
                  <a:schemeClr val="dk1"/>
                </a:solidFill>
                <a:latin typeface="Georgia"/>
                <a:ea typeface="Georgia"/>
                <a:cs typeface="Georgia"/>
                <a:sym typeface="Georgi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Georgia"/>
                <a:ea typeface="Georgia"/>
                <a:cs typeface="Georgia"/>
                <a:sym typeface="Georgia"/>
              </a:rPr>
              <a:pPr marL="0" marR="0" lvl="0" indent="0" algn="r" rtl="0">
                <a:spcBef>
                  <a:spcPts val="0"/>
                </a:spcBef>
                <a:spcAft>
                  <a:spcPts val="0"/>
                </a:spcAft>
                <a:buNone/>
              </a:pPr>
              <a:t>‹#›</a:t>
            </a:fld>
            <a:endParaRPr sz="1200" b="0" i="0" u="none" strike="noStrike" cap="none">
              <a:solidFill>
                <a:schemeClr val="dk1"/>
              </a:solidFill>
              <a:latin typeface="Georgia"/>
              <a:ea typeface="Georgia"/>
              <a:cs typeface="Georgia"/>
              <a:sym typeface="Georgi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9: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f26f40a134afbe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f26f40a134afbe3_0: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g3f26f40a134afbe3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pPr marL="0" lvl="0" indent="0" algn="r" rtl="0">
                <a:spcBef>
                  <a:spcPts val="0"/>
                </a:spcBef>
                <a:spcAft>
                  <a:spcPts val="0"/>
                </a:spcAft>
                <a:buClr>
                  <a:srgbClr val="000000"/>
                </a:buClr>
                <a:buFont typeface="Arial"/>
                <a:buNone/>
              </a:p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8: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09600" y="261254"/>
            <a:ext cx="8226490" cy="3083767"/>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7200"/>
              <a:buFont typeface="Georgia"/>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609600" y="3386585"/>
            <a:ext cx="8229600" cy="1371600"/>
          </a:xfrm>
          <a:prstGeom prst="rect">
            <a:avLst/>
          </a:prstGeom>
          <a:noFill/>
          <a:ln>
            <a:noFill/>
          </a:ln>
        </p:spPr>
        <p:txBody>
          <a:bodyPr spcFirstLastPara="1" wrap="square" lIns="91425" tIns="45700" rIns="91425" bIns="45700" anchor="t" anchorCtr="0"/>
          <a:lstStyle>
            <a:lvl1pPr lvl="0" algn="l">
              <a:lnSpc>
                <a:spcPct val="90000"/>
              </a:lnSpc>
              <a:spcBef>
                <a:spcPts val="1200"/>
              </a:spcBef>
              <a:spcAft>
                <a:spcPts val="0"/>
              </a:spcAft>
              <a:buSzPts val="2400"/>
              <a:buNone/>
              <a:defRPr sz="2400">
                <a:solidFill>
                  <a:schemeClr val="accent1"/>
                </a:solidFill>
              </a:defRPr>
            </a:lvl1pPr>
            <a:lvl2pPr lvl="1" algn="ctr">
              <a:lnSpc>
                <a:spcPct val="90000"/>
              </a:lnSpc>
              <a:spcBef>
                <a:spcPts val="1200"/>
              </a:spcBef>
              <a:spcAft>
                <a:spcPts val="0"/>
              </a:spcAft>
              <a:buSzPts val="2000"/>
              <a:buNone/>
              <a:defRPr sz="2000"/>
            </a:lvl2pPr>
            <a:lvl3pPr lvl="2" algn="ctr">
              <a:lnSpc>
                <a:spcPct val="90000"/>
              </a:lnSpc>
              <a:spcBef>
                <a:spcPts val="800"/>
              </a:spcBef>
              <a:spcAft>
                <a:spcPts val="0"/>
              </a:spcAft>
              <a:buSzPts val="1800"/>
              <a:buNone/>
              <a:defRPr sz="1800"/>
            </a:lvl3pPr>
            <a:lvl4pPr lvl="3" algn="ctr">
              <a:lnSpc>
                <a:spcPct val="90000"/>
              </a:lnSpc>
              <a:spcBef>
                <a:spcPts val="800"/>
              </a:spcBef>
              <a:spcAft>
                <a:spcPts val="0"/>
              </a:spcAft>
              <a:buSzPts val="1600"/>
              <a:buNone/>
              <a:defRPr sz="1600"/>
            </a:lvl4pPr>
            <a:lvl5pPr lvl="4" algn="ctr">
              <a:lnSpc>
                <a:spcPct val="90000"/>
              </a:lnSpc>
              <a:spcBef>
                <a:spcPts val="800"/>
              </a:spcBef>
              <a:spcAft>
                <a:spcPts val="0"/>
              </a:spcAft>
              <a:buSzPts val="1600"/>
              <a:buNone/>
              <a:defRPr sz="1600"/>
            </a:lvl5pPr>
            <a:lvl6pPr lvl="5" algn="ctr">
              <a:lnSpc>
                <a:spcPct val="90000"/>
              </a:lnSpc>
              <a:spcBef>
                <a:spcPts val="800"/>
              </a:spcBef>
              <a:spcAft>
                <a:spcPts val="0"/>
              </a:spcAft>
              <a:buSzPts val="1600"/>
              <a:buNone/>
              <a:defRPr sz="1600"/>
            </a:lvl6pPr>
            <a:lvl7pPr lvl="6" algn="ctr">
              <a:lnSpc>
                <a:spcPct val="90000"/>
              </a:lnSpc>
              <a:spcBef>
                <a:spcPts val="800"/>
              </a:spcBef>
              <a:spcAft>
                <a:spcPts val="0"/>
              </a:spcAft>
              <a:buSzPts val="1600"/>
              <a:buNone/>
              <a:defRPr sz="1600"/>
            </a:lvl7pPr>
            <a:lvl8pPr lvl="7" algn="ctr">
              <a:lnSpc>
                <a:spcPct val="90000"/>
              </a:lnSpc>
              <a:spcBef>
                <a:spcPts val="800"/>
              </a:spcBef>
              <a:spcAft>
                <a:spcPts val="0"/>
              </a:spcAft>
              <a:buSzPts val="1600"/>
              <a:buNone/>
              <a:defRPr sz="1600"/>
            </a:lvl8pPr>
            <a:lvl9pPr lvl="8" algn="ctr">
              <a:lnSpc>
                <a:spcPct val="90000"/>
              </a:lnSpc>
              <a:spcBef>
                <a:spcPts val="800"/>
              </a:spcBef>
              <a:spcAft>
                <a:spcPts val="0"/>
              </a:spcAft>
              <a:buSzPts val="1600"/>
              <a:buNone/>
              <a:defRPr sz="1600"/>
            </a:lvl9pPr>
          </a:lstStyle>
          <a:p>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1295400" y="362303"/>
            <a:ext cx="9601200" cy="106994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1918" y="-797720"/>
            <a:ext cx="4348163" cy="96012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42900" algn="l">
              <a:lnSpc>
                <a:spcPct val="90000"/>
              </a:lnSpc>
              <a:spcBef>
                <a:spcPts val="800"/>
              </a:spcBef>
              <a:spcAft>
                <a:spcPts val="0"/>
              </a:spcAft>
              <a:buSzPts val="1800"/>
              <a:buChar char="•"/>
              <a:defRPr/>
            </a:lvl5pPr>
            <a:lvl6pPr marL="2743200" lvl="5" indent="-342900" algn="l">
              <a:lnSpc>
                <a:spcPct val="90000"/>
              </a:lnSpc>
              <a:spcBef>
                <a:spcPts val="800"/>
              </a:spcBef>
              <a:spcAft>
                <a:spcPts val="0"/>
              </a:spcAft>
              <a:buSzPts val="1800"/>
              <a:buChar char="•"/>
              <a:defRPr/>
            </a:lvl6pPr>
            <a:lvl7pPr marL="3200400" lvl="6" indent="-342900" algn="l">
              <a:lnSpc>
                <a:spcPct val="90000"/>
              </a:lnSpc>
              <a:spcBef>
                <a:spcPts val="800"/>
              </a:spcBef>
              <a:spcAft>
                <a:spcPts val="0"/>
              </a:spcAft>
              <a:buSzPts val="1800"/>
              <a:buChar char="•"/>
              <a:defRPr/>
            </a:lvl7pPr>
            <a:lvl8pPr marL="3657600" lvl="7" indent="-342900" algn="l">
              <a:lnSpc>
                <a:spcPct val="90000"/>
              </a:lnSpc>
              <a:spcBef>
                <a:spcPts val="800"/>
              </a:spcBef>
              <a:spcAft>
                <a:spcPts val="0"/>
              </a:spcAft>
              <a:buSzPts val="1800"/>
              <a:buChar char="•"/>
              <a:defRPr/>
            </a:lvl8pPr>
            <a:lvl9pPr marL="4114800" lvl="8" indent="-342900" algn="l">
              <a:lnSpc>
                <a:spcPct val="90000"/>
              </a:lnSpc>
              <a:spcBef>
                <a:spcPts val="800"/>
              </a:spcBef>
              <a:spcAft>
                <a:spcPts val="0"/>
              </a:spcAft>
              <a:buSzPts val="1800"/>
              <a:buChar char="•"/>
              <a:defRPr/>
            </a:lvl9pPr>
          </a:lstStyle>
          <a:p>
            <a:endParaRPr/>
          </a:p>
        </p:txBody>
      </p:sp>
      <p:sp>
        <p:nvSpPr>
          <p:cNvPr id="71" name="Google Shape;71;p11"/>
          <p:cNvSpPr txBox="1">
            <a:spLocks noGrp="1"/>
          </p:cNvSpPr>
          <p:nvPr>
            <p:ph type="ftr" idx="11"/>
          </p:nvPr>
        </p:nvSpPr>
        <p:spPr>
          <a:xfrm>
            <a:off x="609600" y="6385492"/>
            <a:ext cx="6099048" cy="228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dt" idx="10"/>
          </p:nvPr>
        </p:nvSpPr>
        <p:spPr>
          <a:xfrm>
            <a:off x="9419253" y="6385492"/>
            <a:ext cx="982047" cy="228600"/>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10753532" y="6385492"/>
            <a:ext cx="828868" cy="228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67721" y="2448084"/>
            <a:ext cx="5811838" cy="164592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accent1"/>
              </a:buClr>
              <a:buSzPts val="3200"/>
              <a:buFont typeface="Georg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2201813" y="-541288"/>
            <a:ext cx="5811838" cy="7624664"/>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42900" algn="l">
              <a:lnSpc>
                <a:spcPct val="90000"/>
              </a:lnSpc>
              <a:spcBef>
                <a:spcPts val="800"/>
              </a:spcBef>
              <a:spcAft>
                <a:spcPts val="0"/>
              </a:spcAft>
              <a:buSzPts val="1800"/>
              <a:buChar char="•"/>
              <a:defRPr/>
            </a:lvl5pPr>
            <a:lvl6pPr marL="2743200" lvl="5" indent="-342900" algn="l">
              <a:lnSpc>
                <a:spcPct val="90000"/>
              </a:lnSpc>
              <a:spcBef>
                <a:spcPts val="800"/>
              </a:spcBef>
              <a:spcAft>
                <a:spcPts val="0"/>
              </a:spcAft>
              <a:buSzPts val="1800"/>
              <a:buChar char="•"/>
              <a:defRPr/>
            </a:lvl6pPr>
            <a:lvl7pPr marL="3200400" lvl="6" indent="-342900" algn="l">
              <a:lnSpc>
                <a:spcPct val="90000"/>
              </a:lnSpc>
              <a:spcBef>
                <a:spcPts val="800"/>
              </a:spcBef>
              <a:spcAft>
                <a:spcPts val="0"/>
              </a:spcAft>
              <a:buSzPts val="1800"/>
              <a:buChar char="•"/>
              <a:defRPr/>
            </a:lvl7pPr>
            <a:lvl8pPr marL="3657600" lvl="7" indent="-342900" algn="l">
              <a:lnSpc>
                <a:spcPct val="90000"/>
              </a:lnSpc>
              <a:spcBef>
                <a:spcPts val="800"/>
              </a:spcBef>
              <a:spcAft>
                <a:spcPts val="0"/>
              </a:spcAft>
              <a:buSzPts val="1800"/>
              <a:buChar char="•"/>
              <a:defRPr/>
            </a:lvl8pPr>
            <a:lvl9pPr marL="4114800" lvl="8" indent="-342900" algn="l">
              <a:lnSpc>
                <a:spcPct val="90000"/>
              </a:lnSpc>
              <a:spcBef>
                <a:spcPts val="800"/>
              </a:spcBef>
              <a:spcAft>
                <a:spcPts val="0"/>
              </a:spcAft>
              <a:buSzPts val="1800"/>
              <a:buChar char="•"/>
              <a:defRPr/>
            </a:lvl9pPr>
          </a:lstStyle>
          <a:p>
            <a:endParaRPr/>
          </a:p>
        </p:txBody>
      </p:sp>
      <p:sp>
        <p:nvSpPr>
          <p:cNvPr id="77" name="Google Shape;77;p12"/>
          <p:cNvSpPr txBox="1">
            <a:spLocks noGrp="1"/>
          </p:cNvSpPr>
          <p:nvPr>
            <p:ph type="ftr" idx="11"/>
          </p:nvPr>
        </p:nvSpPr>
        <p:spPr>
          <a:xfrm>
            <a:off x="609600" y="6385492"/>
            <a:ext cx="6099048" cy="228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dt" idx="10"/>
          </p:nvPr>
        </p:nvSpPr>
        <p:spPr>
          <a:xfrm>
            <a:off x="9419253" y="6385492"/>
            <a:ext cx="982047" cy="228600"/>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10753532" y="6385492"/>
            <a:ext cx="828868" cy="228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1295400" y="362303"/>
            <a:ext cx="9601200" cy="106994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
          <p:cNvSpPr txBox="1">
            <a:spLocks noGrp="1"/>
          </p:cNvSpPr>
          <p:nvPr>
            <p:ph type="body" idx="1"/>
          </p:nvPr>
        </p:nvSpPr>
        <p:spPr>
          <a:xfrm>
            <a:off x="1295400" y="1828799"/>
            <a:ext cx="9601200" cy="4348163"/>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42900" algn="l">
              <a:lnSpc>
                <a:spcPct val="90000"/>
              </a:lnSpc>
              <a:spcBef>
                <a:spcPts val="800"/>
              </a:spcBef>
              <a:spcAft>
                <a:spcPts val="0"/>
              </a:spcAft>
              <a:buSzPts val="1800"/>
              <a:buChar char="•"/>
              <a:defRPr/>
            </a:lvl5pPr>
            <a:lvl6pPr marL="2743200" lvl="5" indent="-342900" algn="l">
              <a:lnSpc>
                <a:spcPct val="90000"/>
              </a:lnSpc>
              <a:spcBef>
                <a:spcPts val="800"/>
              </a:spcBef>
              <a:spcAft>
                <a:spcPts val="0"/>
              </a:spcAft>
              <a:buSzPts val="1800"/>
              <a:buChar char="•"/>
              <a:defRPr/>
            </a:lvl6pPr>
            <a:lvl7pPr marL="3200400" lvl="6" indent="-342900" algn="l">
              <a:lnSpc>
                <a:spcPct val="90000"/>
              </a:lnSpc>
              <a:spcBef>
                <a:spcPts val="800"/>
              </a:spcBef>
              <a:spcAft>
                <a:spcPts val="0"/>
              </a:spcAft>
              <a:buSzPts val="1800"/>
              <a:buChar char="•"/>
              <a:defRPr/>
            </a:lvl7pPr>
            <a:lvl8pPr marL="3657600" lvl="7" indent="-342900" algn="l">
              <a:lnSpc>
                <a:spcPct val="90000"/>
              </a:lnSpc>
              <a:spcBef>
                <a:spcPts val="800"/>
              </a:spcBef>
              <a:spcAft>
                <a:spcPts val="0"/>
              </a:spcAft>
              <a:buSzPts val="1800"/>
              <a:buChar char="•"/>
              <a:defRPr/>
            </a:lvl8pPr>
            <a:lvl9pPr marL="4114800" lvl="8" indent="-342900" algn="l">
              <a:lnSpc>
                <a:spcPct val="90000"/>
              </a:lnSpc>
              <a:spcBef>
                <a:spcPts val="800"/>
              </a:spcBef>
              <a:spcAft>
                <a:spcPts val="0"/>
              </a:spcAft>
              <a:buSzPts val="1800"/>
              <a:buChar char="•"/>
              <a:defRPr/>
            </a:lvl9pPr>
          </a:lstStyle>
          <a:p>
            <a:endParaRPr/>
          </a:p>
        </p:txBody>
      </p:sp>
      <p:sp>
        <p:nvSpPr>
          <p:cNvPr id="21" name="Google Shape;21;p3"/>
          <p:cNvSpPr txBox="1">
            <a:spLocks noGrp="1"/>
          </p:cNvSpPr>
          <p:nvPr>
            <p:ph type="ftr" idx="11"/>
          </p:nvPr>
        </p:nvSpPr>
        <p:spPr>
          <a:xfrm>
            <a:off x="609600" y="6385492"/>
            <a:ext cx="6099048" cy="228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dt" idx="10"/>
          </p:nvPr>
        </p:nvSpPr>
        <p:spPr>
          <a:xfrm>
            <a:off x="9419253" y="6385492"/>
            <a:ext cx="982047" cy="228600"/>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10753532" y="6385492"/>
            <a:ext cx="828868" cy="228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1295400" y="362303"/>
            <a:ext cx="9601200" cy="106994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
          <p:cNvSpPr txBox="1">
            <a:spLocks noGrp="1"/>
          </p:cNvSpPr>
          <p:nvPr>
            <p:ph type="body" idx="1"/>
          </p:nvPr>
        </p:nvSpPr>
        <p:spPr>
          <a:xfrm>
            <a:off x="1295401" y="1828800"/>
            <a:ext cx="4572000" cy="4348163"/>
          </a:xfrm>
          <a:prstGeom prst="rect">
            <a:avLst/>
          </a:prstGeom>
          <a:noFill/>
          <a:ln>
            <a:noFill/>
          </a:ln>
        </p:spPr>
        <p:txBody>
          <a:bodyPr spcFirstLastPara="1" wrap="square" lIns="91425" tIns="45700" rIns="91425" bIns="45700" anchor="t" anchorCtr="0"/>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2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800"/>
              </a:spcBef>
              <a:spcAft>
                <a:spcPts val="0"/>
              </a:spcAft>
              <a:buSzPts val="1400"/>
              <a:buChar char="•"/>
              <a:defRPr sz="1400"/>
            </a:lvl5pPr>
            <a:lvl6pPr marL="2743200" lvl="5" indent="-342900" algn="l">
              <a:lnSpc>
                <a:spcPct val="90000"/>
              </a:lnSpc>
              <a:spcBef>
                <a:spcPts val="800"/>
              </a:spcBef>
              <a:spcAft>
                <a:spcPts val="0"/>
              </a:spcAft>
              <a:buSzPts val="1800"/>
              <a:buChar char="•"/>
              <a:defRPr sz="1800"/>
            </a:lvl6pPr>
            <a:lvl7pPr marL="3200400" lvl="6" indent="-342900" algn="l">
              <a:lnSpc>
                <a:spcPct val="90000"/>
              </a:lnSpc>
              <a:spcBef>
                <a:spcPts val="800"/>
              </a:spcBef>
              <a:spcAft>
                <a:spcPts val="0"/>
              </a:spcAft>
              <a:buSzPts val="1800"/>
              <a:buChar char="•"/>
              <a:defRPr sz="1800"/>
            </a:lvl7pPr>
            <a:lvl8pPr marL="3657600" lvl="7" indent="-342900" algn="l">
              <a:lnSpc>
                <a:spcPct val="90000"/>
              </a:lnSpc>
              <a:spcBef>
                <a:spcPts val="800"/>
              </a:spcBef>
              <a:spcAft>
                <a:spcPts val="0"/>
              </a:spcAft>
              <a:buSzPts val="1800"/>
              <a:buChar char="•"/>
              <a:defRPr sz="1800"/>
            </a:lvl8pPr>
            <a:lvl9pPr marL="4114800" lvl="8" indent="-342900" algn="l">
              <a:lnSpc>
                <a:spcPct val="90000"/>
              </a:lnSpc>
              <a:spcBef>
                <a:spcPts val="800"/>
              </a:spcBef>
              <a:spcAft>
                <a:spcPts val="0"/>
              </a:spcAft>
              <a:buSzPts val="1800"/>
              <a:buChar char="•"/>
              <a:defRPr sz="1800"/>
            </a:lvl9pPr>
          </a:lstStyle>
          <a:p>
            <a:endParaRPr/>
          </a:p>
        </p:txBody>
      </p:sp>
      <p:sp>
        <p:nvSpPr>
          <p:cNvPr id="27" name="Google Shape;27;p4"/>
          <p:cNvSpPr txBox="1">
            <a:spLocks noGrp="1"/>
          </p:cNvSpPr>
          <p:nvPr>
            <p:ph type="body" idx="2"/>
          </p:nvPr>
        </p:nvSpPr>
        <p:spPr>
          <a:xfrm>
            <a:off x="6324599" y="1828800"/>
            <a:ext cx="4572000" cy="4348163"/>
          </a:xfrm>
          <a:prstGeom prst="rect">
            <a:avLst/>
          </a:prstGeom>
          <a:noFill/>
          <a:ln>
            <a:noFill/>
          </a:ln>
        </p:spPr>
        <p:txBody>
          <a:bodyPr spcFirstLastPara="1" wrap="square" lIns="91425" tIns="45700" rIns="91425" bIns="45700" anchor="t" anchorCtr="0"/>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2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800"/>
              </a:spcBef>
              <a:spcAft>
                <a:spcPts val="0"/>
              </a:spcAft>
              <a:buSzPts val="1400"/>
              <a:buChar char="•"/>
              <a:defRPr sz="1400"/>
            </a:lvl5pPr>
            <a:lvl6pPr marL="2743200" lvl="5" indent="-342900" algn="l">
              <a:lnSpc>
                <a:spcPct val="90000"/>
              </a:lnSpc>
              <a:spcBef>
                <a:spcPts val="800"/>
              </a:spcBef>
              <a:spcAft>
                <a:spcPts val="0"/>
              </a:spcAft>
              <a:buSzPts val="1800"/>
              <a:buChar char="•"/>
              <a:defRPr sz="1800"/>
            </a:lvl6pPr>
            <a:lvl7pPr marL="3200400" lvl="6" indent="-342900" algn="l">
              <a:lnSpc>
                <a:spcPct val="90000"/>
              </a:lnSpc>
              <a:spcBef>
                <a:spcPts val="800"/>
              </a:spcBef>
              <a:spcAft>
                <a:spcPts val="0"/>
              </a:spcAft>
              <a:buSzPts val="1800"/>
              <a:buChar char="•"/>
              <a:defRPr sz="1800"/>
            </a:lvl7pPr>
            <a:lvl8pPr marL="3657600" lvl="7" indent="-342900" algn="l">
              <a:lnSpc>
                <a:spcPct val="90000"/>
              </a:lnSpc>
              <a:spcBef>
                <a:spcPts val="800"/>
              </a:spcBef>
              <a:spcAft>
                <a:spcPts val="0"/>
              </a:spcAft>
              <a:buSzPts val="1800"/>
              <a:buChar char="•"/>
              <a:defRPr sz="1800"/>
            </a:lvl8pPr>
            <a:lvl9pPr marL="4114800" lvl="8" indent="-342900" algn="l">
              <a:lnSpc>
                <a:spcPct val="90000"/>
              </a:lnSpc>
              <a:spcBef>
                <a:spcPts val="800"/>
              </a:spcBef>
              <a:spcAft>
                <a:spcPts val="0"/>
              </a:spcAft>
              <a:buSzPts val="1800"/>
              <a:buChar char="•"/>
              <a:defRPr sz="1800"/>
            </a:lvl9pPr>
          </a:lstStyle>
          <a:p>
            <a:endParaRPr/>
          </a:p>
        </p:txBody>
      </p:sp>
      <p:sp>
        <p:nvSpPr>
          <p:cNvPr id="28" name="Google Shape;28;p4"/>
          <p:cNvSpPr txBox="1">
            <a:spLocks noGrp="1"/>
          </p:cNvSpPr>
          <p:nvPr>
            <p:ph type="ftr" idx="11"/>
          </p:nvPr>
        </p:nvSpPr>
        <p:spPr>
          <a:xfrm>
            <a:off x="609600" y="6385492"/>
            <a:ext cx="6099048" cy="228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dt" idx="10"/>
          </p:nvPr>
        </p:nvSpPr>
        <p:spPr>
          <a:xfrm>
            <a:off x="9419253" y="6385492"/>
            <a:ext cx="982047" cy="228600"/>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10753532" y="6385492"/>
            <a:ext cx="828868" cy="228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5"/>
          <p:cNvSpPr/>
          <p:nvPr/>
        </p:nvSpPr>
        <p:spPr>
          <a:xfrm>
            <a:off x="0" y="0"/>
            <a:ext cx="73152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eorgia"/>
              <a:ea typeface="Georgia"/>
              <a:cs typeface="Georgia"/>
              <a:sym typeface="Georgia"/>
            </a:endParaRPr>
          </a:p>
        </p:txBody>
      </p:sp>
      <p:sp>
        <p:nvSpPr>
          <p:cNvPr id="33" name="Google Shape;33;p5"/>
          <p:cNvSpPr txBox="1">
            <a:spLocks noGrp="1"/>
          </p:cNvSpPr>
          <p:nvPr>
            <p:ph type="title"/>
          </p:nvPr>
        </p:nvSpPr>
        <p:spPr>
          <a:xfrm>
            <a:off x="7979330" y="457200"/>
            <a:ext cx="3603070" cy="155448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accent1"/>
              </a:buClr>
              <a:buSzPts val="3200"/>
              <a:buFont typeface="Georgi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606490" y="685800"/>
            <a:ext cx="6102220" cy="5486400"/>
          </a:xfrm>
          <a:prstGeom prst="rect">
            <a:avLst/>
          </a:prstGeom>
          <a:noFill/>
          <a:ln>
            <a:noFill/>
          </a:ln>
        </p:spPr>
        <p:txBody>
          <a:bodyPr spcFirstLastPara="1" wrap="square" lIns="91425" tIns="45700" rIns="91425" bIns="45700" anchor="t" anchorCtr="0"/>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2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800"/>
              </a:spcBef>
              <a:spcAft>
                <a:spcPts val="0"/>
              </a:spcAft>
              <a:buSzPts val="1400"/>
              <a:buChar char="•"/>
              <a:defRPr sz="1400"/>
            </a:lvl5pPr>
            <a:lvl6pPr marL="2743200" lvl="5" indent="-355600" algn="l">
              <a:lnSpc>
                <a:spcPct val="90000"/>
              </a:lnSpc>
              <a:spcBef>
                <a:spcPts val="800"/>
              </a:spcBef>
              <a:spcAft>
                <a:spcPts val="0"/>
              </a:spcAft>
              <a:buSzPts val="2000"/>
              <a:buChar char="•"/>
              <a:defRPr sz="2000"/>
            </a:lvl6pPr>
            <a:lvl7pPr marL="3200400" lvl="6" indent="-355600" algn="l">
              <a:lnSpc>
                <a:spcPct val="90000"/>
              </a:lnSpc>
              <a:spcBef>
                <a:spcPts val="800"/>
              </a:spcBef>
              <a:spcAft>
                <a:spcPts val="0"/>
              </a:spcAft>
              <a:buSzPts val="2000"/>
              <a:buChar char="•"/>
              <a:defRPr sz="2000"/>
            </a:lvl7pPr>
            <a:lvl8pPr marL="3657600" lvl="7" indent="-355600" algn="l">
              <a:lnSpc>
                <a:spcPct val="90000"/>
              </a:lnSpc>
              <a:spcBef>
                <a:spcPts val="800"/>
              </a:spcBef>
              <a:spcAft>
                <a:spcPts val="0"/>
              </a:spcAft>
              <a:buSzPts val="2000"/>
              <a:buChar char="•"/>
              <a:defRPr sz="2000"/>
            </a:lvl8pPr>
            <a:lvl9pPr marL="4114800" lvl="8" indent="-355600" algn="l">
              <a:lnSpc>
                <a:spcPct val="90000"/>
              </a:lnSpc>
              <a:spcBef>
                <a:spcPts val="800"/>
              </a:spcBef>
              <a:spcAft>
                <a:spcPts val="0"/>
              </a:spcAft>
              <a:buSzPts val="2000"/>
              <a:buChar char="•"/>
              <a:defRPr sz="2000"/>
            </a:lvl9pPr>
          </a:lstStyle>
          <a:p>
            <a:endParaRPr/>
          </a:p>
        </p:txBody>
      </p:sp>
      <p:sp>
        <p:nvSpPr>
          <p:cNvPr id="35" name="Google Shape;35;p5"/>
          <p:cNvSpPr txBox="1">
            <a:spLocks noGrp="1"/>
          </p:cNvSpPr>
          <p:nvPr>
            <p:ph type="body" idx="2"/>
          </p:nvPr>
        </p:nvSpPr>
        <p:spPr>
          <a:xfrm>
            <a:off x="7979330" y="2101850"/>
            <a:ext cx="3603070" cy="18288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200"/>
              </a:spcBef>
              <a:spcAft>
                <a:spcPts val="0"/>
              </a:spcAft>
              <a:buSzPts val="1600"/>
              <a:buNone/>
              <a:defRPr sz="1600"/>
            </a:lvl1pPr>
            <a:lvl2pPr marL="914400" lvl="1" indent="-228600" algn="l">
              <a:lnSpc>
                <a:spcPct val="90000"/>
              </a:lnSpc>
              <a:spcBef>
                <a:spcPts val="1200"/>
              </a:spcBef>
              <a:spcAft>
                <a:spcPts val="0"/>
              </a:spcAft>
              <a:buSzPts val="1400"/>
              <a:buNone/>
              <a:defRPr sz="1400"/>
            </a:lvl2pPr>
            <a:lvl3pPr marL="1371600" lvl="2" indent="-228600" algn="l">
              <a:lnSpc>
                <a:spcPct val="90000"/>
              </a:lnSpc>
              <a:spcBef>
                <a:spcPts val="800"/>
              </a:spcBef>
              <a:spcAft>
                <a:spcPts val="0"/>
              </a:spcAft>
              <a:buSzPts val="1200"/>
              <a:buNone/>
              <a:defRPr sz="1200"/>
            </a:lvl3pPr>
            <a:lvl4pPr marL="1828800" lvl="3" indent="-228600" algn="l">
              <a:lnSpc>
                <a:spcPct val="90000"/>
              </a:lnSpc>
              <a:spcBef>
                <a:spcPts val="800"/>
              </a:spcBef>
              <a:spcAft>
                <a:spcPts val="0"/>
              </a:spcAft>
              <a:buSzPts val="1000"/>
              <a:buNone/>
              <a:defRPr sz="1000"/>
            </a:lvl4pPr>
            <a:lvl5pPr marL="2286000" lvl="4" indent="-228600" algn="l">
              <a:lnSpc>
                <a:spcPct val="90000"/>
              </a:lnSpc>
              <a:spcBef>
                <a:spcPts val="800"/>
              </a:spcBef>
              <a:spcAft>
                <a:spcPts val="0"/>
              </a:spcAft>
              <a:buSzPts val="1000"/>
              <a:buNone/>
              <a:defRPr sz="1000"/>
            </a:lvl5pPr>
            <a:lvl6pPr marL="2743200" lvl="5" indent="-228600" algn="l">
              <a:lnSpc>
                <a:spcPct val="90000"/>
              </a:lnSpc>
              <a:spcBef>
                <a:spcPts val="800"/>
              </a:spcBef>
              <a:spcAft>
                <a:spcPts val="0"/>
              </a:spcAft>
              <a:buSzPts val="1000"/>
              <a:buNone/>
              <a:defRPr sz="1000"/>
            </a:lvl6pPr>
            <a:lvl7pPr marL="3200400" lvl="6" indent="-228600" algn="l">
              <a:lnSpc>
                <a:spcPct val="90000"/>
              </a:lnSpc>
              <a:spcBef>
                <a:spcPts val="800"/>
              </a:spcBef>
              <a:spcAft>
                <a:spcPts val="0"/>
              </a:spcAft>
              <a:buSzPts val="1000"/>
              <a:buNone/>
              <a:defRPr sz="1000"/>
            </a:lvl7pPr>
            <a:lvl8pPr marL="3657600" lvl="7" indent="-228600" algn="l">
              <a:lnSpc>
                <a:spcPct val="90000"/>
              </a:lnSpc>
              <a:spcBef>
                <a:spcPts val="800"/>
              </a:spcBef>
              <a:spcAft>
                <a:spcPts val="0"/>
              </a:spcAft>
              <a:buSzPts val="1000"/>
              <a:buNone/>
              <a:defRPr sz="1000"/>
            </a:lvl8pPr>
            <a:lvl9pPr marL="4114800" lvl="8" indent="-228600" algn="l">
              <a:lnSpc>
                <a:spcPct val="90000"/>
              </a:lnSpc>
              <a:spcBef>
                <a:spcPts val="800"/>
              </a:spcBef>
              <a:spcAft>
                <a:spcPts val="0"/>
              </a:spcAft>
              <a:buSzPts val="1000"/>
              <a:buNone/>
              <a:defRPr sz="1000"/>
            </a:lvl9pPr>
          </a:lstStyle>
          <a:p>
            <a:endParaRPr/>
          </a:p>
        </p:txBody>
      </p:sp>
      <p:sp>
        <p:nvSpPr>
          <p:cNvPr id="36" name="Google Shape;36;p5"/>
          <p:cNvSpPr txBox="1">
            <a:spLocks noGrp="1"/>
          </p:cNvSpPr>
          <p:nvPr>
            <p:ph type="ftr" idx="11"/>
          </p:nvPr>
        </p:nvSpPr>
        <p:spPr>
          <a:xfrm>
            <a:off x="609600" y="6385492"/>
            <a:ext cx="6099048" cy="228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dt" idx="10"/>
          </p:nvPr>
        </p:nvSpPr>
        <p:spPr>
          <a:xfrm>
            <a:off x="9419253" y="6385492"/>
            <a:ext cx="982047" cy="228600"/>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10753532" y="6385492"/>
            <a:ext cx="828868" cy="228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612648" y="265176"/>
            <a:ext cx="8229600" cy="3081528"/>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accent1"/>
              </a:buClr>
              <a:buSzPts val="5400"/>
              <a:buFont typeface="Georgia"/>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612648" y="3388268"/>
            <a:ext cx="8229600" cy="13716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200"/>
              </a:spcBef>
              <a:spcAft>
                <a:spcPts val="0"/>
              </a:spcAft>
              <a:buSzPts val="2400"/>
              <a:buNone/>
              <a:defRPr sz="2400"/>
            </a:lvl1pPr>
            <a:lvl2pPr marL="914400" lvl="1" indent="-228600" algn="l">
              <a:lnSpc>
                <a:spcPct val="90000"/>
              </a:lnSpc>
              <a:spcBef>
                <a:spcPts val="1200"/>
              </a:spcBef>
              <a:spcAft>
                <a:spcPts val="0"/>
              </a:spcAft>
              <a:buSzPts val="2000"/>
              <a:buNone/>
              <a:defRPr sz="2000"/>
            </a:lvl2pPr>
            <a:lvl3pPr marL="1371600" lvl="2" indent="-228600" algn="l">
              <a:lnSpc>
                <a:spcPct val="90000"/>
              </a:lnSpc>
              <a:spcBef>
                <a:spcPts val="800"/>
              </a:spcBef>
              <a:spcAft>
                <a:spcPts val="0"/>
              </a:spcAft>
              <a:buSzPts val="1800"/>
              <a:buNone/>
              <a:defRPr sz="1800"/>
            </a:lvl3pPr>
            <a:lvl4pPr marL="1828800" lvl="3" indent="-228600" algn="l">
              <a:lnSpc>
                <a:spcPct val="90000"/>
              </a:lnSpc>
              <a:spcBef>
                <a:spcPts val="800"/>
              </a:spcBef>
              <a:spcAft>
                <a:spcPts val="0"/>
              </a:spcAft>
              <a:buSzPts val="1600"/>
              <a:buNone/>
              <a:defRPr sz="1600"/>
            </a:lvl4pPr>
            <a:lvl5pPr marL="2286000" lvl="4" indent="-228600" algn="l">
              <a:lnSpc>
                <a:spcPct val="90000"/>
              </a:lnSpc>
              <a:spcBef>
                <a:spcPts val="800"/>
              </a:spcBef>
              <a:spcAft>
                <a:spcPts val="0"/>
              </a:spcAft>
              <a:buSzPts val="1600"/>
              <a:buNone/>
              <a:defRPr sz="1600"/>
            </a:lvl5pPr>
            <a:lvl6pPr marL="2743200" lvl="5" indent="-228600" algn="l">
              <a:lnSpc>
                <a:spcPct val="90000"/>
              </a:lnSpc>
              <a:spcBef>
                <a:spcPts val="800"/>
              </a:spcBef>
              <a:spcAft>
                <a:spcPts val="0"/>
              </a:spcAft>
              <a:buSzPts val="1600"/>
              <a:buNone/>
              <a:defRPr sz="1600"/>
            </a:lvl6pPr>
            <a:lvl7pPr marL="3200400" lvl="6" indent="-228600" algn="l">
              <a:lnSpc>
                <a:spcPct val="90000"/>
              </a:lnSpc>
              <a:spcBef>
                <a:spcPts val="800"/>
              </a:spcBef>
              <a:spcAft>
                <a:spcPts val="0"/>
              </a:spcAft>
              <a:buSzPts val="1600"/>
              <a:buNone/>
              <a:defRPr sz="1600"/>
            </a:lvl7pPr>
            <a:lvl8pPr marL="3657600" lvl="7" indent="-228600" algn="l">
              <a:lnSpc>
                <a:spcPct val="90000"/>
              </a:lnSpc>
              <a:spcBef>
                <a:spcPts val="800"/>
              </a:spcBef>
              <a:spcAft>
                <a:spcPts val="0"/>
              </a:spcAft>
              <a:buSzPts val="1600"/>
              <a:buNone/>
              <a:defRPr sz="1600"/>
            </a:lvl8pPr>
            <a:lvl9pPr marL="4114800" lvl="8" indent="-228600" algn="l">
              <a:lnSpc>
                <a:spcPct val="90000"/>
              </a:lnSpc>
              <a:spcBef>
                <a:spcPts val="800"/>
              </a:spcBef>
              <a:spcAft>
                <a:spcPts val="0"/>
              </a:spcAft>
              <a:buSzPts val="1600"/>
              <a:buNone/>
              <a:defRPr sz="1600"/>
            </a:lvl9pPr>
          </a:lstStyle>
          <a:p>
            <a:endParaRPr/>
          </a:p>
        </p:txBody>
      </p:sp>
      <p:sp>
        <p:nvSpPr>
          <p:cNvPr id="42" name="Google Shape;42;p6"/>
          <p:cNvSpPr txBox="1">
            <a:spLocks noGrp="1"/>
          </p:cNvSpPr>
          <p:nvPr>
            <p:ph type="ftr" idx="11"/>
          </p:nvPr>
        </p:nvSpPr>
        <p:spPr>
          <a:xfrm>
            <a:off x="609600" y="6385492"/>
            <a:ext cx="6099048" cy="228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dt" idx="10"/>
          </p:nvPr>
        </p:nvSpPr>
        <p:spPr>
          <a:xfrm>
            <a:off x="9419253" y="6385492"/>
            <a:ext cx="982047" cy="228600"/>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10753532" y="6385492"/>
            <a:ext cx="828868" cy="228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1295400" y="362303"/>
            <a:ext cx="9601200" cy="106994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1298448" y="1627258"/>
            <a:ext cx="4572000" cy="685800"/>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0"/>
              </a:spcBef>
              <a:spcAft>
                <a:spcPts val="0"/>
              </a:spcAft>
              <a:buSzPts val="2000"/>
              <a:buNone/>
              <a:defRPr sz="2000" b="0">
                <a:solidFill>
                  <a:schemeClr val="accent1"/>
                </a:solidFill>
              </a:defRPr>
            </a:lvl1pPr>
            <a:lvl2pPr marL="914400" lvl="1" indent="-228600" algn="l">
              <a:lnSpc>
                <a:spcPct val="90000"/>
              </a:lnSpc>
              <a:spcBef>
                <a:spcPts val="1200"/>
              </a:spcBef>
              <a:spcAft>
                <a:spcPts val="0"/>
              </a:spcAft>
              <a:buSzPts val="2000"/>
              <a:buNone/>
              <a:defRPr sz="2000" b="1"/>
            </a:lvl2pPr>
            <a:lvl3pPr marL="1371600" lvl="2" indent="-228600" algn="l">
              <a:lnSpc>
                <a:spcPct val="90000"/>
              </a:lnSpc>
              <a:spcBef>
                <a:spcPts val="800"/>
              </a:spcBef>
              <a:spcAft>
                <a:spcPts val="0"/>
              </a:spcAft>
              <a:buSzPts val="1800"/>
              <a:buNone/>
              <a:defRPr sz="1800" b="1"/>
            </a:lvl3pPr>
            <a:lvl4pPr marL="1828800" lvl="3" indent="-228600" algn="l">
              <a:lnSpc>
                <a:spcPct val="90000"/>
              </a:lnSpc>
              <a:spcBef>
                <a:spcPts val="800"/>
              </a:spcBef>
              <a:spcAft>
                <a:spcPts val="0"/>
              </a:spcAft>
              <a:buSzPts val="1600"/>
              <a:buNone/>
              <a:defRPr sz="1600" b="1"/>
            </a:lvl4pPr>
            <a:lvl5pPr marL="2286000" lvl="4" indent="-228600" algn="l">
              <a:lnSpc>
                <a:spcPct val="90000"/>
              </a:lnSpc>
              <a:spcBef>
                <a:spcPts val="800"/>
              </a:spcBef>
              <a:spcAft>
                <a:spcPts val="0"/>
              </a:spcAft>
              <a:buSzPts val="1600"/>
              <a:buNone/>
              <a:defRPr sz="1600" b="1"/>
            </a:lvl5pPr>
            <a:lvl6pPr marL="2743200" lvl="5" indent="-228600" algn="l">
              <a:lnSpc>
                <a:spcPct val="90000"/>
              </a:lnSpc>
              <a:spcBef>
                <a:spcPts val="800"/>
              </a:spcBef>
              <a:spcAft>
                <a:spcPts val="0"/>
              </a:spcAft>
              <a:buSzPts val="1600"/>
              <a:buNone/>
              <a:defRPr sz="1600" b="1"/>
            </a:lvl6pPr>
            <a:lvl7pPr marL="3200400" lvl="6" indent="-228600" algn="l">
              <a:lnSpc>
                <a:spcPct val="90000"/>
              </a:lnSpc>
              <a:spcBef>
                <a:spcPts val="800"/>
              </a:spcBef>
              <a:spcAft>
                <a:spcPts val="0"/>
              </a:spcAft>
              <a:buSzPts val="1600"/>
              <a:buNone/>
              <a:defRPr sz="1600" b="1"/>
            </a:lvl7pPr>
            <a:lvl8pPr marL="3657600" lvl="7" indent="-228600" algn="l">
              <a:lnSpc>
                <a:spcPct val="90000"/>
              </a:lnSpc>
              <a:spcBef>
                <a:spcPts val="800"/>
              </a:spcBef>
              <a:spcAft>
                <a:spcPts val="0"/>
              </a:spcAft>
              <a:buSzPts val="1600"/>
              <a:buNone/>
              <a:defRPr sz="1600" b="1"/>
            </a:lvl8pPr>
            <a:lvl9pPr marL="4114800" lvl="8" indent="-228600" algn="l">
              <a:lnSpc>
                <a:spcPct val="90000"/>
              </a:lnSpc>
              <a:spcBef>
                <a:spcPts val="800"/>
              </a:spcBef>
              <a:spcAft>
                <a:spcPts val="0"/>
              </a:spcAft>
              <a:buSzPts val="1600"/>
              <a:buNone/>
              <a:defRPr sz="1600" b="1"/>
            </a:lvl9pPr>
          </a:lstStyle>
          <a:p>
            <a:endParaRPr/>
          </a:p>
        </p:txBody>
      </p:sp>
      <p:sp>
        <p:nvSpPr>
          <p:cNvPr id="48" name="Google Shape;48;p7"/>
          <p:cNvSpPr txBox="1">
            <a:spLocks noGrp="1"/>
          </p:cNvSpPr>
          <p:nvPr>
            <p:ph type="body" idx="2"/>
          </p:nvPr>
        </p:nvSpPr>
        <p:spPr>
          <a:xfrm>
            <a:off x="1298448" y="2373284"/>
            <a:ext cx="4572000" cy="3840480"/>
          </a:xfrm>
          <a:prstGeom prst="rect">
            <a:avLst/>
          </a:prstGeom>
          <a:noFill/>
          <a:ln>
            <a:noFill/>
          </a:ln>
        </p:spPr>
        <p:txBody>
          <a:bodyPr spcFirstLastPara="1" wrap="square" lIns="91425" tIns="45700" rIns="91425" bIns="45700" anchor="t" anchorCtr="0"/>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2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800"/>
              </a:spcBef>
              <a:spcAft>
                <a:spcPts val="0"/>
              </a:spcAft>
              <a:buSzPts val="1400"/>
              <a:buChar char="•"/>
              <a:defRPr sz="1400"/>
            </a:lvl5pPr>
            <a:lvl6pPr marL="2743200" lvl="5" indent="-330200" algn="l">
              <a:lnSpc>
                <a:spcPct val="90000"/>
              </a:lnSpc>
              <a:spcBef>
                <a:spcPts val="800"/>
              </a:spcBef>
              <a:spcAft>
                <a:spcPts val="0"/>
              </a:spcAft>
              <a:buSzPts val="1600"/>
              <a:buChar char="•"/>
              <a:defRPr sz="1600"/>
            </a:lvl6pPr>
            <a:lvl7pPr marL="3200400" lvl="6" indent="-330200" algn="l">
              <a:lnSpc>
                <a:spcPct val="90000"/>
              </a:lnSpc>
              <a:spcBef>
                <a:spcPts val="800"/>
              </a:spcBef>
              <a:spcAft>
                <a:spcPts val="0"/>
              </a:spcAft>
              <a:buSzPts val="1600"/>
              <a:buChar char="•"/>
              <a:defRPr sz="1600"/>
            </a:lvl7pPr>
            <a:lvl8pPr marL="3657600" lvl="7" indent="-330200" algn="l">
              <a:lnSpc>
                <a:spcPct val="90000"/>
              </a:lnSpc>
              <a:spcBef>
                <a:spcPts val="800"/>
              </a:spcBef>
              <a:spcAft>
                <a:spcPts val="0"/>
              </a:spcAft>
              <a:buSzPts val="1600"/>
              <a:buChar char="•"/>
              <a:defRPr sz="1600"/>
            </a:lvl8pPr>
            <a:lvl9pPr marL="4114800" lvl="8" indent="-330200" algn="l">
              <a:lnSpc>
                <a:spcPct val="90000"/>
              </a:lnSpc>
              <a:spcBef>
                <a:spcPts val="800"/>
              </a:spcBef>
              <a:spcAft>
                <a:spcPts val="0"/>
              </a:spcAft>
              <a:buSzPts val="1600"/>
              <a:buChar char="•"/>
              <a:defRPr sz="1600"/>
            </a:lvl9pPr>
          </a:lstStyle>
          <a:p>
            <a:endParaRPr/>
          </a:p>
        </p:txBody>
      </p:sp>
      <p:sp>
        <p:nvSpPr>
          <p:cNvPr id="49" name="Google Shape;49;p7"/>
          <p:cNvSpPr txBox="1">
            <a:spLocks noGrp="1"/>
          </p:cNvSpPr>
          <p:nvPr>
            <p:ph type="body" idx="3"/>
          </p:nvPr>
        </p:nvSpPr>
        <p:spPr>
          <a:xfrm>
            <a:off x="6327648" y="1627258"/>
            <a:ext cx="4572000" cy="685800"/>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0"/>
              </a:spcBef>
              <a:spcAft>
                <a:spcPts val="0"/>
              </a:spcAft>
              <a:buSzPts val="2000"/>
              <a:buNone/>
              <a:defRPr sz="2000" b="0">
                <a:solidFill>
                  <a:schemeClr val="accent1"/>
                </a:solidFill>
              </a:defRPr>
            </a:lvl1pPr>
            <a:lvl2pPr marL="914400" lvl="1" indent="-228600" algn="l">
              <a:lnSpc>
                <a:spcPct val="90000"/>
              </a:lnSpc>
              <a:spcBef>
                <a:spcPts val="1200"/>
              </a:spcBef>
              <a:spcAft>
                <a:spcPts val="0"/>
              </a:spcAft>
              <a:buSzPts val="2000"/>
              <a:buNone/>
              <a:defRPr sz="2000" b="1"/>
            </a:lvl2pPr>
            <a:lvl3pPr marL="1371600" lvl="2" indent="-228600" algn="l">
              <a:lnSpc>
                <a:spcPct val="90000"/>
              </a:lnSpc>
              <a:spcBef>
                <a:spcPts val="800"/>
              </a:spcBef>
              <a:spcAft>
                <a:spcPts val="0"/>
              </a:spcAft>
              <a:buSzPts val="1800"/>
              <a:buNone/>
              <a:defRPr sz="1800" b="1"/>
            </a:lvl3pPr>
            <a:lvl4pPr marL="1828800" lvl="3" indent="-228600" algn="l">
              <a:lnSpc>
                <a:spcPct val="90000"/>
              </a:lnSpc>
              <a:spcBef>
                <a:spcPts val="800"/>
              </a:spcBef>
              <a:spcAft>
                <a:spcPts val="0"/>
              </a:spcAft>
              <a:buSzPts val="1600"/>
              <a:buNone/>
              <a:defRPr sz="1600" b="1"/>
            </a:lvl4pPr>
            <a:lvl5pPr marL="2286000" lvl="4" indent="-228600" algn="l">
              <a:lnSpc>
                <a:spcPct val="90000"/>
              </a:lnSpc>
              <a:spcBef>
                <a:spcPts val="800"/>
              </a:spcBef>
              <a:spcAft>
                <a:spcPts val="0"/>
              </a:spcAft>
              <a:buSzPts val="1600"/>
              <a:buNone/>
              <a:defRPr sz="1600" b="1"/>
            </a:lvl5pPr>
            <a:lvl6pPr marL="2743200" lvl="5" indent="-228600" algn="l">
              <a:lnSpc>
                <a:spcPct val="90000"/>
              </a:lnSpc>
              <a:spcBef>
                <a:spcPts val="800"/>
              </a:spcBef>
              <a:spcAft>
                <a:spcPts val="0"/>
              </a:spcAft>
              <a:buSzPts val="1600"/>
              <a:buNone/>
              <a:defRPr sz="1600" b="1"/>
            </a:lvl6pPr>
            <a:lvl7pPr marL="3200400" lvl="6" indent="-228600" algn="l">
              <a:lnSpc>
                <a:spcPct val="90000"/>
              </a:lnSpc>
              <a:spcBef>
                <a:spcPts val="800"/>
              </a:spcBef>
              <a:spcAft>
                <a:spcPts val="0"/>
              </a:spcAft>
              <a:buSzPts val="1600"/>
              <a:buNone/>
              <a:defRPr sz="1600" b="1"/>
            </a:lvl7pPr>
            <a:lvl8pPr marL="3657600" lvl="7" indent="-228600" algn="l">
              <a:lnSpc>
                <a:spcPct val="90000"/>
              </a:lnSpc>
              <a:spcBef>
                <a:spcPts val="800"/>
              </a:spcBef>
              <a:spcAft>
                <a:spcPts val="0"/>
              </a:spcAft>
              <a:buSzPts val="1600"/>
              <a:buNone/>
              <a:defRPr sz="1600" b="1"/>
            </a:lvl8pPr>
            <a:lvl9pPr marL="4114800" lvl="8" indent="-228600" algn="l">
              <a:lnSpc>
                <a:spcPct val="90000"/>
              </a:lnSpc>
              <a:spcBef>
                <a:spcPts val="800"/>
              </a:spcBef>
              <a:spcAft>
                <a:spcPts val="0"/>
              </a:spcAft>
              <a:buSzPts val="1600"/>
              <a:buNone/>
              <a:defRPr sz="1600" b="1"/>
            </a:lvl9pPr>
          </a:lstStyle>
          <a:p>
            <a:endParaRPr/>
          </a:p>
        </p:txBody>
      </p:sp>
      <p:sp>
        <p:nvSpPr>
          <p:cNvPr id="50" name="Google Shape;50;p7"/>
          <p:cNvSpPr txBox="1">
            <a:spLocks noGrp="1"/>
          </p:cNvSpPr>
          <p:nvPr>
            <p:ph type="body" idx="4"/>
          </p:nvPr>
        </p:nvSpPr>
        <p:spPr>
          <a:xfrm>
            <a:off x="6327648" y="2373284"/>
            <a:ext cx="4572000" cy="3840480"/>
          </a:xfrm>
          <a:prstGeom prst="rect">
            <a:avLst/>
          </a:prstGeom>
          <a:noFill/>
          <a:ln>
            <a:noFill/>
          </a:ln>
        </p:spPr>
        <p:txBody>
          <a:bodyPr spcFirstLastPara="1" wrap="square" lIns="91425" tIns="45700" rIns="91425" bIns="45700" anchor="t" anchorCtr="0"/>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2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800"/>
              </a:spcBef>
              <a:spcAft>
                <a:spcPts val="0"/>
              </a:spcAft>
              <a:buSzPts val="1400"/>
              <a:buChar char="•"/>
              <a:defRPr sz="1400"/>
            </a:lvl5pPr>
            <a:lvl6pPr marL="2743200" lvl="5" indent="-330200" algn="l">
              <a:lnSpc>
                <a:spcPct val="90000"/>
              </a:lnSpc>
              <a:spcBef>
                <a:spcPts val="800"/>
              </a:spcBef>
              <a:spcAft>
                <a:spcPts val="0"/>
              </a:spcAft>
              <a:buSzPts val="1600"/>
              <a:buChar char="•"/>
              <a:defRPr sz="1600"/>
            </a:lvl6pPr>
            <a:lvl7pPr marL="3200400" lvl="6" indent="-330200" algn="l">
              <a:lnSpc>
                <a:spcPct val="90000"/>
              </a:lnSpc>
              <a:spcBef>
                <a:spcPts val="800"/>
              </a:spcBef>
              <a:spcAft>
                <a:spcPts val="0"/>
              </a:spcAft>
              <a:buSzPts val="1600"/>
              <a:buChar char="•"/>
              <a:defRPr sz="1600"/>
            </a:lvl7pPr>
            <a:lvl8pPr marL="3657600" lvl="7" indent="-330200" algn="l">
              <a:lnSpc>
                <a:spcPct val="90000"/>
              </a:lnSpc>
              <a:spcBef>
                <a:spcPts val="800"/>
              </a:spcBef>
              <a:spcAft>
                <a:spcPts val="0"/>
              </a:spcAft>
              <a:buSzPts val="1600"/>
              <a:buChar char="•"/>
              <a:defRPr sz="1600"/>
            </a:lvl8pPr>
            <a:lvl9pPr marL="4114800" lvl="8" indent="-330200" algn="l">
              <a:lnSpc>
                <a:spcPct val="90000"/>
              </a:lnSpc>
              <a:spcBef>
                <a:spcPts val="800"/>
              </a:spcBef>
              <a:spcAft>
                <a:spcPts val="0"/>
              </a:spcAft>
              <a:buSzPts val="1600"/>
              <a:buChar char="•"/>
              <a:defRPr sz="1600"/>
            </a:lvl9pPr>
          </a:lstStyle>
          <a:p>
            <a:endParaRPr/>
          </a:p>
        </p:txBody>
      </p:sp>
      <p:sp>
        <p:nvSpPr>
          <p:cNvPr id="51" name="Google Shape;51;p7"/>
          <p:cNvSpPr txBox="1">
            <a:spLocks noGrp="1"/>
          </p:cNvSpPr>
          <p:nvPr>
            <p:ph type="ftr" idx="11"/>
          </p:nvPr>
        </p:nvSpPr>
        <p:spPr>
          <a:xfrm>
            <a:off x="609600" y="6385492"/>
            <a:ext cx="6099048" cy="228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dt" idx="10"/>
          </p:nvPr>
        </p:nvSpPr>
        <p:spPr>
          <a:xfrm>
            <a:off x="9419253" y="6385492"/>
            <a:ext cx="982047" cy="228600"/>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10753532" y="6385492"/>
            <a:ext cx="828868" cy="228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1295400" y="362303"/>
            <a:ext cx="9601200" cy="106994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609600" y="6385492"/>
            <a:ext cx="6099048" cy="228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dt" idx="10"/>
          </p:nvPr>
        </p:nvSpPr>
        <p:spPr>
          <a:xfrm>
            <a:off x="9419253" y="6385492"/>
            <a:ext cx="982047" cy="228600"/>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10753532" y="6385492"/>
            <a:ext cx="828868" cy="228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59"/>
        <p:cNvGrpSpPr/>
        <p:nvPr/>
      </p:nvGrpSpPr>
      <p:grpSpPr>
        <a:xfrm>
          <a:off x="0" y="0"/>
          <a:ext cx="0" cy="0"/>
          <a:chOff x="0" y="0"/>
          <a:chExt cx="0" cy="0"/>
        </a:xfrm>
      </p:grpSpPr>
      <p:sp>
        <p:nvSpPr>
          <p:cNvPr id="60" name="Google Shape;60;p9"/>
          <p:cNvSpPr txBox="1">
            <a:spLocks noGrp="1"/>
          </p:cNvSpPr>
          <p:nvPr>
            <p:ph type="ftr" idx="11"/>
          </p:nvPr>
        </p:nvSpPr>
        <p:spPr>
          <a:xfrm>
            <a:off x="609600" y="6385492"/>
            <a:ext cx="6099048" cy="228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txBox="1">
            <a:spLocks noGrp="1"/>
          </p:cNvSpPr>
          <p:nvPr>
            <p:ph type="dt" idx="10"/>
          </p:nvPr>
        </p:nvSpPr>
        <p:spPr>
          <a:xfrm>
            <a:off x="9419253" y="6385492"/>
            <a:ext cx="982047" cy="228600"/>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sldNum" idx="12"/>
          </p:nvPr>
        </p:nvSpPr>
        <p:spPr>
          <a:xfrm>
            <a:off x="10753532" y="6385492"/>
            <a:ext cx="828868" cy="228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0"/>
          <p:cNvSpPr/>
          <p:nvPr/>
        </p:nvSpPr>
        <p:spPr>
          <a:xfrm>
            <a:off x="0" y="0"/>
            <a:ext cx="73152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eorgia"/>
              <a:ea typeface="Georgia"/>
              <a:cs typeface="Georgia"/>
              <a:sym typeface="Georgia"/>
            </a:endParaRPr>
          </a:p>
        </p:txBody>
      </p:sp>
      <p:sp>
        <p:nvSpPr>
          <p:cNvPr id="65" name="Google Shape;65;p10"/>
          <p:cNvSpPr txBox="1">
            <a:spLocks noGrp="1"/>
          </p:cNvSpPr>
          <p:nvPr>
            <p:ph type="title"/>
          </p:nvPr>
        </p:nvSpPr>
        <p:spPr>
          <a:xfrm>
            <a:off x="7982712" y="457200"/>
            <a:ext cx="3602736" cy="155448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accent1"/>
              </a:buClr>
              <a:buSzPts val="3200"/>
              <a:buFont typeface="Georgi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0" descr="An empty placeholder to add an image. Click on the placeholder and select the image that you wish to add"/>
          <p:cNvSpPr>
            <a:spLocks noGrp="1"/>
          </p:cNvSpPr>
          <p:nvPr>
            <p:ph type="pic" idx="2"/>
          </p:nvPr>
        </p:nvSpPr>
        <p:spPr>
          <a:xfrm>
            <a:off x="0" y="-1"/>
            <a:ext cx="7315200" cy="6858000"/>
          </a:xfrm>
          <a:prstGeom prst="rect">
            <a:avLst/>
          </a:prstGeom>
          <a:noFill/>
          <a:ln>
            <a:noFill/>
          </a:ln>
        </p:spPr>
        <p:txBody>
          <a:bodyPr spcFirstLastPara="1" wrap="square" lIns="91425" tIns="457200" rIns="91425" bIns="45700" anchor="t" anchorCtr="0"/>
          <a:lstStyle>
            <a:lvl1pPr marR="0" lvl="0" algn="ctr" rtl="0">
              <a:lnSpc>
                <a:spcPct val="90000"/>
              </a:lnSpc>
              <a:spcBef>
                <a:spcPts val="1800"/>
              </a:spcBef>
              <a:spcAft>
                <a:spcPts val="0"/>
              </a:spcAft>
              <a:buClr>
                <a:schemeClr val="accent1"/>
              </a:buClr>
              <a:buSzPts val="2400"/>
              <a:buFont typeface="Arial"/>
              <a:buNone/>
              <a:defRPr sz="2400" b="0" i="0" u="none" strike="noStrike" cap="none">
                <a:solidFill>
                  <a:schemeClr val="lt1"/>
                </a:solidFill>
                <a:latin typeface="Georgia"/>
                <a:ea typeface="Georgia"/>
                <a:cs typeface="Georgia"/>
                <a:sym typeface="Georgia"/>
              </a:defRPr>
            </a:lvl1pPr>
            <a:lvl2pPr marR="0" lvl="1" algn="l" rtl="0">
              <a:lnSpc>
                <a:spcPct val="90000"/>
              </a:lnSpc>
              <a:spcBef>
                <a:spcPts val="1200"/>
              </a:spcBef>
              <a:spcAft>
                <a:spcPts val="0"/>
              </a:spcAft>
              <a:buClr>
                <a:schemeClr val="accent1"/>
              </a:buClr>
              <a:buSzPts val="2800"/>
              <a:buFont typeface="Arial"/>
              <a:buNone/>
              <a:defRPr sz="2800" b="0" i="0" u="none" strike="noStrike" cap="none">
                <a:solidFill>
                  <a:schemeClr val="lt1"/>
                </a:solidFill>
                <a:latin typeface="Georgia"/>
                <a:ea typeface="Georgia"/>
                <a:cs typeface="Georgia"/>
                <a:sym typeface="Georgia"/>
              </a:defRPr>
            </a:lvl2pPr>
            <a:lvl3pPr marR="0" lvl="2" algn="l" rtl="0">
              <a:lnSpc>
                <a:spcPct val="90000"/>
              </a:lnSpc>
              <a:spcBef>
                <a:spcPts val="800"/>
              </a:spcBef>
              <a:spcAft>
                <a:spcPts val="0"/>
              </a:spcAft>
              <a:buClr>
                <a:schemeClr val="accent1"/>
              </a:buClr>
              <a:buSzPts val="2400"/>
              <a:buFont typeface="Arial"/>
              <a:buNone/>
              <a:defRPr sz="2400" b="0" i="0" u="none" strike="noStrike" cap="none">
                <a:solidFill>
                  <a:schemeClr val="lt1"/>
                </a:solidFill>
                <a:latin typeface="Georgia"/>
                <a:ea typeface="Georgia"/>
                <a:cs typeface="Georgia"/>
                <a:sym typeface="Georgia"/>
              </a:defRPr>
            </a:lvl3pPr>
            <a:lvl4pPr marR="0" lvl="3" algn="l" rtl="0">
              <a:lnSpc>
                <a:spcPct val="90000"/>
              </a:lnSpc>
              <a:spcBef>
                <a:spcPts val="800"/>
              </a:spcBef>
              <a:spcAft>
                <a:spcPts val="0"/>
              </a:spcAft>
              <a:buClr>
                <a:schemeClr val="accent1"/>
              </a:buClr>
              <a:buSzPts val="2000"/>
              <a:buFont typeface="Arial"/>
              <a:buNone/>
              <a:defRPr sz="2000" b="0" i="0" u="none" strike="noStrike" cap="none">
                <a:solidFill>
                  <a:schemeClr val="lt1"/>
                </a:solidFill>
                <a:latin typeface="Georgia"/>
                <a:ea typeface="Georgia"/>
                <a:cs typeface="Georgia"/>
                <a:sym typeface="Georgia"/>
              </a:defRPr>
            </a:lvl4pPr>
            <a:lvl5pPr marR="0" lvl="4" algn="l" rtl="0">
              <a:lnSpc>
                <a:spcPct val="90000"/>
              </a:lnSpc>
              <a:spcBef>
                <a:spcPts val="800"/>
              </a:spcBef>
              <a:spcAft>
                <a:spcPts val="0"/>
              </a:spcAft>
              <a:buClr>
                <a:schemeClr val="accent1"/>
              </a:buClr>
              <a:buSzPts val="2000"/>
              <a:buFont typeface="Arial"/>
              <a:buNone/>
              <a:defRPr sz="2000" b="0" i="0" u="none" strike="noStrike" cap="none">
                <a:solidFill>
                  <a:schemeClr val="lt1"/>
                </a:solidFill>
                <a:latin typeface="Georgia"/>
                <a:ea typeface="Georgia"/>
                <a:cs typeface="Georgia"/>
                <a:sym typeface="Georgia"/>
              </a:defRPr>
            </a:lvl5pPr>
            <a:lvl6pPr marR="0" lvl="5" algn="l" rtl="0">
              <a:lnSpc>
                <a:spcPct val="90000"/>
              </a:lnSpc>
              <a:spcBef>
                <a:spcPts val="800"/>
              </a:spcBef>
              <a:spcAft>
                <a:spcPts val="0"/>
              </a:spcAft>
              <a:buClr>
                <a:schemeClr val="accent1"/>
              </a:buClr>
              <a:buSzPts val="2000"/>
              <a:buFont typeface="Arial"/>
              <a:buNone/>
              <a:defRPr sz="2000" b="0" i="0" u="none" strike="noStrike" cap="none">
                <a:solidFill>
                  <a:schemeClr val="lt1"/>
                </a:solidFill>
                <a:latin typeface="Georgia"/>
                <a:ea typeface="Georgia"/>
                <a:cs typeface="Georgia"/>
                <a:sym typeface="Georgia"/>
              </a:defRPr>
            </a:lvl6pPr>
            <a:lvl7pPr marR="0" lvl="6" algn="l" rtl="0">
              <a:lnSpc>
                <a:spcPct val="90000"/>
              </a:lnSpc>
              <a:spcBef>
                <a:spcPts val="800"/>
              </a:spcBef>
              <a:spcAft>
                <a:spcPts val="0"/>
              </a:spcAft>
              <a:buClr>
                <a:schemeClr val="accent1"/>
              </a:buClr>
              <a:buSzPts val="2000"/>
              <a:buFont typeface="Arial"/>
              <a:buNone/>
              <a:defRPr sz="2000" b="0" i="0" u="none" strike="noStrike" cap="none">
                <a:solidFill>
                  <a:schemeClr val="lt1"/>
                </a:solidFill>
                <a:latin typeface="Georgia"/>
                <a:ea typeface="Georgia"/>
                <a:cs typeface="Georgia"/>
                <a:sym typeface="Georgia"/>
              </a:defRPr>
            </a:lvl7pPr>
            <a:lvl8pPr marR="0" lvl="7" algn="l" rtl="0">
              <a:lnSpc>
                <a:spcPct val="90000"/>
              </a:lnSpc>
              <a:spcBef>
                <a:spcPts val="800"/>
              </a:spcBef>
              <a:spcAft>
                <a:spcPts val="0"/>
              </a:spcAft>
              <a:buClr>
                <a:schemeClr val="accent1"/>
              </a:buClr>
              <a:buSzPts val="2000"/>
              <a:buFont typeface="Arial"/>
              <a:buNone/>
              <a:defRPr sz="2000" b="0" i="0" u="none" strike="noStrike" cap="none">
                <a:solidFill>
                  <a:schemeClr val="lt1"/>
                </a:solidFill>
                <a:latin typeface="Georgia"/>
                <a:ea typeface="Georgia"/>
                <a:cs typeface="Georgia"/>
                <a:sym typeface="Georgia"/>
              </a:defRPr>
            </a:lvl8pPr>
            <a:lvl9pPr marR="0" lvl="8" algn="l" rtl="0">
              <a:lnSpc>
                <a:spcPct val="90000"/>
              </a:lnSpc>
              <a:spcBef>
                <a:spcPts val="800"/>
              </a:spcBef>
              <a:spcAft>
                <a:spcPts val="0"/>
              </a:spcAft>
              <a:buClr>
                <a:schemeClr val="accent1"/>
              </a:buClr>
              <a:buSzPts val="2000"/>
              <a:buFont typeface="Arial"/>
              <a:buNone/>
              <a:defRPr sz="2000" b="0" i="0" u="none" strike="noStrike" cap="none">
                <a:solidFill>
                  <a:schemeClr val="lt1"/>
                </a:solidFill>
                <a:latin typeface="Georgia"/>
                <a:ea typeface="Georgia"/>
                <a:cs typeface="Georgia"/>
                <a:sym typeface="Georgia"/>
              </a:defRPr>
            </a:lvl9pPr>
          </a:lstStyle>
          <a:p>
            <a:endParaRPr/>
          </a:p>
        </p:txBody>
      </p:sp>
      <p:sp>
        <p:nvSpPr>
          <p:cNvPr id="67" name="Google Shape;67;p10"/>
          <p:cNvSpPr txBox="1">
            <a:spLocks noGrp="1"/>
          </p:cNvSpPr>
          <p:nvPr>
            <p:ph type="body" idx="1"/>
          </p:nvPr>
        </p:nvSpPr>
        <p:spPr>
          <a:xfrm>
            <a:off x="7982712" y="2101850"/>
            <a:ext cx="3602736" cy="18288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800"/>
              </a:spcBef>
              <a:spcAft>
                <a:spcPts val="0"/>
              </a:spcAft>
              <a:buSzPts val="1600"/>
              <a:buNone/>
              <a:defRPr sz="1600"/>
            </a:lvl1pPr>
            <a:lvl2pPr marL="914400" lvl="1" indent="-228600" algn="l">
              <a:lnSpc>
                <a:spcPct val="90000"/>
              </a:lnSpc>
              <a:spcBef>
                <a:spcPts val="1200"/>
              </a:spcBef>
              <a:spcAft>
                <a:spcPts val="0"/>
              </a:spcAft>
              <a:buSzPts val="1400"/>
              <a:buNone/>
              <a:defRPr sz="1400"/>
            </a:lvl2pPr>
            <a:lvl3pPr marL="1371600" lvl="2" indent="-228600" algn="l">
              <a:lnSpc>
                <a:spcPct val="90000"/>
              </a:lnSpc>
              <a:spcBef>
                <a:spcPts val="800"/>
              </a:spcBef>
              <a:spcAft>
                <a:spcPts val="0"/>
              </a:spcAft>
              <a:buSzPts val="1200"/>
              <a:buNone/>
              <a:defRPr sz="1200"/>
            </a:lvl3pPr>
            <a:lvl4pPr marL="1828800" lvl="3" indent="-228600" algn="l">
              <a:lnSpc>
                <a:spcPct val="90000"/>
              </a:lnSpc>
              <a:spcBef>
                <a:spcPts val="800"/>
              </a:spcBef>
              <a:spcAft>
                <a:spcPts val="0"/>
              </a:spcAft>
              <a:buSzPts val="1000"/>
              <a:buNone/>
              <a:defRPr sz="1000"/>
            </a:lvl4pPr>
            <a:lvl5pPr marL="2286000" lvl="4" indent="-228600" algn="l">
              <a:lnSpc>
                <a:spcPct val="90000"/>
              </a:lnSpc>
              <a:spcBef>
                <a:spcPts val="800"/>
              </a:spcBef>
              <a:spcAft>
                <a:spcPts val="0"/>
              </a:spcAft>
              <a:buSzPts val="1000"/>
              <a:buNone/>
              <a:defRPr sz="1000"/>
            </a:lvl5pPr>
            <a:lvl6pPr marL="2743200" lvl="5" indent="-228600" algn="l">
              <a:lnSpc>
                <a:spcPct val="90000"/>
              </a:lnSpc>
              <a:spcBef>
                <a:spcPts val="800"/>
              </a:spcBef>
              <a:spcAft>
                <a:spcPts val="0"/>
              </a:spcAft>
              <a:buSzPts val="1000"/>
              <a:buNone/>
              <a:defRPr sz="1000"/>
            </a:lvl6pPr>
            <a:lvl7pPr marL="3200400" lvl="6" indent="-228600" algn="l">
              <a:lnSpc>
                <a:spcPct val="90000"/>
              </a:lnSpc>
              <a:spcBef>
                <a:spcPts val="800"/>
              </a:spcBef>
              <a:spcAft>
                <a:spcPts val="0"/>
              </a:spcAft>
              <a:buSzPts val="1000"/>
              <a:buNone/>
              <a:defRPr sz="1000"/>
            </a:lvl7pPr>
            <a:lvl8pPr marL="3657600" lvl="7" indent="-228600" algn="l">
              <a:lnSpc>
                <a:spcPct val="90000"/>
              </a:lnSpc>
              <a:spcBef>
                <a:spcPts val="800"/>
              </a:spcBef>
              <a:spcAft>
                <a:spcPts val="0"/>
              </a:spcAft>
              <a:buSzPts val="1000"/>
              <a:buNone/>
              <a:defRPr sz="1000"/>
            </a:lvl8pPr>
            <a:lvl9pPr marL="4114800" lvl="8" indent="-228600" algn="l">
              <a:lnSpc>
                <a:spcPct val="90000"/>
              </a:lnSpc>
              <a:spcBef>
                <a:spcPts val="800"/>
              </a:spcBef>
              <a:spcAft>
                <a:spcPts val="0"/>
              </a:spcAft>
              <a:buSzPts val="1000"/>
              <a:buNone/>
              <a:defRPr sz="1000"/>
            </a:lvl9pPr>
          </a:lstStyle>
          <a:p>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295400" y="362303"/>
            <a:ext cx="9601200" cy="106994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accent1"/>
              </a:buClr>
              <a:buSzPts val="3200"/>
              <a:buFont typeface="Georgia"/>
              <a:buNone/>
              <a:defRPr sz="3200" b="0" i="0" u="none" strike="noStrike" cap="none">
                <a:solidFill>
                  <a:schemeClr val="accen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295400" y="1828799"/>
            <a:ext cx="9601200" cy="4348163"/>
          </a:xfrm>
          <a:prstGeom prst="rect">
            <a:avLst/>
          </a:prstGeom>
          <a:noFill/>
          <a:ln>
            <a:noFill/>
          </a:ln>
        </p:spPr>
        <p:txBody>
          <a:bodyPr spcFirstLastPara="1" wrap="square" lIns="91425" tIns="45700" rIns="91425" bIns="45700" anchor="t" anchorCtr="0"/>
          <a:lstStyle>
            <a:lvl1pPr marL="457200" marR="0" lvl="0" indent="-355600" algn="l" rtl="0">
              <a:lnSpc>
                <a:spcPct val="90000"/>
              </a:lnSpc>
              <a:spcBef>
                <a:spcPts val="1800"/>
              </a:spcBef>
              <a:spcAft>
                <a:spcPts val="0"/>
              </a:spcAft>
              <a:buClr>
                <a:schemeClr val="accent1"/>
              </a:buClr>
              <a:buSzPts val="2000"/>
              <a:buFont typeface="Arial"/>
              <a:buChar char="•"/>
              <a:defRPr sz="2000" b="0" i="0" u="none" strike="noStrike" cap="none">
                <a:solidFill>
                  <a:schemeClr val="lt1"/>
                </a:solidFill>
                <a:latin typeface="Georgia"/>
                <a:ea typeface="Georgia"/>
                <a:cs typeface="Georgia"/>
                <a:sym typeface="Georgia"/>
              </a:defRPr>
            </a:lvl1pPr>
            <a:lvl2pPr marL="914400" marR="0" lvl="1" indent="-342900" algn="l" rtl="0">
              <a:lnSpc>
                <a:spcPct val="90000"/>
              </a:lnSpc>
              <a:spcBef>
                <a:spcPts val="1200"/>
              </a:spcBef>
              <a:spcAft>
                <a:spcPts val="0"/>
              </a:spcAft>
              <a:buClr>
                <a:schemeClr val="accent1"/>
              </a:buClr>
              <a:buSzPts val="1800"/>
              <a:buFont typeface="Arial"/>
              <a:buChar char="•"/>
              <a:defRPr sz="1800" b="0" i="0" u="none" strike="noStrike" cap="none">
                <a:solidFill>
                  <a:schemeClr val="lt1"/>
                </a:solidFill>
                <a:latin typeface="Georgia"/>
                <a:ea typeface="Georgia"/>
                <a:cs typeface="Georgia"/>
                <a:sym typeface="Georgia"/>
              </a:defRPr>
            </a:lvl2pPr>
            <a:lvl3pPr marL="1371600" marR="0" lvl="2" indent="-330200" algn="l" rtl="0">
              <a:lnSpc>
                <a:spcPct val="90000"/>
              </a:lnSpc>
              <a:spcBef>
                <a:spcPts val="800"/>
              </a:spcBef>
              <a:spcAft>
                <a:spcPts val="0"/>
              </a:spcAft>
              <a:buClr>
                <a:schemeClr val="accent1"/>
              </a:buClr>
              <a:buSzPts val="1600"/>
              <a:buFont typeface="Arial"/>
              <a:buChar char="•"/>
              <a:defRPr sz="1600" b="0" i="0" u="none" strike="noStrike" cap="none">
                <a:solidFill>
                  <a:schemeClr val="lt1"/>
                </a:solidFill>
                <a:latin typeface="Georgia"/>
                <a:ea typeface="Georgia"/>
                <a:cs typeface="Georgia"/>
                <a:sym typeface="Georgia"/>
              </a:defRPr>
            </a:lvl3pPr>
            <a:lvl4pPr marL="1828800" marR="0" lvl="3" indent="-317500" algn="l" rtl="0">
              <a:lnSpc>
                <a:spcPct val="90000"/>
              </a:lnSpc>
              <a:spcBef>
                <a:spcPts val="800"/>
              </a:spcBef>
              <a:spcAft>
                <a:spcPts val="0"/>
              </a:spcAft>
              <a:buClr>
                <a:schemeClr val="accent1"/>
              </a:buClr>
              <a:buSzPts val="1400"/>
              <a:buFont typeface="Arial"/>
              <a:buChar char="•"/>
              <a:defRPr sz="1400" b="0" i="0" u="none" strike="noStrike" cap="none">
                <a:solidFill>
                  <a:schemeClr val="lt1"/>
                </a:solidFill>
                <a:latin typeface="Georgia"/>
                <a:ea typeface="Georgia"/>
                <a:cs typeface="Georgia"/>
                <a:sym typeface="Georgia"/>
              </a:defRPr>
            </a:lvl4pPr>
            <a:lvl5pPr marL="2286000" marR="0" lvl="4" indent="-317500" algn="l" rtl="0">
              <a:lnSpc>
                <a:spcPct val="90000"/>
              </a:lnSpc>
              <a:spcBef>
                <a:spcPts val="800"/>
              </a:spcBef>
              <a:spcAft>
                <a:spcPts val="0"/>
              </a:spcAft>
              <a:buClr>
                <a:schemeClr val="accent1"/>
              </a:buClr>
              <a:buSzPts val="1400"/>
              <a:buFont typeface="Arial"/>
              <a:buChar char="•"/>
              <a:defRPr sz="1400" b="0" i="0" u="none" strike="noStrike" cap="none">
                <a:solidFill>
                  <a:schemeClr val="lt1"/>
                </a:solidFill>
                <a:latin typeface="Georgia"/>
                <a:ea typeface="Georgia"/>
                <a:cs typeface="Georgia"/>
                <a:sym typeface="Georgia"/>
              </a:defRPr>
            </a:lvl5pPr>
            <a:lvl6pPr marL="2743200" marR="0" lvl="5" indent="-317500" algn="l" rtl="0">
              <a:lnSpc>
                <a:spcPct val="90000"/>
              </a:lnSpc>
              <a:spcBef>
                <a:spcPts val="800"/>
              </a:spcBef>
              <a:spcAft>
                <a:spcPts val="0"/>
              </a:spcAft>
              <a:buClr>
                <a:schemeClr val="accent1"/>
              </a:buClr>
              <a:buSzPts val="1400"/>
              <a:buFont typeface="Arial"/>
              <a:buChar char="•"/>
              <a:defRPr sz="1400" b="0" i="0" u="none" strike="noStrike" cap="none">
                <a:solidFill>
                  <a:schemeClr val="lt1"/>
                </a:solidFill>
                <a:latin typeface="Georgia"/>
                <a:ea typeface="Georgia"/>
                <a:cs typeface="Georgia"/>
                <a:sym typeface="Georgia"/>
              </a:defRPr>
            </a:lvl6pPr>
            <a:lvl7pPr marL="3200400" marR="0" lvl="6" indent="-317500" algn="l" rtl="0">
              <a:lnSpc>
                <a:spcPct val="90000"/>
              </a:lnSpc>
              <a:spcBef>
                <a:spcPts val="800"/>
              </a:spcBef>
              <a:spcAft>
                <a:spcPts val="0"/>
              </a:spcAft>
              <a:buClr>
                <a:schemeClr val="accent1"/>
              </a:buClr>
              <a:buSzPts val="1400"/>
              <a:buFont typeface="Arial"/>
              <a:buChar char="•"/>
              <a:defRPr sz="1400" b="0" i="0" u="none" strike="noStrike" cap="none">
                <a:solidFill>
                  <a:schemeClr val="lt1"/>
                </a:solidFill>
                <a:latin typeface="Georgia"/>
                <a:ea typeface="Georgia"/>
                <a:cs typeface="Georgia"/>
                <a:sym typeface="Georgia"/>
              </a:defRPr>
            </a:lvl7pPr>
            <a:lvl8pPr marL="3657600" marR="0" lvl="7" indent="-317500" algn="l" rtl="0">
              <a:lnSpc>
                <a:spcPct val="90000"/>
              </a:lnSpc>
              <a:spcBef>
                <a:spcPts val="800"/>
              </a:spcBef>
              <a:spcAft>
                <a:spcPts val="0"/>
              </a:spcAft>
              <a:buClr>
                <a:schemeClr val="accent1"/>
              </a:buClr>
              <a:buSzPts val="1400"/>
              <a:buFont typeface="Arial"/>
              <a:buChar char="•"/>
              <a:defRPr sz="1400" b="0" i="0" u="none" strike="noStrike" cap="none">
                <a:solidFill>
                  <a:schemeClr val="lt1"/>
                </a:solidFill>
                <a:latin typeface="Georgia"/>
                <a:ea typeface="Georgia"/>
                <a:cs typeface="Georgia"/>
                <a:sym typeface="Georgia"/>
              </a:defRPr>
            </a:lvl8pPr>
            <a:lvl9pPr marL="4114800" marR="0" lvl="8" indent="-317500" algn="l" rtl="0">
              <a:lnSpc>
                <a:spcPct val="90000"/>
              </a:lnSpc>
              <a:spcBef>
                <a:spcPts val="800"/>
              </a:spcBef>
              <a:spcAft>
                <a:spcPts val="0"/>
              </a:spcAft>
              <a:buClr>
                <a:schemeClr val="accent1"/>
              </a:buClr>
              <a:buSzPts val="1400"/>
              <a:buFont typeface="Arial"/>
              <a:buChar char="•"/>
              <a:defRPr sz="1400" b="0" i="0" u="none" strike="noStrike" cap="none">
                <a:solidFill>
                  <a:schemeClr val="lt1"/>
                </a:solidFill>
                <a:latin typeface="Georgia"/>
                <a:ea typeface="Georgia"/>
                <a:cs typeface="Georgia"/>
                <a:sym typeface="Georgia"/>
              </a:defRPr>
            </a:lvl9pPr>
          </a:lstStyle>
          <a:p>
            <a:endParaRPr/>
          </a:p>
        </p:txBody>
      </p:sp>
      <p:sp>
        <p:nvSpPr>
          <p:cNvPr id="12" name="Google Shape;12;p1"/>
          <p:cNvSpPr txBox="1">
            <a:spLocks noGrp="1"/>
          </p:cNvSpPr>
          <p:nvPr>
            <p:ph type="ftr" idx="11"/>
          </p:nvPr>
        </p:nvSpPr>
        <p:spPr>
          <a:xfrm>
            <a:off x="609600" y="6385492"/>
            <a:ext cx="6099048" cy="2286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100" b="0" i="0" u="none" strike="noStrike" cap="none">
                <a:solidFill>
                  <a:schemeClr val="accent1"/>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lt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lt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lt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lt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lt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lt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lt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lt1"/>
                </a:solidFill>
                <a:latin typeface="Georgia"/>
                <a:ea typeface="Georgia"/>
                <a:cs typeface="Georgia"/>
                <a:sym typeface="Georgia"/>
              </a:defRPr>
            </a:lvl9pPr>
          </a:lstStyle>
          <a:p>
            <a:endParaRPr/>
          </a:p>
        </p:txBody>
      </p:sp>
      <p:sp>
        <p:nvSpPr>
          <p:cNvPr id="13" name="Google Shape;13;p1"/>
          <p:cNvSpPr txBox="1">
            <a:spLocks noGrp="1"/>
          </p:cNvSpPr>
          <p:nvPr>
            <p:ph type="dt" idx="10"/>
          </p:nvPr>
        </p:nvSpPr>
        <p:spPr>
          <a:xfrm>
            <a:off x="9419253" y="6385492"/>
            <a:ext cx="982047" cy="2286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100" b="0" i="0" u="none" strike="noStrike" cap="none">
                <a:solidFill>
                  <a:schemeClr val="accent1"/>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lt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lt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lt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lt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lt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lt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lt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lt1"/>
                </a:solidFill>
                <a:latin typeface="Georgia"/>
                <a:ea typeface="Georgia"/>
                <a:cs typeface="Georgia"/>
                <a:sym typeface="Georgia"/>
              </a:defRPr>
            </a:lvl9pPr>
          </a:lstStyle>
          <a:p>
            <a:endParaRPr/>
          </a:p>
        </p:txBody>
      </p:sp>
      <p:sp>
        <p:nvSpPr>
          <p:cNvPr id="14" name="Google Shape;14;p1"/>
          <p:cNvSpPr txBox="1">
            <a:spLocks noGrp="1"/>
          </p:cNvSpPr>
          <p:nvPr>
            <p:ph type="sldNum" idx="12"/>
          </p:nvPr>
        </p:nvSpPr>
        <p:spPr>
          <a:xfrm>
            <a:off x="10753532" y="6385492"/>
            <a:ext cx="828868" cy="2286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chemeClr val="accent1"/>
                </a:solidFill>
                <a:latin typeface="Georgia"/>
                <a:ea typeface="Georgia"/>
                <a:cs typeface="Georgia"/>
                <a:sym typeface="Georgia"/>
              </a:defRPr>
            </a:lvl1pPr>
            <a:lvl2pPr marL="0" marR="0" lvl="1" indent="0" algn="r" rtl="0">
              <a:spcBef>
                <a:spcPts val="0"/>
              </a:spcBef>
              <a:buNone/>
              <a:defRPr sz="1100" b="0" i="0" u="none" strike="noStrike" cap="none">
                <a:solidFill>
                  <a:schemeClr val="accent1"/>
                </a:solidFill>
                <a:latin typeface="Georgia"/>
                <a:ea typeface="Georgia"/>
                <a:cs typeface="Georgia"/>
                <a:sym typeface="Georgia"/>
              </a:defRPr>
            </a:lvl2pPr>
            <a:lvl3pPr marL="0" marR="0" lvl="2" indent="0" algn="r" rtl="0">
              <a:spcBef>
                <a:spcPts val="0"/>
              </a:spcBef>
              <a:buNone/>
              <a:defRPr sz="1100" b="0" i="0" u="none" strike="noStrike" cap="none">
                <a:solidFill>
                  <a:schemeClr val="accent1"/>
                </a:solidFill>
                <a:latin typeface="Georgia"/>
                <a:ea typeface="Georgia"/>
                <a:cs typeface="Georgia"/>
                <a:sym typeface="Georgia"/>
              </a:defRPr>
            </a:lvl3pPr>
            <a:lvl4pPr marL="0" marR="0" lvl="3" indent="0" algn="r" rtl="0">
              <a:spcBef>
                <a:spcPts val="0"/>
              </a:spcBef>
              <a:buNone/>
              <a:defRPr sz="1100" b="0" i="0" u="none" strike="noStrike" cap="none">
                <a:solidFill>
                  <a:schemeClr val="accent1"/>
                </a:solidFill>
                <a:latin typeface="Georgia"/>
                <a:ea typeface="Georgia"/>
                <a:cs typeface="Georgia"/>
                <a:sym typeface="Georgia"/>
              </a:defRPr>
            </a:lvl4pPr>
            <a:lvl5pPr marL="0" marR="0" lvl="4" indent="0" algn="r" rtl="0">
              <a:spcBef>
                <a:spcPts val="0"/>
              </a:spcBef>
              <a:buNone/>
              <a:defRPr sz="1100" b="0" i="0" u="none" strike="noStrike" cap="none">
                <a:solidFill>
                  <a:schemeClr val="accent1"/>
                </a:solidFill>
                <a:latin typeface="Georgia"/>
                <a:ea typeface="Georgia"/>
                <a:cs typeface="Georgia"/>
                <a:sym typeface="Georgia"/>
              </a:defRPr>
            </a:lvl5pPr>
            <a:lvl6pPr marL="0" marR="0" lvl="5" indent="0" algn="r" rtl="0">
              <a:spcBef>
                <a:spcPts val="0"/>
              </a:spcBef>
              <a:buNone/>
              <a:defRPr sz="1100" b="0" i="0" u="none" strike="noStrike" cap="none">
                <a:solidFill>
                  <a:schemeClr val="accent1"/>
                </a:solidFill>
                <a:latin typeface="Georgia"/>
                <a:ea typeface="Georgia"/>
                <a:cs typeface="Georgia"/>
                <a:sym typeface="Georgia"/>
              </a:defRPr>
            </a:lvl6pPr>
            <a:lvl7pPr marL="0" marR="0" lvl="6" indent="0" algn="r" rtl="0">
              <a:spcBef>
                <a:spcPts val="0"/>
              </a:spcBef>
              <a:buNone/>
              <a:defRPr sz="1100" b="0" i="0" u="none" strike="noStrike" cap="none">
                <a:solidFill>
                  <a:schemeClr val="accent1"/>
                </a:solidFill>
                <a:latin typeface="Georgia"/>
                <a:ea typeface="Georgia"/>
                <a:cs typeface="Georgia"/>
                <a:sym typeface="Georgia"/>
              </a:defRPr>
            </a:lvl7pPr>
            <a:lvl8pPr marL="0" marR="0" lvl="7" indent="0" algn="r" rtl="0">
              <a:spcBef>
                <a:spcPts val="0"/>
              </a:spcBef>
              <a:buNone/>
              <a:defRPr sz="1100" b="0" i="0" u="none" strike="noStrike" cap="none">
                <a:solidFill>
                  <a:schemeClr val="accent1"/>
                </a:solidFill>
                <a:latin typeface="Georgia"/>
                <a:ea typeface="Georgia"/>
                <a:cs typeface="Georgia"/>
                <a:sym typeface="Georgia"/>
              </a:defRPr>
            </a:lvl8pPr>
            <a:lvl9pPr marL="0" marR="0" lvl="8" indent="0" algn="r" rtl="0">
              <a:spcBef>
                <a:spcPts val="0"/>
              </a:spcBef>
              <a:buNone/>
              <a:defRPr sz="1100" b="0" i="0" u="none" strike="noStrike" cap="none">
                <a:solidFill>
                  <a:schemeClr val="accent1"/>
                </a:solidFill>
                <a:latin typeface="Georgia"/>
                <a:ea typeface="Georgia"/>
                <a:cs typeface="Georgia"/>
                <a:sym typeface="Georgi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700">
        <p:fade/>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2849217" y="-414607"/>
            <a:ext cx="8428382" cy="3083767"/>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lt1"/>
              </a:buClr>
              <a:buSzPts val="7200"/>
              <a:buFont typeface="Georgia"/>
              <a:buNone/>
            </a:pPr>
            <a:r>
              <a:rPr lang="en-IN"/>
              <a:t>OOP PROJECT</a:t>
            </a:r>
            <a:endParaRPr/>
          </a:p>
        </p:txBody>
      </p:sp>
      <p:sp>
        <p:nvSpPr>
          <p:cNvPr id="85" name="Google Shape;85;p13"/>
          <p:cNvSpPr txBox="1">
            <a:spLocks noGrp="1"/>
          </p:cNvSpPr>
          <p:nvPr>
            <p:ph type="subTitle" idx="1"/>
          </p:nvPr>
        </p:nvSpPr>
        <p:spPr>
          <a:xfrm>
            <a:off x="4253948" y="3386585"/>
            <a:ext cx="4585252" cy="1371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3200"/>
              <a:buNone/>
            </a:pPr>
            <a:r>
              <a:rPr lang="en-IN" sz="3200"/>
              <a:t>ROAD PROFILING</a:t>
            </a:r>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2"/>
          <p:cNvSpPr txBox="1">
            <a:spLocks noGrp="1"/>
          </p:cNvSpPr>
          <p:nvPr>
            <p:ph type="title" idx="4294967295"/>
          </p:nvPr>
        </p:nvSpPr>
        <p:spPr>
          <a:xfrm>
            <a:off x="1295400" y="362303"/>
            <a:ext cx="9601200" cy="1069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200"/>
              <a:buFont typeface="Georgia"/>
              <a:buNone/>
            </a:pPr>
            <a:r>
              <a:rPr lang="en-IN"/>
              <a:t>MEMBERS OF THE PROJECT</a:t>
            </a:r>
            <a:endParaRPr/>
          </a:p>
        </p:txBody>
      </p:sp>
      <p:sp>
        <p:nvSpPr>
          <p:cNvPr id="155" name="Google Shape;155;p22"/>
          <p:cNvSpPr txBox="1">
            <a:spLocks noGrp="1"/>
          </p:cNvSpPr>
          <p:nvPr>
            <p:ph type="body" idx="4294967295"/>
          </p:nvPr>
        </p:nvSpPr>
        <p:spPr>
          <a:xfrm>
            <a:off x="1295400" y="1828799"/>
            <a:ext cx="9601200" cy="43482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0"/>
              </a:spcBef>
              <a:spcAft>
                <a:spcPts val="0"/>
              </a:spcAft>
              <a:buClr>
                <a:srgbClr val="F3F3F3"/>
              </a:buClr>
              <a:buSzPts val="1800"/>
              <a:buChar char="•"/>
            </a:pPr>
            <a:r>
              <a:rPr lang="en-IN">
                <a:solidFill>
                  <a:srgbClr val="F3F3F3"/>
                </a:solidFill>
              </a:rPr>
              <a:t>Abhijit Roy</a:t>
            </a:r>
            <a:endParaRPr>
              <a:solidFill>
                <a:srgbClr val="F3F3F3"/>
              </a:solidFill>
            </a:endParaRPr>
          </a:p>
          <a:p>
            <a:pPr marL="457200" lvl="0" indent="-342900" algn="l" rtl="0">
              <a:lnSpc>
                <a:spcPct val="90000"/>
              </a:lnSpc>
              <a:spcBef>
                <a:spcPts val="0"/>
              </a:spcBef>
              <a:spcAft>
                <a:spcPts val="0"/>
              </a:spcAft>
              <a:buClr>
                <a:srgbClr val="F3F3F3"/>
              </a:buClr>
              <a:buSzPts val="1800"/>
              <a:buChar char="•"/>
            </a:pPr>
            <a:r>
              <a:rPr lang="en-IN">
                <a:solidFill>
                  <a:srgbClr val="F3F3F3"/>
                </a:solidFill>
              </a:rPr>
              <a:t>Abhishek Kumar</a:t>
            </a:r>
            <a:endParaRPr>
              <a:solidFill>
                <a:srgbClr val="F3F3F3"/>
              </a:solidFill>
            </a:endParaRPr>
          </a:p>
          <a:p>
            <a:pPr marL="457200" lvl="0" indent="-342900" algn="l" rtl="0">
              <a:lnSpc>
                <a:spcPct val="90000"/>
              </a:lnSpc>
              <a:spcBef>
                <a:spcPts val="0"/>
              </a:spcBef>
              <a:spcAft>
                <a:spcPts val="0"/>
              </a:spcAft>
              <a:buClr>
                <a:srgbClr val="F3F3F3"/>
              </a:buClr>
              <a:buSzPts val="1800"/>
              <a:buChar char="•"/>
            </a:pPr>
            <a:r>
              <a:rPr lang="en-IN">
                <a:solidFill>
                  <a:srgbClr val="F3F3F3"/>
                </a:solidFill>
              </a:rPr>
              <a:t>Arpan Saha</a:t>
            </a:r>
            <a:endParaRPr>
              <a:solidFill>
                <a:srgbClr val="F3F3F3"/>
              </a:solidFill>
            </a:endParaRPr>
          </a:p>
          <a:p>
            <a:pPr marL="457200" lvl="0" indent="-342900" algn="l" rtl="0">
              <a:lnSpc>
                <a:spcPct val="90000"/>
              </a:lnSpc>
              <a:spcBef>
                <a:spcPts val="0"/>
              </a:spcBef>
              <a:spcAft>
                <a:spcPts val="0"/>
              </a:spcAft>
              <a:buClr>
                <a:srgbClr val="F3F3F3"/>
              </a:buClr>
              <a:buSzPts val="1800"/>
              <a:buChar char="•"/>
            </a:pPr>
            <a:r>
              <a:rPr lang="en-IN">
                <a:solidFill>
                  <a:srgbClr val="F3F3F3"/>
                </a:solidFill>
              </a:rPr>
              <a:t>Ayanava Paul</a:t>
            </a:r>
            <a:endParaRPr>
              <a:solidFill>
                <a:srgbClr val="F3F3F3"/>
              </a:solidFill>
            </a:endParaRPr>
          </a:p>
          <a:p>
            <a:pPr marL="457200" lvl="0" indent="-342900" algn="l" rtl="0">
              <a:lnSpc>
                <a:spcPct val="90000"/>
              </a:lnSpc>
              <a:spcBef>
                <a:spcPts val="0"/>
              </a:spcBef>
              <a:spcAft>
                <a:spcPts val="0"/>
              </a:spcAft>
              <a:buClr>
                <a:srgbClr val="F3F3F3"/>
              </a:buClr>
              <a:buSzPts val="1800"/>
              <a:buChar char="•"/>
            </a:pPr>
            <a:r>
              <a:rPr lang="en-IN">
                <a:solidFill>
                  <a:srgbClr val="F3F3F3"/>
                </a:solidFill>
              </a:rPr>
              <a:t>Bikrant Kumar Singh</a:t>
            </a:r>
            <a:endParaRPr>
              <a:solidFill>
                <a:srgbClr val="F3F3F3"/>
              </a:solidFill>
            </a:endParaRPr>
          </a:p>
          <a:p>
            <a:pPr marL="457200" lvl="0" indent="-342900" algn="l" rtl="0">
              <a:lnSpc>
                <a:spcPct val="90000"/>
              </a:lnSpc>
              <a:spcBef>
                <a:spcPts val="0"/>
              </a:spcBef>
              <a:spcAft>
                <a:spcPts val="0"/>
              </a:spcAft>
              <a:buClr>
                <a:srgbClr val="F3F3F3"/>
              </a:buClr>
              <a:buSzPts val="1800"/>
              <a:buChar char="•"/>
            </a:pPr>
            <a:r>
              <a:rPr lang="en-IN">
                <a:solidFill>
                  <a:srgbClr val="F3F3F3"/>
                </a:solidFill>
              </a:rPr>
              <a:t>Kaif Mukhtar</a:t>
            </a:r>
            <a:endParaRPr>
              <a:solidFill>
                <a:srgbClr val="F3F3F3"/>
              </a:solidFill>
            </a:endParaRPr>
          </a:p>
          <a:p>
            <a:pPr marL="457200" lvl="0" indent="-342900" algn="l" rtl="0">
              <a:lnSpc>
                <a:spcPct val="90000"/>
              </a:lnSpc>
              <a:spcBef>
                <a:spcPts val="0"/>
              </a:spcBef>
              <a:spcAft>
                <a:spcPts val="0"/>
              </a:spcAft>
              <a:buClr>
                <a:srgbClr val="F3F3F3"/>
              </a:buClr>
              <a:buSzPts val="1800"/>
              <a:buChar char="•"/>
            </a:pPr>
            <a:r>
              <a:rPr lang="en-IN">
                <a:solidFill>
                  <a:srgbClr val="F3F3F3"/>
                </a:solidFill>
              </a:rPr>
              <a:t>Khushi Luharuwalla(LEADER)</a:t>
            </a:r>
            <a:endParaRPr>
              <a:solidFill>
                <a:srgbClr val="F3F3F3"/>
              </a:solidFill>
            </a:endParaRPr>
          </a:p>
          <a:p>
            <a:pPr marL="457200" lvl="0" indent="-342900" algn="l" rtl="0">
              <a:lnSpc>
                <a:spcPct val="90000"/>
              </a:lnSpc>
              <a:spcBef>
                <a:spcPts val="0"/>
              </a:spcBef>
              <a:spcAft>
                <a:spcPts val="0"/>
              </a:spcAft>
              <a:buClr>
                <a:srgbClr val="F3F3F3"/>
              </a:buClr>
              <a:buSzPts val="1800"/>
              <a:buChar char="•"/>
            </a:pPr>
            <a:r>
              <a:rPr lang="en-IN">
                <a:solidFill>
                  <a:srgbClr val="F3F3F3"/>
                </a:solidFill>
              </a:rPr>
              <a:t>Nafisa Ahmed</a:t>
            </a:r>
            <a:endParaRPr>
              <a:solidFill>
                <a:srgbClr val="F3F3F3"/>
              </a:solidFill>
            </a:endParaRPr>
          </a:p>
          <a:p>
            <a:pPr marL="457200" lvl="0" indent="-342900" algn="l" rtl="0">
              <a:lnSpc>
                <a:spcPct val="90000"/>
              </a:lnSpc>
              <a:spcBef>
                <a:spcPts val="0"/>
              </a:spcBef>
              <a:spcAft>
                <a:spcPts val="0"/>
              </a:spcAft>
              <a:buClr>
                <a:srgbClr val="F3F3F3"/>
              </a:buClr>
              <a:buSzPts val="1800"/>
              <a:buChar char="•"/>
            </a:pPr>
            <a:r>
              <a:rPr lang="en-IN">
                <a:solidFill>
                  <a:srgbClr val="F3F3F3"/>
                </a:solidFill>
              </a:rPr>
              <a:t>Samrat De</a:t>
            </a:r>
            <a:endParaRPr>
              <a:solidFill>
                <a:srgbClr val="F3F3F3"/>
              </a:solidFill>
            </a:endParaRPr>
          </a:p>
          <a:p>
            <a:pPr marL="457200" lvl="0" indent="-342900" algn="l" rtl="0">
              <a:lnSpc>
                <a:spcPct val="90000"/>
              </a:lnSpc>
              <a:spcBef>
                <a:spcPts val="0"/>
              </a:spcBef>
              <a:spcAft>
                <a:spcPts val="0"/>
              </a:spcAft>
              <a:buClr>
                <a:srgbClr val="F3F3F3"/>
              </a:buClr>
              <a:buSzPts val="1800"/>
              <a:buChar char="•"/>
            </a:pPr>
            <a:r>
              <a:rPr lang="en-IN">
                <a:solidFill>
                  <a:srgbClr val="F3F3F3"/>
                </a:solidFill>
              </a:rPr>
              <a:t>Shreya Roy</a:t>
            </a:r>
            <a:endParaRPr>
              <a:solidFill>
                <a:srgbClr val="F3F3F3"/>
              </a:solidFill>
            </a:endParaRPr>
          </a:p>
          <a:p>
            <a:pPr marL="457200" lvl="0" indent="-342900" algn="l" rtl="0">
              <a:lnSpc>
                <a:spcPct val="90000"/>
              </a:lnSpc>
              <a:spcBef>
                <a:spcPts val="0"/>
              </a:spcBef>
              <a:spcAft>
                <a:spcPts val="0"/>
              </a:spcAft>
              <a:buClr>
                <a:srgbClr val="F3F3F3"/>
              </a:buClr>
              <a:buSzPts val="1800"/>
              <a:buChar char="•"/>
            </a:pPr>
            <a:r>
              <a:rPr lang="en-IN">
                <a:solidFill>
                  <a:srgbClr val="F3F3F3"/>
                </a:solidFill>
              </a:rPr>
              <a:t>Suraj Kumar Modi</a:t>
            </a:r>
            <a:endParaRPr>
              <a:solidFill>
                <a:srgbClr val="F3F3F3"/>
              </a:solidFil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txBox="1">
            <a:spLocks noGrp="1"/>
          </p:cNvSpPr>
          <p:nvPr>
            <p:ph type="title"/>
          </p:nvPr>
        </p:nvSpPr>
        <p:spPr>
          <a:xfrm>
            <a:off x="3909390" y="265177"/>
            <a:ext cx="5857462" cy="3163824"/>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5400"/>
              <a:buFont typeface="Georgia"/>
              <a:buNone/>
            </a:pPr>
            <a:r>
              <a:rPr lang="en-IN"/>
              <a:t>THANK YOU</a:t>
            </a:r>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4267200" y="362303"/>
            <a:ext cx="6629400" cy="106994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200"/>
              <a:buFont typeface="Georgia"/>
              <a:buNone/>
            </a:pPr>
            <a:r>
              <a:rPr lang="en-IN"/>
              <a:t>OBJECTIVE</a:t>
            </a:r>
            <a:endParaRPr/>
          </a:p>
        </p:txBody>
      </p:sp>
      <p:sp>
        <p:nvSpPr>
          <p:cNvPr id="91" name="Google Shape;91;p14"/>
          <p:cNvSpPr txBox="1">
            <a:spLocks noGrp="1"/>
          </p:cNvSpPr>
          <p:nvPr>
            <p:ph type="body" idx="1"/>
          </p:nvPr>
        </p:nvSpPr>
        <p:spPr>
          <a:xfrm>
            <a:off x="1295400" y="1828799"/>
            <a:ext cx="9601200" cy="43481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800"/>
              <a:buNone/>
            </a:pPr>
            <a:r>
              <a:rPr lang="en-IN" sz="1800"/>
              <a:t>BASED UPON THE DATA INPUTS LIKE GPS AND ACCELEROMETER DATA, CLASSIFY THE ROADS ON THE BASIS OF SMOOTH ROAD, BUMPER AND POTHOLES.</a:t>
            </a:r>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1295400" y="362303"/>
            <a:ext cx="9601200" cy="106994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200"/>
              <a:buFont typeface="Georgia"/>
              <a:buNone/>
            </a:pPr>
            <a:r>
              <a:rPr lang="en-IN"/>
              <a:t>The outline of the project</a:t>
            </a:r>
            <a:endParaRPr/>
          </a:p>
        </p:txBody>
      </p:sp>
      <p:sp>
        <p:nvSpPr>
          <p:cNvPr id="97" name="Google Shape;97;p15"/>
          <p:cNvSpPr txBox="1">
            <a:spLocks noGrp="1"/>
          </p:cNvSpPr>
          <p:nvPr>
            <p:ph type="body" idx="1"/>
          </p:nvPr>
        </p:nvSpPr>
        <p:spPr>
          <a:xfrm>
            <a:off x="1295401" y="1828800"/>
            <a:ext cx="4572000" cy="4348163"/>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000"/>
              <a:buChar char="•"/>
            </a:pPr>
            <a:r>
              <a:rPr lang="en-IN"/>
              <a:t>First Kalman filter is needed to normalize the input data.</a:t>
            </a:r>
            <a:endParaRPr/>
          </a:p>
          <a:p>
            <a:pPr marL="228600" lvl="0" indent="-228600" algn="l" rtl="0">
              <a:lnSpc>
                <a:spcPct val="90000"/>
              </a:lnSpc>
              <a:spcBef>
                <a:spcPts val="1800"/>
              </a:spcBef>
              <a:spcAft>
                <a:spcPts val="0"/>
              </a:spcAft>
              <a:buSzPts val="2000"/>
              <a:buChar char="•"/>
            </a:pPr>
            <a:r>
              <a:rPr lang="en-IN"/>
              <a:t>Next linear  regression is used to predict the data for unknown devices.</a:t>
            </a:r>
            <a:endParaRPr/>
          </a:p>
          <a:p>
            <a:pPr marL="228600" lvl="0" indent="-228600" algn="l" rtl="0">
              <a:lnSpc>
                <a:spcPct val="90000"/>
              </a:lnSpc>
              <a:spcBef>
                <a:spcPts val="1800"/>
              </a:spcBef>
              <a:spcAft>
                <a:spcPts val="0"/>
              </a:spcAft>
              <a:buSzPts val="2000"/>
              <a:buChar char="•"/>
            </a:pPr>
            <a:r>
              <a:rPr lang="en-IN"/>
              <a:t>Final step is to identify the potholes and bumpers of the road analyzing the data.</a:t>
            </a:r>
            <a:endParaRPr/>
          </a:p>
        </p:txBody>
      </p:sp>
      <p:grpSp>
        <p:nvGrpSpPr>
          <p:cNvPr id="98" name="Google Shape;98;p15"/>
          <p:cNvGrpSpPr/>
          <p:nvPr/>
        </p:nvGrpSpPr>
        <p:grpSpPr>
          <a:xfrm>
            <a:off x="6326757" y="2392302"/>
            <a:ext cx="4567684" cy="3221158"/>
            <a:chOff x="2157" y="563502"/>
            <a:chExt cx="4567684" cy="3221158"/>
          </a:xfrm>
        </p:grpSpPr>
        <p:sp>
          <p:nvSpPr>
            <p:cNvPr id="99" name="Google Shape;99;p15"/>
            <p:cNvSpPr/>
            <p:nvPr/>
          </p:nvSpPr>
          <p:spPr>
            <a:xfrm>
              <a:off x="1564481" y="2341623"/>
              <a:ext cx="1443037" cy="1443037"/>
            </a:xfrm>
            <a:prstGeom prst="ellipse">
              <a:avLst/>
            </a:prstGeom>
            <a:gradFill>
              <a:gsLst>
                <a:gs pos="0">
                  <a:srgbClr val="9AEDC8"/>
                </a:gs>
                <a:gs pos="50000">
                  <a:srgbClr val="8DE3BE"/>
                </a:gs>
                <a:gs pos="100000">
                  <a:srgbClr val="78E5B7"/>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txBox="1"/>
            <p:nvPr/>
          </p:nvSpPr>
          <p:spPr>
            <a:xfrm>
              <a:off x="1775809" y="2552951"/>
              <a:ext cx="1020381" cy="1020381"/>
            </a:xfrm>
            <a:prstGeom prst="rect">
              <a:avLst/>
            </a:prstGeom>
            <a:noFill/>
            <a:ln>
              <a:noFill/>
            </a:ln>
          </p:spPr>
          <p:txBody>
            <a:bodyPr spcFirstLastPara="1" wrap="square" lIns="23475" tIns="23475" rIns="23475" bIns="23475" anchor="ctr" anchorCtr="0">
              <a:noAutofit/>
            </a:bodyPr>
            <a:lstStyle/>
            <a:p>
              <a:pPr marL="0" marR="0" lvl="0" indent="0" algn="ctr" rtl="0">
                <a:lnSpc>
                  <a:spcPct val="90000"/>
                </a:lnSpc>
                <a:spcBef>
                  <a:spcPts val="0"/>
                </a:spcBef>
                <a:spcAft>
                  <a:spcPts val="0"/>
                </a:spcAft>
                <a:buClr>
                  <a:schemeClr val="dk1"/>
                </a:buClr>
                <a:buSzPts val="3700"/>
                <a:buFont typeface="Georgia"/>
                <a:buNone/>
              </a:pPr>
              <a:r>
                <a:rPr lang="en-IN" sz="3700" b="0" i="0" u="none" strike="noStrike" cap="none">
                  <a:solidFill>
                    <a:schemeClr val="dk1"/>
                  </a:solidFill>
                  <a:latin typeface="Georgia"/>
                  <a:ea typeface="Georgia"/>
                  <a:cs typeface="Georgia"/>
                  <a:sym typeface="Georgia"/>
                </a:rPr>
                <a:t>Goal</a:t>
              </a:r>
              <a:endParaRPr/>
            </a:p>
          </p:txBody>
        </p:sp>
        <p:sp>
          <p:nvSpPr>
            <p:cNvPr id="101" name="Google Shape;101;p15"/>
            <p:cNvSpPr/>
            <p:nvPr/>
          </p:nvSpPr>
          <p:spPr>
            <a:xfrm rot="-8700000">
              <a:off x="582515" y="2071582"/>
              <a:ext cx="1162129" cy="411265"/>
            </a:xfrm>
            <a:prstGeom prst="leftArrow">
              <a:avLst>
                <a:gd name="adj1" fmla="val 60000"/>
                <a:gd name="adj2" fmla="val 50000"/>
              </a:avLst>
            </a:prstGeom>
            <a:gradFill>
              <a:gsLst>
                <a:gs pos="0">
                  <a:srgbClr val="D8F1E7"/>
                </a:gs>
                <a:gs pos="50000">
                  <a:srgbClr val="CCECDF"/>
                </a:gs>
                <a:gs pos="100000">
                  <a:srgbClr val="C3ECDB"/>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157" y="1395576"/>
              <a:ext cx="1370885" cy="1096708"/>
            </a:xfrm>
            <a:prstGeom prst="roundRect">
              <a:avLst>
                <a:gd name="adj" fmla="val 10000"/>
              </a:avLst>
            </a:prstGeom>
            <a:gradFill>
              <a:gsLst>
                <a:gs pos="0">
                  <a:srgbClr val="9AEDC8"/>
                </a:gs>
                <a:gs pos="50000">
                  <a:srgbClr val="8DE3BE"/>
                </a:gs>
                <a:gs pos="100000">
                  <a:srgbClr val="78E5B7"/>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txBox="1"/>
            <p:nvPr/>
          </p:nvSpPr>
          <p:spPr>
            <a:xfrm>
              <a:off x="34278" y="1427697"/>
              <a:ext cx="1306643" cy="1032466"/>
            </a:xfrm>
            <a:prstGeom prst="rect">
              <a:avLst/>
            </a:prstGeom>
            <a:noFill/>
            <a:ln>
              <a:noFill/>
            </a:ln>
          </p:spPr>
          <p:txBody>
            <a:bodyPr spcFirstLastPara="1" wrap="square" lIns="28575" tIns="28575" rIns="28575" bIns="28575" anchor="ctr" anchorCtr="0">
              <a:noAutofit/>
            </a:bodyPr>
            <a:lstStyle/>
            <a:p>
              <a:pPr marL="0" marR="0" lvl="0" indent="0" algn="ctr" rtl="0">
                <a:lnSpc>
                  <a:spcPct val="90000"/>
                </a:lnSpc>
                <a:spcBef>
                  <a:spcPts val="0"/>
                </a:spcBef>
                <a:spcAft>
                  <a:spcPts val="0"/>
                </a:spcAft>
                <a:buClr>
                  <a:schemeClr val="dk1"/>
                </a:buClr>
                <a:buSzPts val="1500"/>
                <a:buFont typeface="Georgia"/>
                <a:buNone/>
              </a:pPr>
              <a:r>
                <a:rPr lang="en-IN" sz="1500" b="0" i="0" u="none" strike="noStrike" cap="none">
                  <a:solidFill>
                    <a:schemeClr val="dk1"/>
                  </a:solidFill>
                  <a:latin typeface="Georgia"/>
                  <a:ea typeface="Georgia"/>
                  <a:cs typeface="Georgia"/>
                  <a:sym typeface="Georgia"/>
                </a:rPr>
                <a:t>Use Kalman filter to make the input data noise free</a:t>
              </a:r>
              <a:endParaRPr/>
            </a:p>
          </p:txBody>
        </p:sp>
        <p:sp>
          <p:nvSpPr>
            <p:cNvPr id="104" name="Google Shape;104;p15"/>
            <p:cNvSpPr/>
            <p:nvPr/>
          </p:nvSpPr>
          <p:spPr>
            <a:xfrm rot="-5400000">
              <a:off x="1704935" y="1487288"/>
              <a:ext cx="1162129" cy="411265"/>
            </a:xfrm>
            <a:prstGeom prst="leftArrow">
              <a:avLst>
                <a:gd name="adj1" fmla="val 60000"/>
                <a:gd name="adj2" fmla="val 50000"/>
              </a:avLst>
            </a:prstGeom>
            <a:gradFill>
              <a:gsLst>
                <a:gs pos="0">
                  <a:srgbClr val="D8F1E7"/>
                </a:gs>
                <a:gs pos="50000">
                  <a:srgbClr val="CCECDF"/>
                </a:gs>
                <a:gs pos="100000">
                  <a:srgbClr val="C3ECDB"/>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1600557" y="563502"/>
              <a:ext cx="1370885" cy="1096708"/>
            </a:xfrm>
            <a:prstGeom prst="roundRect">
              <a:avLst>
                <a:gd name="adj" fmla="val 10000"/>
              </a:avLst>
            </a:prstGeom>
            <a:gradFill>
              <a:gsLst>
                <a:gs pos="0">
                  <a:srgbClr val="9AEDC8"/>
                </a:gs>
                <a:gs pos="50000">
                  <a:srgbClr val="8DE3BE"/>
                </a:gs>
                <a:gs pos="100000">
                  <a:srgbClr val="78E5B7"/>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txBox="1"/>
            <p:nvPr/>
          </p:nvSpPr>
          <p:spPr>
            <a:xfrm>
              <a:off x="1632678" y="595623"/>
              <a:ext cx="1306643" cy="1032466"/>
            </a:xfrm>
            <a:prstGeom prst="rect">
              <a:avLst/>
            </a:prstGeom>
            <a:noFill/>
            <a:ln>
              <a:noFill/>
            </a:ln>
          </p:spPr>
          <p:txBody>
            <a:bodyPr spcFirstLastPara="1" wrap="square" lIns="28575" tIns="28575" rIns="28575" bIns="28575" anchor="ctr" anchorCtr="0">
              <a:noAutofit/>
            </a:bodyPr>
            <a:lstStyle/>
            <a:p>
              <a:pPr marL="0" marR="0" lvl="0" indent="0" algn="ctr" rtl="0">
                <a:lnSpc>
                  <a:spcPct val="90000"/>
                </a:lnSpc>
                <a:spcBef>
                  <a:spcPts val="0"/>
                </a:spcBef>
                <a:spcAft>
                  <a:spcPts val="0"/>
                </a:spcAft>
                <a:buClr>
                  <a:schemeClr val="dk1"/>
                </a:buClr>
                <a:buSzPts val="1500"/>
                <a:buFont typeface="Georgia"/>
                <a:buNone/>
              </a:pPr>
              <a:r>
                <a:rPr lang="en-IN" sz="1500" b="0" i="0" u="none" strike="noStrike" cap="none">
                  <a:solidFill>
                    <a:schemeClr val="dk1"/>
                  </a:solidFill>
                  <a:latin typeface="Georgia"/>
                  <a:ea typeface="Georgia"/>
                  <a:cs typeface="Georgia"/>
                  <a:sym typeface="Georgia"/>
                </a:rPr>
                <a:t>Use linear regression to predict for different devices</a:t>
              </a:r>
              <a:endParaRPr/>
            </a:p>
          </p:txBody>
        </p:sp>
        <p:sp>
          <p:nvSpPr>
            <p:cNvPr id="107" name="Google Shape;107;p15"/>
            <p:cNvSpPr/>
            <p:nvPr/>
          </p:nvSpPr>
          <p:spPr>
            <a:xfrm rot="-2100000">
              <a:off x="2827354" y="2071582"/>
              <a:ext cx="1162129" cy="411265"/>
            </a:xfrm>
            <a:prstGeom prst="leftArrow">
              <a:avLst>
                <a:gd name="adj1" fmla="val 60000"/>
                <a:gd name="adj2" fmla="val 50000"/>
              </a:avLst>
            </a:prstGeom>
            <a:gradFill>
              <a:gsLst>
                <a:gs pos="0">
                  <a:srgbClr val="D8F1E7"/>
                </a:gs>
                <a:gs pos="50000">
                  <a:srgbClr val="CCECDF"/>
                </a:gs>
                <a:gs pos="100000">
                  <a:srgbClr val="C3ECDB"/>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3198956" y="1395576"/>
              <a:ext cx="1370885" cy="1096708"/>
            </a:xfrm>
            <a:prstGeom prst="roundRect">
              <a:avLst>
                <a:gd name="adj" fmla="val 10000"/>
              </a:avLst>
            </a:prstGeom>
            <a:gradFill>
              <a:gsLst>
                <a:gs pos="0">
                  <a:srgbClr val="9AEDC8"/>
                </a:gs>
                <a:gs pos="50000">
                  <a:srgbClr val="8DE3BE"/>
                </a:gs>
                <a:gs pos="100000">
                  <a:srgbClr val="78E5B7"/>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txBox="1"/>
            <p:nvPr/>
          </p:nvSpPr>
          <p:spPr>
            <a:xfrm>
              <a:off x="3231077" y="1427697"/>
              <a:ext cx="1306643" cy="1032466"/>
            </a:xfrm>
            <a:prstGeom prst="rect">
              <a:avLst/>
            </a:prstGeom>
            <a:noFill/>
            <a:ln>
              <a:noFill/>
            </a:ln>
          </p:spPr>
          <p:txBody>
            <a:bodyPr spcFirstLastPara="1" wrap="square" lIns="28575" tIns="28575" rIns="28575" bIns="28575" anchor="ctr" anchorCtr="0">
              <a:noAutofit/>
            </a:bodyPr>
            <a:lstStyle/>
            <a:p>
              <a:pPr marL="0" marR="0" lvl="0" indent="0" algn="ctr" rtl="0">
                <a:lnSpc>
                  <a:spcPct val="90000"/>
                </a:lnSpc>
                <a:spcBef>
                  <a:spcPts val="0"/>
                </a:spcBef>
                <a:spcAft>
                  <a:spcPts val="0"/>
                </a:spcAft>
                <a:buClr>
                  <a:schemeClr val="dk1"/>
                </a:buClr>
                <a:buSzPts val="1500"/>
                <a:buFont typeface="Georgia"/>
                <a:buNone/>
              </a:pPr>
              <a:r>
                <a:rPr lang="en-IN" sz="1500" b="0" i="0" u="none" strike="noStrike" cap="none">
                  <a:solidFill>
                    <a:schemeClr val="dk1"/>
                  </a:solidFill>
                  <a:latin typeface="Georgia"/>
                  <a:ea typeface="Georgia"/>
                  <a:cs typeface="Georgia"/>
                  <a:sym typeface="Georgia"/>
                </a:rPr>
                <a:t>Predict the smoothness or pothole or bumpers of the road</a:t>
              </a:r>
              <a:endParaRPr/>
            </a:p>
          </p:txBody>
        </p:sp>
      </p:gr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title"/>
          </p:nvPr>
        </p:nvSpPr>
        <p:spPr>
          <a:xfrm>
            <a:off x="1577010" y="362303"/>
            <a:ext cx="9319590" cy="106994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200"/>
              <a:buFont typeface="Georgia"/>
              <a:buNone/>
            </a:pPr>
            <a:r>
              <a:rPr lang="en-IN"/>
              <a:t>KALMAN FILTER</a:t>
            </a:r>
            <a:endParaRPr/>
          </a:p>
        </p:txBody>
      </p:sp>
      <p:sp>
        <p:nvSpPr>
          <p:cNvPr id="115" name="Google Shape;115;p16"/>
          <p:cNvSpPr txBox="1">
            <a:spLocks noGrp="1"/>
          </p:cNvSpPr>
          <p:nvPr>
            <p:ph type="body" idx="1"/>
          </p:nvPr>
        </p:nvSpPr>
        <p:spPr>
          <a:xfrm>
            <a:off x="1295400" y="1828799"/>
            <a:ext cx="9601200" cy="4348163"/>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000"/>
              <a:buChar char="•"/>
            </a:pPr>
            <a:r>
              <a:rPr lang="en-IN"/>
              <a:t>The Kalman filter is an efficient recursive filter that estimates the normalized from a series of noisy measurements.</a:t>
            </a:r>
            <a:endParaRPr/>
          </a:p>
          <a:p>
            <a:pPr marL="228600" lvl="0" indent="-228600" algn="l" rtl="0">
              <a:lnSpc>
                <a:spcPct val="90000"/>
              </a:lnSpc>
              <a:spcBef>
                <a:spcPts val="1800"/>
              </a:spcBef>
              <a:spcAft>
                <a:spcPts val="0"/>
              </a:spcAft>
              <a:buSzPts val="2000"/>
              <a:buChar char="•"/>
            </a:pPr>
            <a:r>
              <a:rPr lang="en-IN"/>
              <a:t>The Kalman filter calculates estimates of the true values of states recursively over time using incoming measurements and a mathematical process model.</a:t>
            </a:r>
            <a:endParaRPr/>
          </a:p>
          <a:p>
            <a:pPr marL="228600" lvl="0" indent="-228600" algn="l" rtl="0">
              <a:lnSpc>
                <a:spcPct val="90000"/>
              </a:lnSpc>
              <a:spcBef>
                <a:spcPts val="1800"/>
              </a:spcBef>
              <a:spcAft>
                <a:spcPts val="0"/>
              </a:spcAft>
              <a:buSzPts val="2000"/>
              <a:buChar char="•"/>
            </a:pPr>
            <a:r>
              <a:rPr lang="en-IN"/>
              <a:t>In this project the Kalman filter is used to rectify the noise and create a stable set of input data which can be handled with less probability of error.</a:t>
            </a:r>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7979330" y="457199"/>
            <a:ext cx="3603070" cy="2498035"/>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200"/>
              <a:buFont typeface="Georgia"/>
              <a:buNone/>
            </a:pPr>
            <a:r>
              <a:rPr lang="en-IN"/>
              <a:t>KALMAN FILTER</a:t>
            </a:r>
            <a:endParaRPr/>
          </a:p>
        </p:txBody>
      </p:sp>
      <p:pic>
        <p:nvPicPr>
          <p:cNvPr id="121" name="Google Shape;121;p17"/>
          <p:cNvPicPr preferRelativeResize="0">
            <a:picLocks noGrp="1"/>
          </p:cNvPicPr>
          <p:nvPr>
            <p:ph type="body" idx="1"/>
          </p:nvPr>
        </p:nvPicPr>
        <p:blipFill rotWithShape="1">
          <a:blip r:embed="rId3">
            <a:alphaModFix/>
          </a:blip>
          <a:srcRect/>
          <a:stretch/>
        </p:blipFill>
        <p:spPr>
          <a:xfrm>
            <a:off x="0" y="1373203"/>
            <a:ext cx="7288696" cy="4228765"/>
          </a:xfrm>
          <a:prstGeom prst="rect">
            <a:avLst/>
          </a:prstGeom>
          <a:noFill/>
          <a:ln>
            <a:noFill/>
          </a:ln>
        </p:spPr>
      </p:pic>
      <p:sp>
        <p:nvSpPr>
          <p:cNvPr id="122" name="Google Shape;122;p17"/>
          <p:cNvSpPr txBox="1">
            <a:spLocks noGrp="1"/>
          </p:cNvSpPr>
          <p:nvPr>
            <p:ph type="body" idx="2"/>
          </p:nvPr>
        </p:nvSpPr>
        <p:spPr>
          <a:xfrm>
            <a:off x="7979330" y="3408402"/>
            <a:ext cx="3603070" cy="191897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600"/>
              <a:buNone/>
            </a:pPr>
            <a:r>
              <a:rPr lang="en-IN"/>
              <a:t>This pictures shows the effectiveness of Kalman filter to rectify the noise of the input data. After using the Kalman filter the data is normalised and more suitable for the project.</a:t>
            </a:r>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1295400" y="362303"/>
            <a:ext cx="9601200" cy="106994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200"/>
              <a:buFont typeface="Georgia"/>
              <a:buNone/>
            </a:pPr>
            <a:r>
              <a:rPr lang="en-IN"/>
              <a:t>LINEAR REGRESSION</a:t>
            </a:r>
            <a:endParaRPr/>
          </a:p>
        </p:txBody>
      </p:sp>
      <p:sp>
        <p:nvSpPr>
          <p:cNvPr id="128" name="Google Shape;128;p18"/>
          <p:cNvSpPr txBox="1">
            <a:spLocks noGrp="1"/>
          </p:cNvSpPr>
          <p:nvPr>
            <p:ph type="body" idx="1"/>
          </p:nvPr>
        </p:nvSpPr>
        <p:spPr>
          <a:xfrm>
            <a:off x="1295400" y="1828799"/>
            <a:ext cx="9601200" cy="4348163"/>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000"/>
              <a:buChar char="•"/>
            </a:pPr>
            <a:r>
              <a:rPr lang="en-IN" b="1"/>
              <a:t>Simple linear regression</a:t>
            </a:r>
            <a:r>
              <a:rPr lang="en-IN"/>
              <a:t> concerns two-dimensional sample points with one independent variable and one dependent variable and finds a linear function that, as accurately as possible, predicts the dependent variable values as a function of the independent variables. </a:t>
            </a:r>
            <a:endParaRPr/>
          </a:p>
          <a:p>
            <a:pPr marL="228600" lvl="0" indent="-228600" algn="l" rtl="0">
              <a:lnSpc>
                <a:spcPct val="90000"/>
              </a:lnSpc>
              <a:spcBef>
                <a:spcPts val="1800"/>
              </a:spcBef>
              <a:spcAft>
                <a:spcPts val="0"/>
              </a:spcAft>
              <a:buSzPts val="2000"/>
              <a:buChar char="•"/>
            </a:pPr>
            <a:r>
              <a:rPr lang="en-IN"/>
              <a:t>In this project the linear regression is used to predict the data from unknown devices.</a:t>
            </a:r>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979330" y="457199"/>
            <a:ext cx="3603070" cy="233900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200"/>
              <a:buFont typeface="Georgia"/>
              <a:buNone/>
            </a:pPr>
            <a:r>
              <a:rPr lang="en-IN"/>
              <a:t>Single Variable Linear Regression</a:t>
            </a:r>
            <a:endParaRPr/>
          </a:p>
        </p:txBody>
      </p:sp>
      <p:pic>
        <p:nvPicPr>
          <p:cNvPr id="134" name="Google Shape;134;p19"/>
          <p:cNvPicPr preferRelativeResize="0">
            <a:picLocks noGrp="1"/>
          </p:cNvPicPr>
          <p:nvPr>
            <p:ph type="body" idx="1"/>
          </p:nvPr>
        </p:nvPicPr>
        <p:blipFill rotWithShape="1">
          <a:blip r:embed="rId3">
            <a:alphaModFix/>
          </a:blip>
          <a:srcRect/>
          <a:stretch/>
        </p:blipFill>
        <p:spPr>
          <a:xfrm>
            <a:off x="606425" y="1410139"/>
            <a:ext cx="6102350" cy="4037721"/>
          </a:xfrm>
          <a:prstGeom prst="rect">
            <a:avLst/>
          </a:prstGeom>
          <a:noFill/>
          <a:ln>
            <a:noFill/>
          </a:ln>
        </p:spPr>
      </p:pic>
      <p:sp>
        <p:nvSpPr>
          <p:cNvPr id="135" name="Google Shape;135;p19"/>
          <p:cNvSpPr txBox="1">
            <a:spLocks noGrp="1"/>
          </p:cNvSpPr>
          <p:nvPr>
            <p:ph type="body" idx="2"/>
          </p:nvPr>
        </p:nvSpPr>
        <p:spPr>
          <a:xfrm>
            <a:off x="7979330" y="3014869"/>
            <a:ext cx="3603070" cy="233900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600"/>
              <a:buNone/>
            </a:pPr>
            <a:r>
              <a:rPr lang="en-IN"/>
              <a:t>The value of X axis remains constant while there the various type of value on Y axis. Linear Regression predicts the most accurate value. The function is represented by the straight line.</a:t>
            </a:r>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1295400" y="362303"/>
            <a:ext cx="9601200" cy="1069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a:t>VARIATION OF RMS VALUES WITH INDEX</a:t>
            </a:r>
            <a:endParaRPr/>
          </a:p>
        </p:txBody>
      </p:sp>
      <p:sp>
        <p:nvSpPr>
          <p:cNvPr id="142" name="Google Shape;142;p20"/>
          <p:cNvSpPr txBox="1">
            <a:spLocks noGrp="1"/>
          </p:cNvSpPr>
          <p:nvPr>
            <p:ph type="body" idx="1"/>
          </p:nvPr>
        </p:nvSpPr>
        <p:spPr>
          <a:xfrm>
            <a:off x="1295400" y="1828799"/>
            <a:ext cx="9601200" cy="4348200"/>
          </a:xfrm>
          <a:prstGeom prst="rect">
            <a:avLst/>
          </a:prstGeom>
        </p:spPr>
        <p:txBody>
          <a:bodyPr spcFirstLastPara="1" wrap="square" lIns="91425" tIns="45700" rIns="91425" bIns="45700" anchor="t" anchorCtr="0">
            <a:noAutofit/>
          </a:bodyPr>
          <a:lstStyle/>
          <a:p>
            <a:pPr marL="0" lvl="0" indent="0" algn="l" rtl="0">
              <a:spcBef>
                <a:spcPts val="1800"/>
              </a:spcBef>
              <a:spcAft>
                <a:spcPts val="0"/>
              </a:spcAft>
              <a:buNone/>
            </a:pPr>
            <a:endParaRPr/>
          </a:p>
        </p:txBody>
      </p:sp>
      <p:pic>
        <p:nvPicPr>
          <p:cNvPr id="143" name="Google Shape;143;p20"/>
          <p:cNvPicPr preferRelativeResize="0"/>
          <p:nvPr/>
        </p:nvPicPr>
        <p:blipFill>
          <a:blip r:embed="rId3">
            <a:alphaModFix/>
          </a:blip>
          <a:stretch>
            <a:fillRect/>
          </a:stretch>
        </p:blipFill>
        <p:spPr>
          <a:xfrm>
            <a:off x="1295405" y="1567998"/>
            <a:ext cx="9601199" cy="4869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1"/>
          <p:cNvSpPr txBox="1">
            <a:spLocks noGrp="1"/>
          </p:cNvSpPr>
          <p:nvPr>
            <p:ph type="title"/>
          </p:nvPr>
        </p:nvSpPr>
        <p:spPr>
          <a:xfrm>
            <a:off x="1295400" y="362303"/>
            <a:ext cx="9601200" cy="1069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200"/>
              <a:buFont typeface="Georgia"/>
              <a:buNone/>
            </a:pPr>
            <a:r>
              <a:rPr lang="en-IN"/>
              <a:t>PREDICTION OF THE ROADS</a:t>
            </a:r>
            <a:endParaRPr/>
          </a:p>
        </p:txBody>
      </p:sp>
      <p:sp>
        <p:nvSpPr>
          <p:cNvPr id="149" name="Google Shape;149;p21"/>
          <p:cNvSpPr txBox="1">
            <a:spLocks noGrp="1"/>
          </p:cNvSpPr>
          <p:nvPr>
            <p:ph type="body" idx="1"/>
          </p:nvPr>
        </p:nvSpPr>
        <p:spPr>
          <a:xfrm>
            <a:off x="1295396" y="1804439"/>
            <a:ext cx="9601200" cy="4348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000"/>
              <a:buChar char="•"/>
            </a:pPr>
            <a:r>
              <a:rPr lang="en-IN"/>
              <a:t>If the value of Z is less than 5 or greater than -5, then the road is termed as smooth road. The change of Z is mainly due to vibration of the car.</a:t>
            </a:r>
            <a:endParaRPr/>
          </a:p>
          <a:p>
            <a:pPr marL="228600" lvl="0" indent="-228600" algn="l" rtl="0">
              <a:lnSpc>
                <a:spcPct val="90000"/>
              </a:lnSpc>
              <a:spcBef>
                <a:spcPts val="1800"/>
              </a:spcBef>
              <a:spcAft>
                <a:spcPts val="0"/>
              </a:spcAft>
              <a:buSzPts val="2000"/>
              <a:buChar char="•"/>
            </a:pPr>
            <a:r>
              <a:rPr lang="en-IN"/>
              <a:t>If the value of Z is greater than 5 but less than 14, that portion of Road is termed as pothole.</a:t>
            </a:r>
            <a:endParaRPr/>
          </a:p>
          <a:p>
            <a:pPr marL="228600" lvl="0" indent="-228600" algn="l" rtl="0">
              <a:lnSpc>
                <a:spcPct val="90000"/>
              </a:lnSpc>
              <a:spcBef>
                <a:spcPts val="1800"/>
              </a:spcBef>
              <a:spcAft>
                <a:spcPts val="0"/>
              </a:spcAft>
              <a:buSzPts val="2000"/>
              <a:buChar char="•"/>
            </a:pPr>
            <a:r>
              <a:rPr lang="en-IN"/>
              <a:t>If the value of Z is greater then 14 then there exists some bumper.</a:t>
            </a:r>
            <a:endParaRPr/>
          </a:p>
          <a:p>
            <a:pPr marL="228600" lvl="0" indent="-228600" algn="l" rtl="0">
              <a:lnSpc>
                <a:spcPct val="90000"/>
              </a:lnSpc>
              <a:spcBef>
                <a:spcPts val="1800"/>
              </a:spcBef>
              <a:spcAft>
                <a:spcPts val="0"/>
              </a:spcAft>
              <a:buSzPts val="2000"/>
              <a:buChar char="•"/>
            </a:pPr>
            <a:r>
              <a:rPr lang="en-IN"/>
              <a:t>In any other cases there exists the potholes.</a:t>
            </a:r>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700">
        <p:fade/>
      </p:transition>
    </mc:Choice>
    <mc:Fallback>
      <p:transition spd="slow">
        <p:fade/>
      </p:transition>
    </mc:Fallback>
  </mc:AlternateContent>
</p:sld>
</file>

<file path=ppt/theme/theme1.xml><?xml version="1.0" encoding="utf-8"?>
<a:theme xmlns:a="http://schemas.openxmlformats.org/drawingml/2006/main" name="Brushed Metal 16x9">
  <a:themeElements>
    <a:clrScheme name="BrushedMetal">
      <a:dk1>
        <a:srgbClr val="000000"/>
      </a:dk1>
      <a:lt1>
        <a:srgbClr val="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rushedMetal">
      <a:dk1>
        <a:srgbClr val="000000"/>
      </a:dk1>
      <a:lt1>
        <a:srgbClr val="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322</Words>
  <PresentationFormat>Custom</PresentationFormat>
  <Paragraphs>43</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Brushed Metal 16x9</vt:lpstr>
      <vt:lpstr>OOP PROJECT</vt:lpstr>
      <vt:lpstr>OBJECTIVE</vt:lpstr>
      <vt:lpstr>The outline of the project</vt:lpstr>
      <vt:lpstr>KALMAN FILTER</vt:lpstr>
      <vt:lpstr>KALMAN FILTER</vt:lpstr>
      <vt:lpstr>LINEAR REGRESSION</vt:lpstr>
      <vt:lpstr>Single Variable Linear Regression</vt:lpstr>
      <vt:lpstr>VARIATION OF RMS VALUES WITH INDEX</vt:lpstr>
      <vt:lpstr>PREDICTION OF THE ROADS</vt:lpstr>
      <vt:lpstr>MEMBERS OF THE PROJECT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PROJECT</dc:title>
  <dc:creator>Arpan Saha</dc:creator>
  <cp:lastModifiedBy>HP User</cp:lastModifiedBy>
  <cp:revision>1</cp:revision>
  <dcterms:modified xsi:type="dcterms:W3CDTF">2019-05-12T18:43:36Z</dcterms:modified>
</cp:coreProperties>
</file>