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8" r:id="rId4"/>
    <p:sldId id="263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1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2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9E07-83B2-9240-AAC8-73B49BB5F632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D4F4-4DDD-4F43-9397-12311CFC2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ENCODE Data submission using </a:t>
            </a:r>
            <a:r>
              <a:rPr lang="en-US" dirty="0" err="1" smtClean="0"/>
              <a:t>google</a:t>
            </a:r>
            <a:r>
              <a:rPr lang="en-US" dirty="0" smtClean="0"/>
              <a:t> spreadsheet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6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Criket</a:t>
            </a:r>
            <a:r>
              <a:rPr lang="en-US" dirty="0" smtClean="0"/>
              <a:t> developed a good spreadsheet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</a:t>
            </a:r>
          </a:p>
          <a:p>
            <a:r>
              <a:rPr lang="en-US" dirty="0" smtClean="0"/>
              <a:t>Functions in spreadsheet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Interaction between the spreadsheet, </a:t>
            </a:r>
            <a:r>
              <a:rPr lang="en-US" dirty="0" err="1" smtClean="0"/>
              <a:t>php</a:t>
            </a:r>
            <a:r>
              <a:rPr lang="en-US" dirty="0" smtClean="0"/>
              <a:t> server and encode server.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68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function in Google spread sheet (provided by )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meta data</a:t>
            </a:r>
          </a:p>
          <a:p>
            <a:r>
              <a:rPr lang="en-US" dirty="0" smtClean="0"/>
              <a:t>Google apps script</a:t>
            </a:r>
          </a:p>
          <a:p>
            <a:pPr lvl="1"/>
            <a:r>
              <a:rPr lang="en-US" dirty="0" smtClean="0"/>
              <a:t>Private key</a:t>
            </a:r>
          </a:p>
          <a:p>
            <a:pPr lvl="1"/>
            <a:r>
              <a:rPr lang="en-US" dirty="0" smtClean="0"/>
              <a:t>Integrated with spreadsheet</a:t>
            </a:r>
          </a:p>
          <a:p>
            <a:pPr lvl="1"/>
            <a:r>
              <a:rPr lang="en-US" dirty="0" smtClean="0"/>
              <a:t>Support UI, menu, </a:t>
            </a:r>
            <a:r>
              <a:rPr lang="en-US" dirty="0" err="1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Spreadsheet input &amp; submit using menu</a:t>
            </a:r>
          </a:p>
          <a:p>
            <a:r>
              <a:rPr lang="en-US" dirty="0" smtClean="0"/>
              <a:t> Google apps script collect record information, convert into </a:t>
            </a:r>
            <a:r>
              <a:rPr lang="en-US" dirty="0" err="1" smtClean="0"/>
              <a:t>json</a:t>
            </a:r>
            <a:r>
              <a:rPr lang="en-US" dirty="0" smtClean="0"/>
              <a:t> object, submit to trusted web server</a:t>
            </a:r>
          </a:p>
          <a:p>
            <a:r>
              <a:rPr lang="en-US" dirty="0" smtClean="0"/>
              <a:t>Internal server filter &amp; re-format the </a:t>
            </a:r>
            <a:r>
              <a:rPr lang="en-US" dirty="0" err="1" smtClean="0"/>
              <a:t>json</a:t>
            </a:r>
            <a:r>
              <a:rPr lang="en-US" dirty="0" smtClean="0"/>
              <a:t> object, and send the data to data server.</a:t>
            </a:r>
          </a:p>
          <a:p>
            <a:r>
              <a:rPr lang="en-US" dirty="0" smtClean="0"/>
              <a:t>Internal server receive the reply from data server, forward the message to </a:t>
            </a:r>
            <a:r>
              <a:rPr lang="en-US" dirty="0" err="1" smtClean="0"/>
              <a:t>google</a:t>
            </a:r>
            <a:r>
              <a:rPr lang="en-US" dirty="0" smtClean="0"/>
              <a:t> spreadsheet</a:t>
            </a:r>
          </a:p>
          <a:p>
            <a:r>
              <a:rPr lang="en-US" dirty="0" smtClean="0"/>
              <a:t>Spreadsheet update the record &amp; display the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3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Security: User keys are stored privately, support multiple users.</a:t>
            </a:r>
          </a:p>
          <a:p>
            <a:r>
              <a:rPr lang="en-US" dirty="0" smtClean="0"/>
              <a:t>Easy to use: Integrated </a:t>
            </a:r>
            <a:r>
              <a:rPr lang="en-US" dirty="0" err="1" smtClean="0"/>
              <a:t>google</a:t>
            </a:r>
            <a:r>
              <a:rPr lang="en-US" dirty="0" smtClean="0"/>
              <a:t> scripts, no terminal needed.</a:t>
            </a:r>
          </a:p>
          <a:p>
            <a:r>
              <a:rPr lang="en-US" dirty="0" smtClean="0"/>
              <a:t>Flexible: Input for </a:t>
            </a:r>
            <a:r>
              <a:rPr lang="en-US" dirty="0" err="1" smtClean="0"/>
              <a:t>speadsheet</a:t>
            </a:r>
            <a:r>
              <a:rPr lang="en-US" dirty="0" smtClean="0"/>
              <a:t> is flexible, all data is converted into </a:t>
            </a:r>
            <a:r>
              <a:rPr lang="en-US" dirty="0" err="1" smtClean="0"/>
              <a:t>json</a:t>
            </a:r>
            <a:r>
              <a:rPr lang="en-US" dirty="0" smtClean="0"/>
              <a:t> format, internal webserver is responsible to fields selection and formatting.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4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Acknowlegment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Spreadsheet template is provided by Cricket &amp; Jean in Cherry lab</a:t>
            </a:r>
          </a:p>
          <a:p>
            <a:r>
              <a:rPr lang="en-US" dirty="0" smtClean="0"/>
              <a:t>Meta data submission function is developed by Bin, David, &amp; Ah young in </a:t>
            </a:r>
            <a:r>
              <a:rPr lang="en-US" dirty="0" err="1" smtClean="0"/>
              <a:t>Ren</a:t>
            </a:r>
            <a:r>
              <a:rPr lang="en-US" dirty="0" smtClean="0"/>
              <a:t> Lab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0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211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ENCODE Data submission using google spreadsheet</vt:lpstr>
      <vt:lpstr>Background</vt:lpstr>
      <vt:lpstr>Outline</vt:lpstr>
      <vt:lpstr>Big picture</vt:lpstr>
      <vt:lpstr>Design</vt:lpstr>
      <vt:lpstr>Flowchart</vt:lpstr>
      <vt:lpstr>Highlights</vt:lpstr>
      <vt:lpstr>Demo</vt:lpstr>
      <vt:lpstr>Acknowlegment</vt:lpstr>
    </vt:vector>
  </TitlesOfParts>
  <Company>Ludwig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ENCODE Data submission inside google spreadsheet</dc:title>
  <dc:creator>Bin Li</dc:creator>
  <cp:lastModifiedBy>Bin Li</cp:lastModifiedBy>
  <cp:revision>14</cp:revision>
  <dcterms:created xsi:type="dcterms:W3CDTF">2015-02-24T19:14:16Z</dcterms:created>
  <dcterms:modified xsi:type="dcterms:W3CDTF">2015-02-25T03:46:26Z</dcterms:modified>
</cp:coreProperties>
</file>