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Teeter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3400" y="4114800"/>
            <a:ext cx="8229600" cy="25447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Y" dirty="0" smtClean="0"/>
              <a:t>هي لعبة تقوم على مبدأ </a:t>
            </a:r>
            <a:r>
              <a:rPr lang="ar-SA" dirty="0" smtClean="0"/>
              <a:t>تحريك </a:t>
            </a:r>
          </a:p>
          <a:p>
            <a:pPr algn="r" rtl="1">
              <a:buNone/>
            </a:pPr>
            <a:r>
              <a:rPr lang="ar-SA" dirty="0" smtClean="0"/>
              <a:t>الكرة </a:t>
            </a:r>
            <a:r>
              <a:rPr lang="ar-SA" dirty="0" err="1" smtClean="0"/>
              <a:t>و</a:t>
            </a:r>
            <a:r>
              <a:rPr lang="ar-SA" dirty="0" smtClean="0"/>
              <a:t> </a:t>
            </a:r>
            <a:r>
              <a:rPr lang="ar-SY" dirty="0" smtClean="0"/>
              <a:t>إيصال</a:t>
            </a:r>
            <a:r>
              <a:rPr lang="ar-SA" dirty="0" smtClean="0"/>
              <a:t>ها إلى الحفرة الهدف</a:t>
            </a:r>
          </a:p>
          <a:p>
            <a:pPr algn="r" rtl="1">
              <a:buNone/>
            </a:pPr>
            <a:r>
              <a:rPr lang="ar-SA" dirty="0" smtClean="0"/>
              <a:t>عن طريق تحريك </a:t>
            </a:r>
            <a:r>
              <a:rPr lang="ar-SY" dirty="0" smtClean="0"/>
              <a:t>الرقعة بزوايا معينة</a:t>
            </a:r>
            <a:endParaRPr lang="ar-SA" dirty="0" smtClean="0"/>
          </a:p>
          <a:p>
            <a:pPr algn="r" rtl="1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4600" y="1600200"/>
            <a:ext cx="6172200" cy="1828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SY" dirty="0" smtClean="0"/>
              <a:t>يهدف المشروع إلى </a:t>
            </a:r>
            <a:r>
              <a:rPr lang="ar-SY" dirty="0"/>
              <a:t>تطبيق محاكاة </a:t>
            </a:r>
            <a:endParaRPr lang="ar-SA" dirty="0" smtClean="0"/>
          </a:p>
          <a:p>
            <a:pPr algn="r" rtl="1">
              <a:buNone/>
            </a:pPr>
            <a:r>
              <a:rPr lang="ar-SY" dirty="0" smtClean="0"/>
              <a:t>واقعية </a:t>
            </a:r>
            <a:r>
              <a:rPr lang="ar-SY" dirty="0"/>
              <a:t>للظواهر الفيزيائية </a:t>
            </a:r>
            <a:r>
              <a:rPr lang="ar-SY" dirty="0" smtClean="0"/>
              <a:t>في </a:t>
            </a:r>
            <a:endParaRPr lang="ar-SA" dirty="0" smtClean="0"/>
          </a:p>
          <a:p>
            <a:pPr algn="r" rtl="1">
              <a:buNone/>
            </a:pPr>
            <a:r>
              <a:rPr lang="ar-SY" dirty="0" smtClean="0"/>
              <a:t>لعبة </a:t>
            </a:r>
            <a:r>
              <a:rPr lang="en-GB" dirty="0"/>
              <a:t>Teeter </a:t>
            </a:r>
            <a:r>
              <a:rPr lang="ar-SY" dirty="0"/>
              <a:t> الموجودة على </a:t>
            </a:r>
            <a:endParaRPr lang="ar-SA" dirty="0" smtClean="0"/>
          </a:p>
          <a:p>
            <a:pPr algn="r" rtl="1">
              <a:buNone/>
            </a:pPr>
            <a:r>
              <a:rPr lang="ar-SY" dirty="0" smtClean="0"/>
              <a:t>هواتف </a:t>
            </a:r>
            <a:r>
              <a:rPr lang="ar-SY" dirty="0"/>
              <a:t>الـ </a:t>
            </a:r>
            <a:r>
              <a:rPr lang="en-US" dirty="0"/>
              <a:t>packet </a:t>
            </a:r>
            <a:r>
              <a:rPr lang="en-US" dirty="0" smtClean="0"/>
              <a:t>pc</a:t>
            </a:r>
            <a:endParaRPr lang="en-GB" dirty="0"/>
          </a:p>
          <a:p>
            <a:pPr algn="r" rtl="1"/>
            <a:endParaRPr lang="en-GB" dirty="0"/>
          </a:p>
        </p:txBody>
      </p:sp>
      <p:pic>
        <p:nvPicPr>
          <p:cNvPr id="7" name="Picture 6" descr="F:\Teeter for ht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8862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الدراسة الفيزيائية للمشروع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pPr algn="r" rtl="1"/>
            <a:r>
              <a:rPr lang="ar-SY" sz="3200" b="1" dirty="0"/>
              <a:t>القوى التي تؤثر على الكرة </a:t>
            </a:r>
            <a:r>
              <a:rPr lang="ar-SY" sz="3200" b="1" dirty="0" smtClean="0"/>
              <a:t>:</a:t>
            </a:r>
            <a:endParaRPr lang="ar-SY" sz="3200" dirty="0" smtClean="0"/>
          </a:p>
          <a:p>
            <a:pPr marL="914400" lvl="1" indent="-457200" algn="r" rtl="1">
              <a:buAutoNum type="arabicParenR"/>
            </a:pPr>
            <a:endParaRPr lang="ar-SA" u="sng" dirty="0" smtClean="0"/>
          </a:p>
          <a:p>
            <a:pPr marL="914400" lvl="1" indent="-457200" algn="r" rtl="1">
              <a:buNone/>
            </a:pPr>
            <a:r>
              <a:rPr lang="ar-SA" sz="2800" dirty="0" smtClean="0"/>
              <a:t>1) </a:t>
            </a:r>
            <a:r>
              <a:rPr lang="ar-SA" sz="2800" u="sng" dirty="0" smtClean="0"/>
              <a:t>قوى </a:t>
            </a:r>
            <a:r>
              <a:rPr lang="ar-SA" sz="2800" u="sng" dirty="0"/>
              <a:t>الجذب </a:t>
            </a:r>
            <a:endParaRPr lang="ar-SA" sz="2800" u="sng" dirty="0" smtClean="0"/>
          </a:p>
          <a:p>
            <a:pPr marL="914400" lvl="1" indent="-457200" algn="r" rtl="1">
              <a:buNone/>
            </a:pPr>
            <a:endParaRPr lang="ar-SA" sz="2800" u="sng" dirty="0" smtClean="0"/>
          </a:p>
          <a:p>
            <a:pPr marL="457200" lvl="1" indent="0" algn="r" rtl="1">
              <a:buNone/>
            </a:pPr>
            <a:r>
              <a:rPr lang="ar-SA" sz="2800" dirty="0" smtClean="0"/>
              <a:t>2) </a:t>
            </a:r>
            <a:r>
              <a:rPr lang="ar-SA" sz="2800" u="sng" dirty="0" smtClean="0"/>
              <a:t>قوى رد الفعل  </a:t>
            </a:r>
          </a:p>
          <a:p>
            <a:pPr marL="457200" lvl="1" indent="0" algn="r" rtl="1">
              <a:buNone/>
            </a:pPr>
            <a:endParaRPr lang="ar-SA" sz="2800" dirty="0" smtClean="0"/>
          </a:p>
          <a:p>
            <a:pPr marL="457200" lvl="1" indent="0" algn="r" rtl="1">
              <a:buNone/>
            </a:pPr>
            <a:r>
              <a:rPr lang="ar-SY" sz="2800" dirty="0" smtClean="0"/>
              <a:t>3)</a:t>
            </a:r>
            <a:r>
              <a:rPr lang="ar-SY" sz="2800" u="sng" dirty="0" smtClean="0"/>
              <a:t> قوى الاحتكاك </a:t>
            </a:r>
          </a:p>
          <a:p>
            <a:pPr marL="457200" lvl="1" indent="0" algn="r" rtl="1">
              <a:buNone/>
            </a:pPr>
            <a:endParaRPr lang="ar-SY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396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27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الدراسة الفيزيائية للمشروع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r" rtl="1"/>
                <a:r>
                  <a:rPr lang="ar-SY" sz="2400" dirty="0" smtClean="0"/>
                  <a:t>نوع الحركة متغيرة </a:t>
                </a:r>
                <a:r>
                  <a:rPr lang="ar-SY" sz="2400" dirty="0"/>
                  <a:t>بانتظام </a:t>
                </a:r>
                <a:r>
                  <a:rPr lang="ar-SY" sz="2400" dirty="0" smtClean="0"/>
                  <a:t>وتوابع الحركة هي 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S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t</m:t>
                      </m:r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…….(</m:t>
                      </m:r>
                      <m:r>
                        <a:rPr lang="en-US" sz="2400">
                          <a:latin typeface="Cambria Math"/>
                        </a:rPr>
                        <m:t>1</m:t>
                      </m:r>
                      <m:r>
                        <a:rPr lang="en-US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ar-SY" sz="2400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Dis</m:t>
                      </m:r>
                      <m:r>
                        <a:rPr lang="en-US" sz="240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t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t</m:t>
                      </m:r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Dis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…….(</m:t>
                      </m:r>
                      <m:r>
                        <a:rPr lang="en-US" sz="2400">
                          <a:latin typeface="Cambria Math"/>
                        </a:rPr>
                        <m:t>2</m:t>
                      </m:r>
                      <m:r>
                        <a:rPr lang="en-US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ar-SY" sz="2400" dirty="0" smtClean="0"/>
              </a:p>
              <a:p>
                <a:pPr marL="0" indent="0" algn="r" rtl="1">
                  <a:buNone/>
                </a:pPr>
                <a:r>
                  <a:rPr lang="ar-SY" sz="2400" dirty="0" smtClean="0"/>
                  <a:t>وبعد تعويض قيمة التسارع بعد حسابها عن طريق قانون نيوتن نجد ما يلي 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S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g</m:t>
                      </m:r>
                      <m:r>
                        <a:rPr lang="en-GB" sz="240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GB" sz="240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θ</m:t>
                          </m:r>
                        </m:e>
                      </m:func>
                      <m:r>
                        <a:rPr lang="en-GB" sz="2400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μ</m:t>
                      </m:r>
                      <m:r>
                        <a:rPr lang="en-GB" sz="24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θ</m:t>
                          </m:r>
                          <m:r>
                            <a:rPr lang="en-GB" sz="240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t</m:t>
                      </m:r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…(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ar-SY" sz="2400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Dis</m:t>
                      </m:r>
                      <m:r>
                        <a:rPr lang="en-US" sz="240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g</m:t>
                      </m:r>
                      <m:r>
                        <a:rPr lang="en-GB" sz="240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GB" sz="240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θ</m:t>
                          </m:r>
                        </m:e>
                      </m:func>
                      <m:r>
                        <a:rPr lang="en-GB" sz="2400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μ</m:t>
                      </m:r>
                      <m:r>
                        <a:rPr lang="en-GB" sz="24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θ</m:t>
                          </m:r>
                          <m:r>
                            <a:rPr lang="en-GB" sz="240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GB" sz="24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t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t</m:t>
                      </m:r>
                      <m:r>
                        <a:rPr lang="en-US" sz="24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Dis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…(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 cstate="print"/>
                <a:stretch>
                  <a:fillRect l="-905" t="-674" r="-3167" b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46257"/>
            <a:ext cx="4038600" cy="373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صور من اللعبة</a:t>
            </a:r>
            <a:endParaRPr lang="en-GB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1981200"/>
            <a:ext cx="4038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981200"/>
            <a:ext cx="4038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0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دليل المستخدم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800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61456"/>
              </p:ext>
            </p:extLst>
          </p:nvPr>
        </p:nvGraphicFramePr>
        <p:xfrm>
          <a:off x="6248400" y="3762517"/>
          <a:ext cx="904875" cy="93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4" imgW="980155" imgH="1008742" progId="">
                  <p:embed/>
                </p:oleObj>
              </mc:Choice>
              <mc:Fallback>
                <p:oleObj name="Visio" r:id="rId4" imgW="980155" imgH="1008742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62517"/>
                        <a:ext cx="904875" cy="931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397991" y="4656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dirty="0"/>
              <a:t>هذا الزر يستخدم من أجل عمل (</a:t>
            </a:r>
            <a:r>
              <a:rPr lang="en-US" dirty="0"/>
              <a:t>Reset</a:t>
            </a:r>
            <a:r>
              <a:rPr lang="ar-SA" dirty="0"/>
              <a:t>) للبرنامج حيث يعيد جميع القيم إلى البداية بحيث تصفر كل القيم </a:t>
            </a:r>
            <a:endParaRPr lang="en-GB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196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rtl="1"/>
            <a:r>
              <a:rPr lang="ar-SA" dirty="0"/>
              <a:t>هذا الزر يستخدم من أجل إيقاف اللعبة بشكل مؤقت أي عمل (</a:t>
            </a:r>
            <a:r>
              <a:rPr lang="en-US" dirty="0"/>
              <a:t>Pause</a:t>
            </a:r>
            <a:r>
              <a:rPr lang="ar-SA" dirty="0"/>
              <a:t>) للعبة في مرحلة معينة نختارها نحن .</a:t>
            </a:r>
            <a:endParaRPr lang="en-GB" dirty="0"/>
          </a:p>
        </p:txBody>
      </p:sp>
      <p:pic>
        <p:nvPicPr>
          <p:cNvPr id="4107" name="Picture 11" descr="C:\Users\Slik.Eng\Desktop\img2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36" y="5181601"/>
            <a:ext cx="9768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Slik.Eng\Desktop\img2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99298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Slik.Eng\Desktop\img2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9" y="3962400"/>
            <a:ext cx="1016793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023" y="2925760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dirty="0"/>
              <a:t>هذا الزر يستخدم من أجل عمل زوم للعبة أي التكبير للمشهد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8080" y="53359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ar-SY" dirty="0"/>
              <a:t>هذا الزر يستخدم من أجل عمل تصغير للعبة أي التصغير للمشهد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8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258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Civic</vt:lpstr>
      <vt:lpstr>Visio</vt:lpstr>
      <vt:lpstr>Teeter</vt:lpstr>
      <vt:lpstr>الدراسة الفيزيائية للمشروع</vt:lpstr>
      <vt:lpstr>الدراسة الفيزيائية للمشروع</vt:lpstr>
      <vt:lpstr>صور من اللعبة</vt:lpstr>
      <vt:lpstr>دليل المستخدم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Teeter</dc:title>
  <dc:creator>Slik.Eng</dc:creator>
  <cp:lastModifiedBy>Bilalo89</cp:lastModifiedBy>
  <cp:revision>19</cp:revision>
  <dcterms:created xsi:type="dcterms:W3CDTF">2006-08-16T00:00:00Z</dcterms:created>
  <dcterms:modified xsi:type="dcterms:W3CDTF">2011-02-09T06:30:10Z</dcterms:modified>
</cp:coreProperties>
</file>