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47b0e07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47b0e07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47b0e07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47b0e07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47b0e07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47b0e07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47b0e07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47b0e07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47b0e07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47b0e07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47b0e07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47b0e07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42c23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42c23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09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 Tech 2 Project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PES University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48625" y="2520325"/>
            <a:ext cx="76839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By: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Bilal Shakil Belgaumwala		01FB16ECS091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Ashish Sanu						01FB16ECS075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Chetan 								01FB16ECS096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4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Technologies</a:t>
            </a:r>
            <a:r>
              <a:rPr lang="en" u="sng"/>
              <a:t> Used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-CSS,Javascript,PHP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Database Used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-Sqlite3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Framework Used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-Flask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latin typeface="Lato"/>
                <a:ea typeface="Lato"/>
                <a:cs typeface="Lato"/>
                <a:sym typeface="Lato"/>
              </a:rPr>
              <a:t>What was implemented</a:t>
            </a:r>
            <a:endParaRPr sz="17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Ajax Patterns, RSS Feeds, COMET Technique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914075" y="4552225"/>
            <a:ext cx="1963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Website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264750" y="963225"/>
            <a:ext cx="31641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Registration and Login Page: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-Uses a hidden frame for registration.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-Implements Submission Throttling to confirm if a name or number is available.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-Sends an email and an OTP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0" y="1567550"/>
            <a:ext cx="4961590" cy="30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Page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5157521" y="13052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-Uses multistage downloading to load the components of the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-Static CSS and JS files are sent separately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-Also implements Long Polling to keep track of dynamic pricing of the tickets.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00" y="1305225"/>
            <a:ext cx="4695726" cy="35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-Implements Predictive Fetch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-Static JS and CSS files are sent separately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Intelligent Component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-Calculate the discount the user gets.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5" y="1567550"/>
            <a:ext cx="4268525" cy="31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-Subscribe to an RSS feed of your choice.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-Can be modified.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567538"/>
            <a:ext cx="44005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 Feed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2" type="body"/>
          </p:nvPr>
        </p:nvSpPr>
        <p:spPr>
          <a:xfrm>
            <a:off x="50856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-Shows the RSS feed.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RSS Feed is dynamically updated as soon as there is a change.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1567550"/>
            <a:ext cx="4044202" cy="33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