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16AB-F5C0-49AB-863E-7A5C6844936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1E574-2593-47E8-8C7A-18908B03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E574-2593-47E8-8C7A-18908B035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3A89-FE95-49DC-817F-A81592346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Experts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20E74-1881-4EFC-8D75-0FF272B6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72" y="1637969"/>
            <a:ext cx="3382190" cy="19003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40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FC84-BAB6-4FE4-B197-D24826E5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C562-4967-4167-BEF0-1378774B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Bilal (Software Developer)</a:t>
            </a:r>
          </a:p>
          <a:p>
            <a:r>
              <a:rPr lang="en-US" dirty="0"/>
              <a:t>Ivan (Software Developer)</a:t>
            </a:r>
          </a:p>
          <a:p>
            <a:r>
              <a:rPr lang="en-US" dirty="0"/>
              <a:t>Elias (Software Developer)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F367E-C724-40E7-948E-048C076C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4772" y="1933099"/>
            <a:ext cx="4524521" cy="26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28FC-DE71-4795-9B5C-80688E91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517A-1A5A-4D09-941A-DCD0EB4D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Application for agents</a:t>
            </a:r>
          </a:p>
          <a:p>
            <a:r>
              <a:rPr lang="en-US" dirty="0"/>
              <a:t>Web Application for customers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F80E5-447D-4015-B6B9-2C6A3DDA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5" y="565498"/>
            <a:ext cx="4320871" cy="22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F45F-59AA-49EE-824B-EDACD38A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application’s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EB8D-4B19-4718-B633-8F40DCCC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66" y="2580197"/>
            <a:ext cx="10131425" cy="1519238"/>
          </a:xfrm>
        </p:spPr>
        <p:txBody>
          <a:bodyPr/>
          <a:lstStyle/>
          <a:p>
            <a:r>
              <a:rPr lang="en-US" dirty="0"/>
              <a:t>Add/Edit/Delete Travel Packages</a:t>
            </a:r>
          </a:p>
          <a:p>
            <a:r>
              <a:rPr lang="en-US" dirty="0"/>
              <a:t>Add/Edit Product, Suppliers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6EF41-07DA-485B-AA19-FD683985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67" y="2065867"/>
            <a:ext cx="3629025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25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70B1-A2A8-4D92-BC23-B720C66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741F-4011-4CD1-8E3D-973E7B14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Registration</a:t>
            </a:r>
          </a:p>
          <a:p>
            <a:r>
              <a:rPr lang="en-US" dirty="0"/>
              <a:t>Update Account details</a:t>
            </a:r>
          </a:p>
          <a:p>
            <a:r>
              <a:rPr lang="en-US"/>
              <a:t>Display </a:t>
            </a:r>
            <a:r>
              <a:rPr lang="en-US" dirty="0"/>
              <a:t>personal packages and price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BBBDF-74FC-42E6-B0D5-1401A093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50" y="1851182"/>
            <a:ext cx="2312298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3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9EAE-BE79-43D7-A16B-9189E5A8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2A7D7-250F-4ACE-819A-0B2605F2A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861" y="1113182"/>
            <a:ext cx="6630881" cy="4794637"/>
          </a:xfrm>
        </p:spPr>
      </p:pic>
    </p:spTree>
    <p:extLst>
      <p:ext uri="{BB962C8B-B14F-4D97-AF65-F5344CB8AC3E}">
        <p14:creationId xmlns:p14="http://schemas.microsoft.com/office/powerpoint/2010/main" val="308401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302</TotalTime>
  <Words>64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Travel Experts</vt:lpstr>
      <vt:lpstr>Our team</vt:lpstr>
      <vt:lpstr>Deliverables</vt:lpstr>
      <vt:lpstr>Windows application’s features</vt:lpstr>
      <vt:lpstr>Web application features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Ivan Lo</dc:creator>
  <cp:lastModifiedBy>Bilal Ahmad</cp:lastModifiedBy>
  <cp:revision>21</cp:revision>
  <dcterms:created xsi:type="dcterms:W3CDTF">2020-02-18T15:28:22Z</dcterms:created>
  <dcterms:modified xsi:type="dcterms:W3CDTF">2020-02-20T15:12:23Z</dcterms:modified>
</cp:coreProperties>
</file>