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2" r:id="rId7"/>
    <p:sldId id="261" r:id="rId8"/>
    <p:sldId id="263" r:id="rId9"/>
    <p:sldId id="264" r:id="rId10"/>
    <p:sldId id="265" r:id="rId11"/>
    <p:sldId id="267" r:id="rId12"/>
    <p:sldId id="266" r:id="rId13"/>
    <p:sldId id="268" r:id="rId14"/>
    <p:sldId id="269" r:id="rId15"/>
    <p:sldId id="270" r:id="rId16"/>
    <p:sldId id="273" r:id="rId17"/>
    <p:sldId id="272" r:id="rId18"/>
    <p:sldId id="274" r:id="rId19"/>
    <p:sldId id="276" r:id="rId20"/>
    <p:sldId id="277" r:id="rId21"/>
    <p:sldId id="285"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353A9F-80FF-4789-B092-C86E3D85D3B3}" v="441" dt="2025-04-17T18:43:38.3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8" d="100"/>
          <a:sy n="58" d="100"/>
        </p:scale>
        <p:origin x="9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36C09C-21AC-471A-B556-FC768B230AB1}"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DD506F73-375F-46BB-9CB0-9459CC70F653}">
      <dgm:prSet/>
      <dgm:spPr/>
      <dgm:t>
        <a:bodyPr/>
        <a:lstStyle/>
        <a:p>
          <a:pPr>
            <a:defRPr b="1"/>
          </a:pPr>
          <a:r>
            <a:rPr lang="en-US" dirty="0"/>
            <a:t>Current social media networks have billions of nodes, each having its unique characteristics and influence.</a:t>
          </a:r>
        </a:p>
      </dgm:t>
    </dgm:pt>
    <dgm:pt modelId="{46BE5F47-2D4B-4969-ACD1-B0C1094DC7E7}" type="parTrans" cxnId="{7CF25F9E-6B2D-473E-B073-11982859EB24}">
      <dgm:prSet/>
      <dgm:spPr/>
      <dgm:t>
        <a:bodyPr/>
        <a:lstStyle/>
        <a:p>
          <a:endParaRPr lang="en-US"/>
        </a:p>
      </dgm:t>
    </dgm:pt>
    <dgm:pt modelId="{2A130DF9-342A-400F-9096-5C6A7ACAD061}" type="sibTrans" cxnId="{7CF25F9E-6B2D-473E-B073-11982859EB24}">
      <dgm:prSet/>
      <dgm:spPr/>
      <dgm:t>
        <a:bodyPr/>
        <a:lstStyle/>
        <a:p>
          <a:endParaRPr lang="en-US"/>
        </a:p>
      </dgm:t>
    </dgm:pt>
    <dgm:pt modelId="{1E29FBF0-DE1D-4EF9-8FEC-C4C62CF47E48}">
      <dgm:prSet/>
      <dgm:spPr/>
      <dgm:t>
        <a:bodyPr/>
        <a:lstStyle/>
        <a:p>
          <a:pPr>
            <a:defRPr b="1"/>
          </a:pPr>
          <a:r>
            <a:rPr lang="en-US"/>
            <a:t>Influence Maximisation is the process in which we extract k nodes that offer us the most interaction or product adoption.</a:t>
          </a:r>
        </a:p>
      </dgm:t>
    </dgm:pt>
    <dgm:pt modelId="{B32E4550-207E-406C-B042-0CB522BE475F}" type="parTrans" cxnId="{02368B54-77E5-452A-ACA3-E817A7670858}">
      <dgm:prSet/>
      <dgm:spPr/>
      <dgm:t>
        <a:bodyPr/>
        <a:lstStyle/>
        <a:p>
          <a:endParaRPr lang="en-US"/>
        </a:p>
      </dgm:t>
    </dgm:pt>
    <dgm:pt modelId="{BBBAB76E-6062-4C79-90C5-9E8B618D22C4}" type="sibTrans" cxnId="{02368B54-77E5-452A-ACA3-E817A7670858}">
      <dgm:prSet/>
      <dgm:spPr/>
      <dgm:t>
        <a:bodyPr/>
        <a:lstStyle/>
        <a:p>
          <a:endParaRPr lang="en-US"/>
        </a:p>
      </dgm:t>
    </dgm:pt>
    <dgm:pt modelId="{D12936BE-DB95-4A68-9EBE-F5B1519A0A82}">
      <dgm:prSet/>
      <dgm:spPr/>
      <dgm:t>
        <a:bodyPr/>
        <a:lstStyle/>
        <a:p>
          <a:pPr>
            <a:defRPr b="1"/>
          </a:pPr>
          <a:r>
            <a:rPr lang="en-US"/>
            <a:t>In this report, we will look into a model called </a:t>
          </a:r>
          <a:r>
            <a:rPr lang="en-US" b="1"/>
            <a:t>“PSAIIM” </a:t>
          </a:r>
          <a:r>
            <a:rPr lang="en-US"/>
            <a:t>to calculate influence; it utilizes two variables:</a:t>
          </a:r>
        </a:p>
      </dgm:t>
    </dgm:pt>
    <dgm:pt modelId="{BA3ADFF5-A426-418A-A28E-599858099BE2}" type="parTrans" cxnId="{331F9016-B993-4739-8448-3883B85A962E}">
      <dgm:prSet/>
      <dgm:spPr/>
      <dgm:t>
        <a:bodyPr/>
        <a:lstStyle/>
        <a:p>
          <a:endParaRPr lang="en-US"/>
        </a:p>
      </dgm:t>
    </dgm:pt>
    <dgm:pt modelId="{6A41F5EE-273D-4C6E-A6C6-14F0A349F222}" type="sibTrans" cxnId="{331F9016-B993-4739-8448-3883B85A962E}">
      <dgm:prSet/>
      <dgm:spPr/>
      <dgm:t>
        <a:bodyPr/>
        <a:lstStyle/>
        <a:p>
          <a:endParaRPr lang="en-US"/>
        </a:p>
      </dgm:t>
    </dgm:pt>
    <dgm:pt modelId="{5AEF8B04-9CF5-4C7A-8174-D132D9C5B3DA}">
      <dgm:prSet/>
      <dgm:spPr/>
      <dgm:t>
        <a:bodyPr/>
        <a:lstStyle/>
        <a:p>
          <a:r>
            <a:rPr lang="en-US"/>
            <a:t>User Interest</a:t>
          </a:r>
        </a:p>
      </dgm:t>
    </dgm:pt>
    <dgm:pt modelId="{02D2A184-13EE-4D39-92DC-CD5297471C8F}" type="parTrans" cxnId="{8F806280-0837-4315-9438-F62D8D4ECDD3}">
      <dgm:prSet/>
      <dgm:spPr/>
      <dgm:t>
        <a:bodyPr/>
        <a:lstStyle/>
        <a:p>
          <a:endParaRPr lang="en-US"/>
        </a:p>
      </dgm:t>
    </dgm:pt>
    <dgm:pt modelId="{4508A4C3-CDC2-4493-A34E-D178AD42D262}" type="sibTrans" cxnId="{8F806280-0837-4315-9438-F62D8D4ECDD3}">
      <dgm:prSet/>
      <dgm:spPr/>
      <dgm:t>
        <a:bodyPr/>
        <a:lstStyle/>
        <a:p>
          <a:endParaRPr lang="en-US"/>
        </a:p>
      </dgm:t>
    </dgm:pt>
    <dgm:pt modelId="{032BD3C4-BBD8-4789-AF19-644D9332D307}">
      <dgm:prSet/>
      <dgm:spPr/>
      <dgm:t>
        <a:bodyPr/>
        <a:lstStyle/>
        <a:p>
          <a:r>
            <a:rPr lang="en-US"/>
            <a:t>Dynamically Weighted Social Interactions</a:t>
          </a:r>
        </a:p>
      </dgm:t>
    </dgm:pt>
    <dgm:pt modelId="{B4A26010-AB0C-4590-86A9-967D4FD6B67A}" type="parTrans" cxnId="{207D5A1C-8760-48E9-9075-1ECD4F9FCA2F}">
      <dgm:prSet/>
      <dgm:spPr/>
      <dgm:t>
        <a:bodyPr/>
        <a:lstStyle/>
        <a:p>
          <a:endParaRPr lang="en-US"/>
        </a:p>
      </dgm:t>
    </dgm:pt>
    <dgm:pt modelId="{62EE3781-9180-4EA6-88F4-F94E422F96F2}" type="sibTrans" cxnId="{207D5A1C-8760-48E9-9075-1ECD4F9FCA2F}">
      <dgm:prSet/>
      <dgm:spPr/>
      <dgm:t>
        <a:bodyPr/>
        <a:lstStyle/>
        <a:p>
          <a:endParaRPr lang="en-US"/>
        </a:p>
      </dgm:t>
    </dgm:pt>
    <dgm:pt modelId="{3A0EE50A-2B08-4440-A590-27770C21F8CA}">
      <dgm:prSet/>
      <dgm:spPr/>
      <dgm:t>
        <a:bodyPr/>
        <a:lstStyle/>
        <a:p>
          <a:pPr>
            <a:defRPr b="1"/>
          </a:pPr>
          <a:r>
            <a:rPr lang="en-US"/>
            <a:t>Influence Maximisation is used in fields like digital marketing, tracking news, political movements and epidemic outbreaks.</a:t>
          </a:r>
        </a:p>
      </dgm:t>
    </dgm:pt>
    <dgm:pt modelId="{C5FE4AEF-10AB-42AF-8AE1-6646B7F57014}" type="parTrans" cxnId="{65C2E5EC-F54D-4AD3-AB7B-18EC0905495D}">
      <dgm:prSet/>
      <dgm:spPr/>
      <dgm:t>
        <a:bodyPr/>
        <a:lstStyle/>
        <a:p>
          <a:endParaRPr lang="en-US"/>
        </a:p>
      </dgm:t>
    </dgm:pt>
    <dgm:pt modelId="{F51AED58-FE4E-48B6-996A-9D082598E959}" type="sibTrans" cxnId="{65C2E5EC-F54D-4AD3-AB7B-18EC0905495D}">
      <dgm:prSet/>
      <dgm:spPr/>
      <dgm:t>
        <a:bodyPr/>
        <a:lstStyle/>
        <a:p>
          <a:endParaRPr lang="en-US"/>
        </a:p>
      </dgm:t>
    </dgm:pt>
    <dgm:pt modelId="{FDD4B820-1B9E-42A4-BD4B-31B66C0FCB7F}" type="pres">
      <dgm:prSet presAssocID="{7236C09C-21AC-471A-B556-FC768B230AB1}" presName="root" presStyleCnt="0">
        <dgm:presLayoutVars>
          <dgm:dir/>
          <dgm:resizeHandles val="exact"/>
        </dgm:presLayoutVars>
      </dgm:prSet>
      <dgm:spPr/>
    </dgm:pt>
    <dgm:pt modelId="{6F2EC8EF-3547-47EF-AB29-D9FF59F440FF}" type="pres">
      <dgm:prSet presAssocID="{DD506F73-375F-46BB-9CB0-9459CC70F653}" presName="compNode" presStyleCnt="0"/>
      <dgm:spPr/>
    </dgm:pt>
    <dgm:pt modelId="{F7394DB1-5DD7-4551-9573-7CF6FF9891C1}" type="pres">
      <dgm:prSet presAssocID="{DD506F73-375F-46BB-9CB0-9459CC70F65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ions"/>
        </a:ext>
      </dgm:extLst>
    </dgm:pt>
    <dgm:pt modelId="{9BBF9C2A-29C4-418F-B273-8FD56A41FE6F}" type="pres">
      <dgm:prSet presAssocID="{DD506F73-375F-46BB-9CB0-9459CC70F653}" presName="iconSpace" presStyleCnt="0"/>
      <dgm:spPr/>
    </dgm:pt>
    <dgm:pt modelId="{9B24AEFC-0F4B-4B1E-BDD3-38E77474CB8A}" type="pres">
      <dgm:prSet presAssocID="{DD506F73-375F-46BB-9CB0-9459CC70F653}" presName="parTx" presStyleLbl="revTx" presStyleIdx="0" presStyleCnt="8">
        <dgm:presLayoutVars>
          <dgm:chMax val="0"/>
          <dgm:chPref val="0"/>
        </dgm:presLayoutVars>
      </dgm:prSet>
      <dgm:spPr/>
    </dgm:pt>
    <dgm:pt modelId="{37944DD2-F8F6-4644-81EE-60E1672D4C16}" type="pres">
      <dgm:prSet presAssocID="{DD506F73-375F-46BB-9CB0-9459CC70F653}" presName="txSpace" presStyleCnt="0"/>
      <dgm:spPr/>
    </dgm:pt>
    <dgm:pt modelId="{1AB0BE97-B985-4FC6-ACBA-1001608BE0A8}" type="pres">
      <dgm:prSet presAssocID="{DD506F73-375F-46BB-9CB0-9459CC70F653}" presName="desTx" presStyleLbl="revTx" presStyleIdx="1" presStyleCnt="8">
        <dgm:presLayoutVars/>
      </dgm:prSet>
      <dgm:spPr/>
    </dgm:pt>
    <dgm:pt modelId="{C6E2C57C-7E34-495E-BB26-DD187C9007CC}" type="pres">
      <dgm:prSet presAssocID="{2A130DF9-342A-400F-9096-5C6A7ACAD061}" presName="sibTrans" presStyleCnt="0"/>
      <dgm:spPr/>
    </dgm:pt>
    <dgm:pt modelId="{32C096A5-A83A-456D-8E79-64D695AF9CFF}" type="pres">
      <dgm:prSet presAssocID="{1E29FBF0-DE1D-4EF9-8FEC-C4C62CF47E48}" presName="compNode" presStyleCnt="0"/>
      <dgm:spPr/>
    </dgm:pt>
    <dgm:pt modelId="{9527C8CD-A31E-4102-8C2A-92011FEC07E1}" type="pres">
      <dgm:prSet presAssocID="{1E29FBF0-DE1D-4EF9-8FEC-C4C62CF47E4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861E142F-86E0-43F9-8941-4BE92CF64825}" type="pres">
      <dgm:prSet presAssocID="{1E29FBF0-DE1D-4EF9-8FEC-C4C62CF47E48}" presName="iconSpace" presStyleCnt="0"/>
      <dgm:spPr/>
    </dgm:pt>
    <dgm:pt modelId="{98C1529B-068F-4D10-BEA1-18C8C3E16C45}" type="pres">
      <dgm:prSet presAssocID="{1E29FBF0-DE1D-4EF9-8FEC-C4C62CF47E48}" presName="parTx" presStyleLbl="revTx" presStyleIdx="2" presStyleCnt="8">
        <dgm:presLayoutVars>
          <dgm:chMax val="0"/>
          <dgm:chPref val="0"/>
        </dgm:presLayoutVars>
      </dgm:prSet>
      <dgm:spPr/>
    </dgm:pt>
    <dgm:pt modelId="{961474F5-98D0-4EE8-92E6-6EAC027C86D2}" type="pres">
      <dgm:prSet presAssocID="{1E29FBF0-DE1D-4EF9-8FEC-C4C62CF47E48}" presName="txSpace" presStyleCnt="0"/>
      <dgm:spPr/>
    </dgm:pt>
    <dgm:pt modelId="{0D4403BD-D990-4F96-A787-9C230564F64D}" type="pres">
      <dgm:prSet presAssocID="{1E29FBF0-DE1D-4EF9-8FEC-C4C62CF47E48}" presName="desTx" presStyleLbl="revTx" presStyleIdx="3" presStyleCnt="8">
        <dgm:presLayoutVars/>
      </dgm:prSet>
      <dgm:spPr/>
    </dgm:pt>
    <dgm:pt modelId="{A6FB218C-D662-445F-8A15-45103A711049}" type="pres">
      <dgm:prSet presAssocID="{BBBAB76E-6062-4C79-90C5-9E8B618D22C4}" presName="sibTrans" presStyleCnt="0"/>
      <dgm:spPr/>
    </dgm:pt>
    <dgm:pt modelId="{B78BABCC-A01D-49A3-814E-B6049977ABF5}" type="pres">
      <dgm:prSet presAssocID="{D12936BE-DB95-4A68-9EBE-F5B1519A0A82}" presName="compNode" presStyleCnt="0"/>
      <dgm:spPr/>
    </dgm:pt>
    <dgm:pt modelId="{7CB6DADE-78CA-431C-8BEC-E4E13724A6F7}" type="pres">
      <dgm:prSet presAssocID="{D12936BE-DB95-4A68-9EBE-F5B1519A0A8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8F5E9880-F875-4FBC-B5DE-6D61FB1F4F6B}" type="pres">
      <dgm:prSet presAssocID="{D12936BE-DB95-4A68-9EBE-F5B1519A0A82}" presName="iconSpace" presStyleCnt="0"/>
      <dgm:spPr/>
    </dgm:pt>
    <dgm:pt modelId="{AB5150CE-3AC3-4AC4-B2D9-7A94B7561580}" type="pres">
      <dgm:prSet presAssocID="{D12936BE-DB95-4A68-9EBE-F5B1519A0A82}" presName="parTx" presStyleLbl="revTx" presStyleIdx="4" presStyleCnt="8">
        <dgm:presLayoutVars>
          <dgm:chMax val="0"/>
          <dgm:chPref val="0"/>
        </dgm:presLayoutVars>
      </dgm:prSet>
      <dgm:spPr/>
    </dgm:pt>
    <dgm:pt modelId="{05E811D0-0F0C-4ACF-9E19-771BA3A080EA}" type="pres">
      <dgm:prSet presAssocID="{D12936BE-DB95-4A68-9EBE-F5B1519A0A82}" presName="txSpace" presStyleCnt="0"/>
      <dgm:spPr/>
    </dgm:pt>
    <dgm:pt modelId="{F73C4979-5690-4E15-92E8-39A663391B31}" type="pres">
      <dgm:prSet presAssocID="{D12936BE-DB95-4A68-9EBE-F5B1519A0A82}" presName="desTx" presStyleLbl="revTx" presStyleIdx="5" presStyleCnt="8">
        <dgm:presLayoutVars/>
      </dgm:prSet>
      <dgm:spPr/>
    </dgm:pt>
    <dgm:pt modelId="{85E22D2B-E08F-450A-8409-8E8DE80C6F07}" type="pres">
      <dgm:prSet presAssocID="{6A41F5EE-273D-4C6E-A6C6-14F0A349F222}" presName="sibTrans" presStyleCnt="0"/>
      <dgm:spPr/>
    </dgm:pt>
    <dgm:pt modelId="{8342BB93-A424-45CA-9BFA-96D12660F7F6}" type="pres">
      <dgm:prSet presAssocID="{3A0EE50A-2B08-4440-A590-27770C21F8CA}" presName="compNode" presStyleCnt="0"/>
      <dgm:spPr/>
    </dgm:pt>
    <dgm:pt modelId="{5F33D418-127C-4259-BB31-0F45E03119FF}" type="pres">
      <dgm:prSet presAssocID="{3A0EE50A-2B08-4440-A590-27770C21F8C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wspaper"/>
        </a:ext>
      </dgm:extLst>
    </dgm:pt>
    <dgm:pt modelId="{FC82FD80-500E-4CAA-BEBD-9F73C53F3972}" type="pres">
      <dgm:prSet presAssocID="{3A0EE50A-2B08-4440-A590-27770C21F8CA}" presName="iconSpace" presStyleCnt="0"/>
      <dgm:spPr/>
    </dgm:pt>
    <dgm:pt modelId="{245F7DF8-C0B2-4F7B-9C8F-058BB2C9BCCB}" type="pres">
      <dgm:prSet presAssocID="{3A0EE50A-2B08-4440-A590-27770C21F8CA}" presName="parTx" presStyleLbl="revTx" presStyleIdx="6" presStyleCnt="8">
        <dgm:presLayoutVars>
          <dgm:chMax val="0"/>
          <dgm:chPref val="0"/>
        </dgm:presLayoutVars>
      </dgm:prSet>
      <dgm:spPr/>
    </dgm:pt>
    <dgm:pt modelId="{17407C5E-E680-4910-A46C-E01F08BB3A21}" type="pres">
      <dgm:prSet presAssocID="{3A0EE50A-2B08-4440-A590-27770C21F8CA}" presName="txSpace" presStyleCnt="0"/>
      <dgm:spPr/>
    </dgm:pt>
    <dgm:pt modelId="{13C4ECBA-D0B0-4ACD-B3A0-622A5C6B6167}" type="pres">
      <dgm:prSet presAssocID="{3A0EE50A-2B08-4440-A590-27770C21F8CA}" presName="desTx" presStyleLbl="revTx" presStyleIdx="7" presStyleCnt="8">
        <dgm:presLayoutVars/>
      </dgm:prSet>
      <dgm:spPr/>
    </dgm:pt>
  </dgm:ptLst>
  <dgm:cxnLst>
    <dgm:cxn modelId="{331F9016-B993-4739-8448-3883B85A962E}" srcId="{7236C09C-21AC-471A-B556-FC768B230AB1}" destId="{D12936BE-DB95-4A68-9EBE-F5B1519A0A82}" srcOrd="2" destOrd="0" parTransId="{BA3ADFF5-A426-418A-A28E-599858099BE2}" sibTransId="{6A41F5EE-273D-4C6E-A6C6-14F0A349F222}"/>
    <dgm:cxn modelId="{97AA2919-4904-4820-AF6A-630F6D46E4F6}" type="presOf" srcId="{1E29FBF0-DE1D-4EF9-8FEC-C4C62CF47E48}" destId="{98C1529B-068F-4D10-BEA1-18C8C3E16C45}" srcOrd="0" destOrd="0" presId="urn:microsoft.com/office/officeart/2018/2/layout/IconLabelDescriptionList"/>
    <dgm:cxn modelId="{207D5A1C-8760-48E9-9075-1ECD4F9FCA2F}" srcId="{D12936BE-DB95-4A68-9EBE-F5B1519A0A82}" destId="{032BD3C4-BBD8-4789-AF19-644D9332D307}" srcOrd="1" destOrd="0" parTransId="{B4A26010-AB0C-4590-86A9-967D4FD6B67A}" sibTransId="{62EE3781-9180-4EA6-88F4-F94E422F96F2}"/>
    <dgm:cxn modelId="{418E7963-9EAC-4CA5-B052-7FCC95D92E85}" type="presOf" srcId="{5AEF8B04-9CF5-4C7A-8174-D132D9C5B3DA}" destId="{F73C4979-5690-4E15-92E8-39A663391B31}" srcOrd="0" destOrd="0" presId="urn:microsoft.com/office/officeart/2018/2/layout/IconLabelDescriptionList"/>
    <dgm:cxn modelId="{94088C63-E3B3-4202-8A87-97A6822F1177}" type="presOf" srcId="{D12936BE-DB95-4A68-9EBE-F5B1519A0A82}" destId="{AB5150CE-3AC3-4AC4-B2D9-7A94B7561580}" srcOrd="0" destOrd="0" presId="urn:microsoft.com/office/officeart/2018/2/layout/IconLabelDescriptionList"/>
    <dgm:cxn modelId="{144F336E-D257-4DF9-9A74-F5A97F8B2F6F}" type="presOf" srcId="{7236C09C-21AC-471A-B556-FC768B230AB1}" destId="{FDD4B820-1B9E-42A4-BD4B-31B66C0FCB7F}" srcOrd="0" destOrd="0" presId="urn:microsoft.com/office/officeart/2018/2/layout/IconLabelDescriptionList"/>
    <dgm:cxn modelId="{02368B54-77E5-452A-ACA3-E817A7670858}" srcId="{7236C09C-21AC-471A-B556-FC768B230AB1}" destId="{1E29FBF0-DE1D-4EF9-8FEC-C4C62CF47E48}" srcOrd="1" destOrd="0" parTransId="{B32E4550-207E-406C-B042-0CB522BE475F}" sibTransId="{BBBAB76E-6062-4C79-90C5-9E8B618D22C4}"/>
    <dgm:cxn modelId="{8F806280-0837-4315-9438-F62D8D4ECDD3}" srcId="{D12936BE-DB95-4A68-9EBE-F5B1519A0A82}" destId="{5AEF8B04-9CF5-4C7A-8174-D132D9C5B3DA}" srcOrd="0" destOrd="0" parTransId="{02D2A184-13EE-4D39-92DC-CD5297471C8F}" sibTransId="{4508A4C3-CDC2-4493-A34E-D178AD42D262}"/>
    <dgm:cxn modelId="{7CF25F9E-6B2D-473E-B073-11982859EB24}" srcId="{7236C09C-21AC-471A-B556-FC768B230AB1}" destId="{DD506F73-375F-46BB-9CB0-9459CC70F653}" srcOrd="0" destOrd="0" parTransId="{46BE5F47-2D4B-4969-ACD1-B0C1094DC7E7}" sibTransId="{2A130DF9-342A-400F-9096-5C6A7ACAD061}"/>
    <dgm:cxn modelId="{EB9E68AB-A9C3-4A49-BA4C-5F605F506913}" type="presOf" srcId="{3A0EE50A-2B08-4440-A590-27770C21F8CA}" destId="{245F7DF8-C0B2-4F7B-9C8F-058BB2C9BCCB}" srcOrd="0" destOrd="0" presId="urn:microsoft.com/office/officeart/2018/2/layout/IconLabelDescriptionList"/>
    <dgm:cxn modelId="{683772AB-CAFB-41F9-820C-4E85B8D2EF16}" type="presOf" srcId="{DD506F73-375F-46BB-9CB0-9459CC70F653}" destId="{9B24AEFC-0F4B-4B1E-BDD3-38E77474CB8A}" srcOrd="0" destOrd="0" presId="urn:microsoft.com/office/officeart/2018/2/layout/IconLabelDescriptionList"/>
    <dgm:cxn modelId="{65C2E5EC-F54D-4AD3-AB7B-18EC0905495D}" srcId="{7236C09C-21AC-471A-B556-FC768B230AB1}" destId="{3A0EE50A-2B08-4440-A590-27770C21F8CA}" srcOrd="3" destOrd="0" parTransId="{C5FE4AEF-10AB-42AF-8AE1-6646B7F57014}" sibTransId="{F51AED58-FE4E-48B6-996A-9D082598E959}"/>
    <dgm:cxn modelId="{979A96F3-E10D-4A0A-8326-B87CE7E0B90E}" type="presOf" srcId="{032BD3C4-BBD8-4789-AF19-644D9332D307}" destId="{F73C4979-5690-4E15-92E8-39A663391B31}" srcOrd="0" destOrd="1" presId="urn:microsoft.com/office/officeart/2018/2/layout/IconLabelDescriptionList"/>
    <dgm:cxn modelId="{AFB05172-B617-406E-A092-92DF68690B31}" type="presParOf" srcId="{FDD4B820-1B9E-42A4-BD4B-31B66C0FCB7F}" destId="{6F2EC8EF-3547-47EF-AB29-D9FF59F440FF}" srcOrd="0" destOrd="0" presId="urn:microsoft.com/office/officeart/2018/2/layout/IconLabelDescriptionList"/>
    <dgm:cxn modelId="{8DE82E72-86E5-4975-8E78-E5E54ED39DC1}" type="presParOf" srcId="{6F2EC8EF-3547-47EF-AB29-D9FF59F440FF}" destId="{F7394DB1-5DD7-4551-9573-7CF6FF9891C1}" srcOrd="0" destOrd="0" presId="urn:microsoft.com/office/officeart/2018/2/layout/IconLabelDescriptionList"/>
    <dgm:cxn modelId="{A5087C67-49E5-44D6-B18F-DA8FAD2C3BDD}" type="presParOf" srcId="{6F2EC8EF-3547-47EF-AB29-D9FF59F440FF}" destId="{9BBF9C2A-29C4-418F-B273-8FD56A41FE6F}" srcOrd="1" destOrd="0" presId="urn:microsoft.com/office/officeart/2018/2/layout/IconLabelDescriptionList"/>
    <dgm:cxn modelId="{07E8FA6B-41EA-4DBF-8018-C005D3699F47}" type="presParOf" srcId="{6F2EC8EF-3547-47EF-AB29-D9FF59F440FF}" destId="{9B24AEFC-0F4B-4B1E-BDD3-38E77474CB8A}" srcOrd="2" destOrd="0" presId="urn:microsoft.com/office/officeart/2018/2/layout/IconLabelDescriptionList"/>
    <dgm:cxn modelId="{13E4DC93-9FEA-4091-A330-B1EB10D2E5C3}" type="presParOf" srcId="{6F2EC8EF-3547-47EF-AB29-D9FF59F440FF}" destId="{37944DD2-F8F6-4644-81EE-60E1672D4C16}" srcOrd="3" destOrd="0" presId="urn:microsoft.com/office/officeart/2018/2/layout/IconLabelDescriptionList"/>
    <dgm:cxn modelId="{7F475943-E93B-4325-A34D-431DEA6B43D0}" type="presParOf" srcId="{6F2EC8EF-3547-47EF-AB29-D9FF59F440FF}" destId="{1AB0BE97-B985-4FC6-ACBA-1001608BE0A8}" srcOrd="4" destOrd="0" presId="urn:microsoft.com/office/officeart/2018/2/layout/IconLabelDescriptionList"/>
    <dgm:cxn modelId="{91A07B57-E878-42F3-97A7-1B00ADC6D1E4}" type="presParOf" srcId="{FDD4B820-1B9E-42A4-BD4B-31B66C0FCB7F}" destId="{C6E2C57C-7E34-495E-BB26-DD187C9007CC}" srcOrd="1" destOrd="0" presId="urn:microsoft.com/office/officeart/2018/2/layout/IconLabelDescriptionList"/>
    <dgm:cxn modelId="{18D340C6-61A6-4AAE-A9F3-DEFEF6351489}" type="presParOf" srcId="{FDD4B820-1B9E-42A4-BD4B-31B66C0FCB7F}" destId="{32C096A5-A83A-456D-8E79-64D695AF9CFF}" srcOrd="2" destOrd="0" presId="urn:microsoft.com/office/officeart/2018/2/layout/IconLabelDescriptionList"/>
    <dgm:cxn modelId="{A12AC2FB-8CD5-4990-81CA-F442BEA8F6C4}" type="presParOf" srcId="{32C096A5-A83A-456D-8E79-64D695AF9CFF}" destId="{9527C8CD-A31E-4102-8C2A-92011FEC07E1}" srcOrd="0" destOrd="0" presId="urn:microsoft.com/office/officeart/2018/2/layout/IconLabelDescriptionList"/>
    <dgm:cxn modelId="{6F80B7D5-A2A6-47F8-A50C-7658EC2CFB5D}" type="presParOf" srcId="{32C096A5-A83A-456D-8E79-64D695AF9CFF}" destId="{861E142F-86E0-43F9-8941-4BE92CF64825}" srcOrd="1" destOrd="0" presId="urn:microsoft.com/office/officeart/2018/2/layout/IconLabelDescriptionList"/>
    <dgm:cxn modelId="{7900523B-1590-47B5-A5FA-0C8CD63BD794}" type="presParOf" srcId="{32C096A5-A83A-456D-8E79-64D695AF9CFF}" destId="{98C1529B-068F-4D10-BEA1-18C8C3E16C45}" srcOrd="2" destOrd="0" presId="urn:microsoft.com/office/officeart/2018/2/layout/IconLabelDescriptionList"/>
    <dgm:cxn modelId="{3F675FA5-C261-4F87-BE2B-6E10034A3850}" type="presParOf" srcId="{32C096A5-A83A-456D-8E79-64D695AF9CFF}" destId="{961474F5-98D0-4EE8-92E6-6EAC027C86D2}" srcOrd="3" destOrd="0" presId="urn:microsoft.com/office/officeart/2018/2/layout/IconLabelDescriptionList"/>
    <dgm:cxn modelId="{98B3041E-050C-404B-AA68-25DC0966EBD8}" type="presParOf" srcId="{32C096A5-A83A-456D-8E79-64D695AF9CFF}" destId="{0D4403BD-D990-4F96-A787-9C230564F64D}" srcOrd="4" destOrd="0" presId="urn:microsoft.com/office/officeart/2018/2/layout/IconLabelDescriptionList"/>
    <dgm:cxn modelId="{03BFF3FF-4E63-428A-ABCE-6B49269924B6}" type="presParOf" srcId="{FDD4B820-1B9E-42A4-BD4B-31B66C0FCB7F}" destId="{A6FB218C-D662-445F-8A15-45103A711049}" srcOrd="3" destOrd="0" presId="urn:microsoft.com/office/officeart/2018/2/layout/IconLabelDescriptionList"/>
    <dgm:cxn modelId="{4DAD0801-504D-4B48-8E62-8E54D651ADE5}" type="presParOf" srcId="{FDD4B820-1B9E-42A4-BD4B-31B66C0FCB7F}" destId="{B78BABCC-A01D-49A3-814E-B6049977ABF5}" srcOrd="4" destOrd="0" presId="urn:microsoft.com/office/officeart/2018/2/layout/IconLabelDescriptionList"/>
    <dgm:cxn modelId="{3E95D55F-F66E-4E97-9EC5-C2BE52471E2E}" type="presParOf" srcId="{B78BABCC-A01D-49A3-814E-B6049977ABF5}" destId="{7CB6DADE-78CA-431C-8BEC-E4E13724A6F7}" srcOrd="0" destOrd="0" presId="urn:microsoft.com/office/officeart/2018/2/layout/IconLabelDescriptionList"/>
    <dgm:cxn modelId="{DC8AC720-438C-45AC-BEE7-A600544C6BEF}" type="presParOf" srcId="{B78BABCC-A01D-49A3-814E-B6049977ABF5}" destId="{8F5E9880-F875-4FBC-B5DE-6D61FB1F4F6B}" srcOrd="1" destOrd="0" presId="urn:microsoft.com/office/officeart/2018/2/layout/IconLabelDescriptionList"/>
    <dgm:cxn modelId="{B21EDFEF-12AC-4F43-88F9-26DB080A6E76}" type="presParOf" srcId="{B78BABCC-A01D-49A3-814E-B6049977ABF5}" destId="{AB5150CE-3AC3-4AC4-B2D9-7A94B7561580}" srcOrd="2" destOrd="0" presId="urn:microsoft.com/office/officeart/2018/2/layout/IconLabelDescriptionList"/>
    <dgm:cxn modelId="{1E8E218B-4A5D-469E-93CD-0E377F7C3C07}" type="presParOf" srcId="{B78BABCC-A01D-49A3-814E-B6049977ABF5}" destId="{05E811D0-0F0C-4ACF-9E19-771BA3A080EA}" srcOrd="3" destOrd="0" presId="urn:microsoft.com/office/officeart/2018/2/layout/IconLabelDescriptionList"/>
    <dgm:cxn modelId="{17648820-69E9-46E3-A706-95152B70258F}" type="presParOf" srcId="{B78BABCC-A01D-49A3-814E-B6049977ABF5}" destId="{F73C4979-5690-4E15-92E8-39A663391B31}" srcOrd="4" destOrd="0" presId="urn:microsoft.com/office/officeart/2018/2/layout/IconLabelDescriptionList"/>
    <dgm:cxn modelId="{58D9EC7B-607E-4999-890A-D9C4E0D41D4A}" type="presParOf" srcId="{FDD4B820-1B9E-42A4-BD4B-31B66C0FCB7F}" destId="{85E22D2B-E08F-450A-8409-8E8DE80C6F07}" srcOrd="5" destOrd="0" presId="urn:microsoft.com/office/officeart/2018/2/layout/IconLabelDescriptionList"/>
    <dgm:cxn modelId="{3FFF5171-9A70-4363-B725-A9822F3C4985}" type="presParOf" srcId="{FDD4B820-1B9E-42A4-BD4B-31B66C0FCB7F}" destId="{8342BB93-A424-45CA-9BFA-96D12660F7F6}" srcOrd="6" destOrd="0" presId="urn:microsoft.com/office/officeart/2018/2/layout/IconLabelDescriptionList"/>
    <dgm:cxn modelId="{DFC57239-24BE-4AF9-BA59-68B8FA14FBB2}" type="presParOf" srcId="{8342BB93-A424-45CA-9BFA-96D12660F7F6}" destId="{5F33D418-127C-4259-BB31-0F45E03119FF}" srcOrd="0" destOrd="0" presId="urn:microsoft.com/office/officeart/2018/2/layout/IconLabelDescriptionList"/>
    <dgm:cxn modelId="{7D9EEF72-54A4-4A56-941E-88C7480B19AB}" type="presParOf" srcId="{8342BB93-A424-45CA-9BFA-96D12660F7F6}" destId="{FC82FD80-500E-4CAA-BEBD-9F73C53F3972}" srcOrd="1" destOrd="0" presId="urn:microsoft.com/office/officeart/2018/2/layout/IconLabelDescriptionList"/>
    <dgm:cxn modelId="{2EA4FD52-113C-40C1-B761-D3E8AB3A765D}" type="presParOf" srcId="{8342BB93-A424-45CA-9BFA-96D12660F7F6}" destId="{245F7DF8-C0B2-4F7B-9C8F-058BB2C9BCCB}" srcOrd="2" destOrd="0" presId="urn:microsoft.com/office/officeart/2018/2/layout/IconLabelDescriptionList"/>
    <dgm:cxn modelId="{1223C24E-DD69-4B34-A853-97D924E88F5F}" type="presParOf" srcId="{8342BB93-A424-45CA-9BFA-96D12660F7F6}" destId="{17407C5E-E680-4910-A46C-E01F08BB3A21}" srcOrd="3" destOrd="0" presId="urn:microsoft.com/office/officeart/2018/2/layout/IconLabelDescriptionList"/>
    <dgm:cxn modelId="{91B1717B-9252-4F9C-98FE-0CEE6C522C16}" type="presParOf" srcId="{8342BB93-A424-45CA-9BFA-96D12660F7F6}" destId="{13C4ECBA-D0B0-4ACD-B3A0-622A5C6B6167}"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AECBED-F5D2-46CB-AA8A-4F2345FC4AF4}"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043BD5D9-FEA4-42DE-A53A-C1187E61766A}">
      <dgm:prSet custT="1"/>
      <dgm:spPr/>
      <dgm:t>
        <a:bodyPr/>
        <a:lstStyle/>
        <a:p>
          <a:pPr algn="ctr">
            <a:lnSpc>
              <a:spcPct val="100000"/>
            </a:lnSpc>
            <a:defRPr cap="all"/>
          </a:pPr>
          <a:r>
            <a:rPr lang="en-US" sz="2000" dirty="0"/>
            <a:t>taking advantage of parallelized architecture and algorithms that allow us to divide and conquer tasks.</a:t>
          </a:r>
        </a:p>
      </dgm:t>
    </dgm:pt>
    <dgm:pt modelId="{2E08B0DE-FE28-4FE5-8FC8-61663F70D987}" type="parTrans" cxnId="{82276644-600F-4911-91A9-06C53B20C1FC}">
      <dgm:prSet/>
      <dgm:spPr/>
      <dgm:t>
        <a:bodyPr/>
        <a:lstStyle/>
        <a:p>
          <a:endParaRPr lang="en-US"/>
        </a:p>
      </dgm:t>
    </dgm:pt>
    <dgm:pt modelId="{EAFDBAB2-812F-420B-8FD4-79C7CCFB3D08}" type="sibTrans" cxnId="{82276644-600F-4911-91A9-06C53B20C1FC}">
      <dgm:prSet/>
      <dgm:spPr/>
      <dgm:t>
        <a:bodyPr/>
        <a:lstStyle/>
        <a:p>
          <a:endParaRPr lang="en-US"/>
        </a:p>
      </dgm:t>
    </dgm:pt>
    <dgm:pt modelId="{61B05841-E180-4AF3-B883-AE196AE103B0}">
      <dgm:prSet custT="1"/>
      <dgm:spPr/>
      <dgm:t>
        <a:bodyPr/>
        <a:lstStyle/>
        <a:p>
          <a:pPr>
            <a:lnSpc>
              <a:spcPct val="100000"/>
            </a:lnSpc>
            <a:defRPr cap="all"/>
          </a:pPr>
          <a:r>
            <a:rPr lang="en-US" sz="2000" dirty="0"/>
            <a:t>Instead of computing whole networks, we divide the network into strongly knit communities.</a:t>
          </a:r>
        </a:p>
      </dgm:t>
    </dgm:pt>
    <dgm:pt modelId="{C7C86796-9725-42CB-8333-A05E51701801}" type="parTrans" cxnId="{9824B82F-69B5-4F14-874C-919DA7CD7D33}">
      <dgm:prSet/>
      <dgm:spPr/>
      <dgm:t>
        <a:bodyPr/>
        <a:lstStyle/>
        <a:p>
          <a:endParaRPr lang="en-US"/>
        </a:p>
      </dgm:t>
    </dgm:pt>
    <dgm:pt modelId="{5EBFAA87-DB13-4181-8C9E-A13172D8B3A1}" type="sibTrans" cxnId="{9824B82F-69B5-4F14-874C-919DA7CD7D33}">
      <dgm:prSet/>
      <dgm:spPr/>
      <dgm:t>
        <a:bodyPr/>
        <a:lstStyle/>
        <a:p>
          <a:endParaRPr lang="en-US"/>
        </a:p>
      </dgm:t>
    </dgm:pt>
    <dgm:pt modelId="{FD07877E-48A7-40C3-8CE8-ED9F1A046090}" type="pres">
      <dgm:prSet presAssocID="{76AECBED-F5D2-46CB-AA8A-4F2345FC4AF4}" presName="root" presStyleCnt="0">
        <dgm:presLayoutVars>
          <dgm:dir/>
          <dgm:resizeHandles val="exact"/>
        </dgm:presLayoutVars>
      </dgm:prSet>
      <dgm:spPr/>
    </dgm:pt>
    <dgm:pt modelId="{628D246E-0A19-4A42-AB7B-55E0507F0B88}" type="pres">
      <dgm:prSet presAssocID="{043BD5D9-FEA4-42DE-A53A-C1187E61766A}" presName="compNode" presStyleCnt="0"/>
      <dgm:spPr/>
    </dgm:pt>
    <dgm:pt modelId="{BFDD9D5A-3B2C-4C3E-86FE-53E08CEDE282}" type="pres">
      <dgm:prSet presAssocID="{043BD5D9-FEA4-42DE-A53A-C1187E61766A}" presName="iconBgRect" presStyleLbl="bgShp" presStyleIdx="0" presStyleCnt="2"/>
      <dgm:spPr/>
    </dgm:pt>
    <dgm:pt modelId="{FDCA0962-5426-411D-A36D-1FE460D2CDDB}" type="pres">
      <dgm:prSet presAssocID="{043BD5D9-FEA4-42DE-A53A-C1187E61766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5A96E626-0B61-4116-B0DE-F2332FD1E23F}" type="pres">
      <dgm:prSet presAssocID="{043BD5D9-FEA4-42DE-A53A-C1187E61766A}" presName="spaceRect" presStyleCnt="0"/>
      <dgm:spPr/>
    </dgm:pt>
    <dgm:pt modelId="{5B8D69E1-9EDD-4026-8437-15B6176BCD6E}" type="pres">
      <dgm:prSet presAssocID="{043BD5D9-FEA4-42DE-A53A-C1187E61766A}" presName="textRect" presStyleLbl="revTx" presStyleIdx="0" presStyleCnt="2">
        <dgm:presLayoutVars>
          <dgm:chMax val="1"/>
          <dgm:chPref val="1"/>
        </dgm:presLayoutVars>
      </dgm:prSet>
      <dgm:spPr/>
    </dgm:pt>
    <dgm:pt modelId="{AE6B1ED1-8923-470C-B04D-308636AB150A}" type="pres">
      <dgm:prSet presAssocID="{EAFDBAB2-812F-420B-8FD4-79C7CCFB3D08}" presName="sibTrans" presStyleCnt="0"/>
      <dgm:spPr/>
    </dgm:pt>
    <dgm:pt modelId="{C88E4E3F-AF25-47C8-BF64-138EC0787BFA}" type="pres">
      <dgm:prSet presAssocID="{61B05841-E180-4AF3-B883-AE196AE103B0}" presName="compNode" presStyleCnt="0"/>
      <dgm:spPr/>
    </dgm:pt>
    <dgm:pt modelId="{0D5AEE2E-85FD-4A45-B43B-F3CC4B5C1982}" type="pres">
      <dgm:prSet presAssocID="{61B05841-E180-4AF3-B883-AE196AE103B0}" presName="iconBgRect" presStyleLbl="bgShp" presStyleIdx="1" presStyleCnt="2"/>
      <dgm:spPr/>
    </dgm:pt>
    <dgm:pt modelId="{A1C4D7F4-41EA-40FA-A705-A25A3529013E}" type="pres">
      <dgm:prSet presAssocID="{61B05841-E180-4AF3-B883-AE196AE103B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4A180009-BA83-4F6A-A336-587762CBCC0D}" type="pres">
      <dgm:prSet presAssocID="{61B05841-E180-4AF3-B883-AE196AE103B0}" presName="spaceRect" presStyleCnt="0"/>
      <dgm:spPr/>
    </dgm:pt>
    <dgm:pt modelId="{1A4CAE17-9083-483D-9F40-073E9AACFD8E}" type="pres">
      <dgm:prSet presAssocID="{61B05841-E180-4AF3-B883-AE196AE103B0}" presName="textRect" presStyleLbl="revTx" presStyleIdx="1" presStyleCnt="2">
        <dgm:presLayoutVars>
          <dgm:chMax val="1"/>
          <dgm:chPref val="1"/>
        </dgm:presLayoutVars>
      </dgm:prSet>
      <dgm:spPr/>
    </dgm:pt>
  </dgm:ptLst>
  <dgm:cxnLst>
    <dgm:cxn modelId="{9824B82F-69B5-4F14-874C-919DA7CD7D33}" srcId="{76AECBED-F5D2-46CB-AA8A-4F2345FC4AF4}" destId="{61B05841-E180-4AF3-B883-AE196AE103B0}" srcOrd="1" destOrd="0" parTransId="{C7C86796-9725-42CB-8333-A05E51701801}" sibTransId="{5EBFAA87-DB13-4181-8C9E-A13172D8B3A1}"/>
    <dgm:cxn modelId="{507F0E64-432D-452C-87B5-E5604EDC2062}" type="presOf" srcId="{61B05841-E180-4AF3-B883-AE196AE103B0}" destId="{1A4CAE17-9083-483D-9F40-073E9AACFD8E}" srcOrd="0" destOrd="0" presId="urn:microsoft.com/office/officeart/2018/5/layout/IconCircleLabelList"/>
    <dgm:cxn modelId="{82276644-600F-4911-91A9-06C53B20C1FC}" srcId="{76AECBED-F5D2-46CB-AA8A-4F2345FC4AF4}" destId="{043BD5D9-FEA4-42DE-A53A-C1187E61766A}" srcOrd="0" destOrd="0" parTransId="{2E08B0DE-FE28-4FE5-8FC8-61663F70D987}" sibTransId="{EAFDBAB2-812F-420B-8FD4-79C7CCFB3D08}"/>
    <dgm:cxn modelId="{CA82E048-38C5-42DE-92FB-2A82C034BAED}" type="presOf" srcId="{043BD5D9-FEA4-42DE-A53A-C1187E61766A}" destId="{5B8D69E1-9EDD-4026-8437-15B6176BCD6E}" srcOrd="0" destOrd="0" presId="urn:microsoft.com/office/officeart/2018/5/layout/IconCircleLabelList"/>
    <dgm:cxn modelId="{792263A3-C5B4-4566-AAF7-8EDB6A77153E}" type="presOf" srcId="{76AECBED-F5D2-46CB-AA8A-4F2345FC4AF4}" destId="{FD07877E-48A7-40C3-8CE8-ED9F1A046090}" srcOrd="0" destOrd="0" presId="urn:microsoft.com/office/officeart/2018/5/layout/IconCircleLabelList"/>
    <dgm:cxn modelId="{A45B547D-1E49-4DAA-B238-B80E072919D5}" type="presParOf" srcId="{FD07877E-48A7-40C3-8CE8-ED9F1A046090}" destId="{628D246E-0A19-4A42-AB7B-55E0507F0B88}" srcOrd="0" destOrd="0" presId="urn:microsoft.com/office/officeart/2018/5/layout/IconCircleLabelList"/>
    <dgm:cxn modelId="{20E55778-1EB6-4192-A8F6-EFB624FC7B14}" type="presParOf" srcId="{628D246E-0A19-4A42-AB7B-55E0507F0B88}" destId="{BFDD9D5A-3B2C-4C3E-86FE-53E08CEDE282}" srcOrd="0" destOrd="0" presId="urn:microsoft.com/office/officeart/2018/5/layout/IconCircleLabelList"/>
    <dgm:cxn modelId="{64786D8B-E432-4FF5-8111-9E9CE06AD343}" type="presParOf" srcId="{628D246E-0A19-4A42-AB7B-55E0507F0B88}" destId="{FDCA0962-5426-411D-A36D-1FE460D2CDDB}" srcOrd="1" destOrd="0" presId="urn:microsoft.com/office/officeart/2018/5/layout/IconCircleLabelList"/>
    <dgm:cxn modelId="{E8F3D0E0-96F4-46B6-A9AB-CAAFCBFB1AA7}" type="presParOf" srcId="{628D246E-0A19-4A42-AB7B-55E0507F0B88}" destId="{5A96E626-0B61-4116-B0DE-F2332FD1E23F}" srcOrd="2" destOrd="0" presId="urn:microsoft.com/office/officeart/2018/5/layout/IconCircleLabelList"/>
    <dgm:cxn modelId="{B3CF4C6A-5A36-44ED-BE7B-4F1B9AFDDFF6}" type="presParOf" srcId="{628D246E-0A19-4A42-AB7B-55E0507F0B88}" destId="{5B8D69E1-9EDD-4026-8437-15B6176BCD6E}" srcOrd="3" destOrd="0" presId="urn:microsoft.com/office/officeart/2018/5/layout/IconCircleLabelList"/>
    <dgm:cxn modelId="{6DFCDCAD-EF08-4948-8712-DD7BF9939861}" type="presParOf" srcId="{FD07877E-48A7-40C3-8CE8-ED9F1A046090}" destId="{AE6B1ED1-8923-470C-B04D-308636AB150A}" srcOrd="1" destOrd="0" presId="urn:microsoft.com/office/officeart/2018/5/layout/IconCircleLabelList"/>
    <dgm:cxn modelId="{00EA59C7-D2BC-47A3-AAFE-3645BF43E118}" type="presParOf" srcId="{FD07877E-48A7-40C3-8CE8-ED9F1A046090}" destId="{C88E4E3F-AF25-47C8-BF64-138EC0787BFA}" srcOrd="2" destOrd="0" presId="urn:microsoft.com/office/officeart/2018/5/layout/IconCircleLabelList"/>
    <dgm:cxn modelId="{709E0C12-EF6C-4917-90C4-BBD44F82A8BB}" type="presParOf" srcId="{C88E4E3F-AF25-47C8-BF64-138EC0787BFA}" destId="{0D5AEE2E-85FD-4A45-B43B-F3CC4B5C1982}" srcOrd="0" destOrd="0" presId="urn:microsoft.com/office/officeart/2018/5/layout/IconCircleLabelList"/>
    <dgm:cxn modelId="{CD1CEDB9-9C5E-4D4D-AF13-233F6E5B2D31}" type="presParOf" srcId="{C88E4E3F-AF25-47C8-BF64-138EC0787BFA}" destId="{A1C4D7F4-41EA-40FA-A705-A25A3529013E}" srcOrd="1" destOrd="0" presId="urn:microsoft.com/office/officeart/2018/5/layout/IconCircleLabelList"/>
    <dgm:cxn modelId="{982B73EA-5AFB-4116-BBFE-788175F19627}" type="presParOf" srcId="{C88E4E3F-AF25-47C8-BF64-138EC0787BFA}" destId="{4A180009-BA83-4F6A-A336-587762CBCC0D}" srcOrd="2" destOrd="0" presId="urn:microsoft.com/office/officeart/2018/5/layout/IconCircleLabelList"/>
    <dgm:cxn modelId="{1A4C4E0B-BFD7-46DC-AE58-55E366D1920B}" type="presParOf" srcId="{C88E4E3F-AF25-47C8-BF64-138EC0787BFA}" destId="{1A4CAE17-9083-483D-9F40-073E9AACFD8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D5FE63-145C-4666-AA4C-61DB984A0EDF}"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E366965-D556-4657-86F3-EAC0FC95B1ED}">
      <dgm:prSet/>
      <dgm:spPr/>
      <dgm:t>
        <a:bodyPr/>
        <a:lstStyle/>
        <a:p>
          <a:pPr>
            <a:defRPr b="1"/>
          </a:pPr>
          <a:r>
            <a:rPr lang="en-US" dirty="0"/>
            <a:t>Social Behavior: </a:t>
          </a:r>
        </a:p>
      </dgm:t>
    </dgm:pt>
    <dgm:pt modelId="{1D8AE976-0A96-4F11-A0FA-EB3B3A317353}" type="parTrans" cxnId="{80D794E7-84D8-4ABD-A5B6-AC085A49C232}">
      <dgm:prSet/>
      <dgm:spPr/>
      <dgm:t>
        <a:bodyPr/>
        <a:lstStyle/>
        <a:p>
          <a:endParaRPr lang="en-US"/>
        </a:p>
      </dgm:t>
    </dgm:pt>
    <dgm:pt modelId="{E36FD00E-DE6B-4D08-A411-E1A33A6236ED}" type="sibTrans" cxnId="{80D794E7-84D8-4ABD-A5B6-AC085A49C232}">
      <dgm:prSet/>
      <dgm:spPr/>
      <dgm:t>
        <a:bodyPr/>
        <a:lstStyle/>
        <a:p>
          <a:endParaRPr lang="en-US"/>
        </a:p>
      </dgm:t>
    </dgm:pt>
    <dgm:pt modelId="{6F65D4DA-BA79-444F-BC3A-88F92DDBA819}">
      <dgm:prSet/>
      <dgm:spPr/>
      <dgm:t>
        <a:bodyPr/>
        <a:lstStyle/>
        <a:p>
          <a:r>
            <a:rPr lang="en-US"/>
            <a:t>user interests + user interactive behavior</a:t>
          </a:r>
        </a:p>
      </dgm:t>
    </dgm:pt>
    <dgm:pt modelId="{1DB934ED-4CE4-4871-8D20-6833E02D04D6}" type="parTrans" cxnId="{40EB2948-412E-4C4F-9F92-3D5094939EF9}">
      <dgm:prSet/>
      <dgm:spPr/>
      <dgm:t>
        <a:bodyPr/>
        <a:lstStyle/>
        <a:p>
          <a:endParaRPr lang="en-US"/>
        </a:p>
      </dgm:t>
    </dgm:pt>
    <dgm:pt modelId="{51BA2A0D-22E8-40D2-BF9E-B8E12121174A}" type="sibTrans" cxnId="{40EB2948-412E-4C4F-9F92-3D5094939EF9}">
      <dgm:prSet/>
      <dgm:spPr/>
      <dgm:t>
        <a:bodyPr/>
        <a:lstStyle/>
        <a:p>
          <a:endParaRPr lang="en-US"/>
        </a:p>
      </dgm:t>
    </dgm:pt>
    <dgm:pt modelId="{A4B573CE-398F-47A9-BEEA-9D4984C9DFA3}">
      <dgm:prSet/>
      <dgm:spPr/>
      <dgm:t>
        <a:bodyPr/>
        <a:lstStyle/>
        <a:p>
          <a:pPr>
            <a:defRPr b="1"/>
          </a:pPr>
          <a:r>
            <a:rPr lang="en-US" dirty="0"/>
            <a:t>Influence-BFS Tree:</a:t>
          </a:r>
        </a:p>
      </dgm:t>
    </dgm:pt>
    <dgm:pt modelId="{58B50F1E-B176-44A6-9494-6E9F06EF9BA5}" type="parTrans" cxnId="{83748F44-3C80-4084-9821-58ECD94675F6}">
      <dgm:prSet/>
      <dgm:spPr/>
      <dgm:t>
        <a:bodyPr/>
        <a:lstStyle/>
        <a:p>
          <a:endParaRPr lang="en-US"/>
        </a:p>
      </dgm:t>
    </dgm:pt>
    <dgm:pt modelId="{85CEF05C-7AFA-45DC-99B3-2084B42CFC0C}" type="sibTrans" cxnId="{83748F44-3C80-4084-9821-58ECD94675F6}">
      <dgm:prSet/>
      <dgm:spPr/>
      <dgm:t>
        <a:bodyPr/>
        <a:lstStyle/>
        <a:p>
          <a:endParaRPr lang="en-US"/>
        </a:p>
      </dgm:t>
    </dgm:pt>
    <dgm:pt modelId="{0F4859F6-3288-4AC4-A301-4880F0431E04}">
      <dgm:prSet/>
      <dgm:spPr/>
      <dgm:t>
        <a:bodyPr/>
        <a:lstStyle/>
        <a:p>
          <a:r>
            <a:rPr lang="en-US" dirty="0"/>
            <a:t>Only queue those nodes with higher influence power than the threshold power</a:t>
          </a:r>
        </a:p>
      </dgm:t>
    </dgm:pt>
    <dgm:pt modelId="{0DDC0940-0145-4238-9E92-2F52336464FA}" type="parTrans" cxnId="{F6905B66-FD13-4F02-9B7F-8C4CC27EEA02}">
      <dgm:prSet/>
      <dgm:spPr/>
      <dgm:t>
        <a:bodyPr/>
        <a:lstStyle/>
        <a:p>
          <a:endParaRPr lang="en-US"/>
        </a:p>
      </dgm:t>
    </dgm:pt>
    <dgm:pt modelId="{4648DE3A-56A3-4427-A560-39C3EEE44049}" type="sibTrans" cxnId="{F6905B66-FD13-4F02-9B7F-8C4CC27EEA02}">
      <dgm:prSet/>
      <dgm:spPr/>
      <dgm:t>
        <a:bodyPr/>
        <a:lstStyle/>
        <a:p>
          <a:endParaRPr lang="en-US"/>
        </a:p>
      </dgm:t>
    </dgm:pt>
    <dgm:pt modelId="{FB9AEA61-3AD7-47A8-B129-7EA6EE45B22C}">
      <dgm:prSet/>
      <dgm:spPr/>
      <dgm:t>
        <a:bodyPr/>
        <a:lstStyle/>
        <a:p>
          <a:pPr>
            <a:defRPr b="1"/>
          </a:pPr>
          <a:r>
            <a:rPr lang="en-US" dirty="0"/>
            <a:t>Two-Criterion Model:</a:t>
          </a:r>
        </a:p>
      </dgm:t>
    </dgm:pt>
    <dgm:pt modelId="{E16BA5A4-08B1-4674-8E3E-4D336045A3DE}" type="parTrans" cxnId="{7F60FF1B-16BE-4087-AB0A-D7CBAEFA0847}">
      <dgm:prSet/>
      <dgm:spPr/>
      <dgm:t>
        <a:bodyPr/>
        <a:lstStyle/>
        <a:p>
          <a:endParaRPr lang="en-US"/>
        </a:p>
      </dgm:t>
    </dgm:pt>
    <dgm:pt modelId="{4AEF1357-2D10-4ACC-BE8A-B94A424B9BA8}" type="sibTrans" cxnId="{7F60FF1B-16BE-4087-AB0A-D7CBAEFA0847}">
      <dgm:prSet/>
      <dgm:spPr/>
      <dgm:t>
        <a:bodyPr/>
        <a:lstStyle/>
        <a:p>
          <a:endParaRPr lang="en-US"/>
        </a:p>
      </dgm:t>
    </dgm:pt>
    <dgm:pt modelId="{65200D9F-A837-45D3-A4DB-B581920F42E5}">
      <dgm:prSet/>
      <dgm:spPr/>
      <dgm:t>
        <a:bodyPr/>
        <a:lstStyle/>
        <a:p>
          <a:r>
            <a:rPr lang="en-US" dirty="0"/>
            <a:t>Semantics aware b/w nodes + structure of neighbor nodes</a:t>
          </a:r>
        </a:p>
      </dgm:t>
    </dgm:pt>
    <dgm:pt modelId="{0FD87A55-98AD-4278-91C1-CB4D912A564B}" type="parTrans" cxnId="{8ED9BE6F-5A5D-4E1D-9DA4-995C8D52EF03}">
      <dgm:prSet/>
      <dgm:spPr/>
      <dgm:t>
        <a:bodyPr/>
        <a:lstStyle/>
        <a:p>
          <a:endParaRPr lang="en-US"/>
        </a:p>
      </dgm:t>
    </dgm:pt>
    <dgm:pt modelId="{EDB145D5-BE8A-4634-B9A0-FDA7FC47985E}" type="sibTrans" cxnId="{8ED9BE6F-5A5D-4E1D-9DA4-995C8D52EF03}">
      <dgm:prSet/>
      <dgm:spPr/>
      <dgm:t>
        <a:bodyPr/>
        <a:lstStyle/>
        <a:p>
          <a:endParaRPr lang="en-US"/>
        </a:p>
      </dgm:t>
    </dgm:pt>
    <dgm:pt modelId="{C2B2F2BE-5ADE-4124-AE4D-61E5F795AC65}" type="pres">
      <dgm:prSet presAssocID="{E1D5FE63-145C-4666-AA4C-61DB984A0EDF}" presName="root" presStyleCnt="0">
        <dgm:presLayoutVars>
          <dgm:dir/>
          <dgm:resizeHandles val="exact"/>
        </dgm:presLayoutVars>
      </dgm:prSet>
      <dgm:spPr/>
    </dgm:pt>
    <dgm:pt modelId="{6FB7F6F4-1E47-420D-987B-482F2081DC0D}" type="pres">
      <dgm:prSet presAssocID="{FE366965-D556-4657-86F3-EAC0FC95B1ED}" presName="compNode" presStyleCnt="0"/>
      <dgm:spPr/>
    </dgm:pt>
    <dgm:pt modelId="{D717AA6B-CFEB-4B2B-B8A7-C8726CFD8CD5}" type="pres">
      <dgm:prSet presAssocID="{FE366965-D556-4657-86F3-EAC0FC95B1E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1866759E-3ED8-4AE5-A59E-500E1894B188}" type="pres">
      <dgm:prSet presAssocID="{FE366965-D556-4657-86F3-EAC0FC95B1ED}" presName="iconSpace" presStyleCnt="0"/>
      <dgm:spPr/>
    </dgm:pt>
    <dgm:pt modelId="{52E1454E-AC6E-4BD6-9401-9959B8EB847F}" type="pres">
      <dgm:prSet presAssocID="{FE366965-D556-4657-86F3-EAC0FC95B1ED}" presName="parTx" presStyleLbl="revTx" presStyleIdx="0" presStyleCnt="6">
        <dgm:presLayoutVars>
          <dgm:chMax val="0"/>
          <dgm:chPref val="0"/>
        </dgm:presLayoutVars>
      </dgm:prSet>
      <dgm:spPr/>
    </dgm:pt>
    <dgm:pt modelId="{3E0CDF48-FD7D-4641-A61E-2C29FDB3ED8F}" type="pres">
      <dgm:prSet presAssocID="{FE366965-D556-4657-86F3-EAC0FC95B1ED}" presName="txSpace" presStyleCnt="0"/>
      <dgm:spPr/>
    </dgm:pt>
    <dgm:pt modelId="{1252B4EA-7232-4AEB-B99C-CF83E4F62003}" type="pres">
      <dgm:prSet presAssocID="{FE366965-D556-4657-86F3-EAC0FC95B1ED}" presName="desTx" presStyleLbl="revTx" presStyleIdx="1" presStyleCnt="6">
        <dgm:presLayoutVars/>
      </dgm:prSet>
      <dgm:spPr/>
    </dgm:pt>
    <dgm:pt modelId="{107DB90D-2554-4086-8DAC-5FCFF985F049}" type="pres">
      <dgm:prSet presAssocID="{E36FD00E-DE6B-4D08-A411-E1A33A6236ED}" presName="sibTrans" presStyleCnt="0"/>
      <dgm:spPr/>
    </dgm:pt>
    <dgm:pt modelId="{11832F2E-BC1F-476D-BEAE-60BA5D1EAFC5}" type="pres">
      <dgm:prSet presAssocID="{A4B573CE-398F-47A9-BEEA-9D4984C9DFA3}" presName="compNode" presStyleCnt="0"/>
      <dgm:spPr/>
    </dgm:pt>
    <dgm:pt modelId="{63482EDC-A466-4DAA-86FF-4F9563DEEFE8}" type="pres">
      <dgm:prSet presAssocID="{A4B573CE-398F-47A9-BEEA-9D4984C9DFA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nections"/>
        </a:ext>
      </dgm:extLst>
    </dgm:pt>
    <dgm:pt modelId="{E1D8D221-7A5A-4704-9CCB-F5C5F63AFD7D}" type="pres">
      <dgm:prSet presAssocID="{A4B573CE-398F-47A9-BEEA-9D4984C9DFA3}" presName="iconSpace" presStyleCnt="0"/>
      <dgm:spPr/>
    </dgm:pt>
    <dgm:pt modelId="{7E6378AC-7D33-4336-817A-D9872180A2EE}" type="pres">
      <dgm:prSet presAssocID="{A4B573CE-398F-47A9-BEEA-9D4984C9DFA3}" presName="parTx" presStyleLbl="revTx" presStyleIdx="2" presStyleCnt="6">
        <dgm:presLayoutVars>
          <dgm:chMax val="0"/>
          <dgm:chPref val="0"/>
        </dgm:presLayoutVars>
      </dgm:prSet>
      <dgm:spPr/>
    </dgm:pt>
    <dgm:pt modelId="{AE58CE8D-50CD-42C4-AA09-07E6A074CFF0}" type="pres">
      <dgm:prSet presAssocID="{A4B573CE-398F-47A9-BEEA-9D4984C9DFA3}" presName="txSpace" presStyleCnt="0"/>
      <dgm:spPr/>
    </dgm:pt>
    <dgm:pt modelId="{DD56BADF-E0EA-450B-8A9F-45972512A07E}" type="pres">
      <dgm:prSet presAssocID="{A4B573CE-398F-47A9-BEEA-9D4984C9DFA3}" presName="desTx" presStyleLbl="revTx" presStyleIdx="3" presStyleCnt="6">
        <dgm:presLayoutVars/>
      </dgm:prSet>
      <dgm:spPr/>
    </dgm:pt>
    <dgm:pt modelId="{FF054B77-4CB8-4D88-8A1B-130F4DDE4D72}" type="pres">
      <dgm:prSet presAssocID="{85CEF05C-7AFA-45DC-99B3-2084B42CFC0C}" presName="sibTrans" presStyleCnt="0"/>
      <dgm:spPr/>
    </dgm:pt>
    <dgm:pt modelId="{02404FB1-8406-4CAD-A72B-E818B742B256}" type="pres">
      <dgm:prSet presAssocID="{FB9AEA61-3AD7-47A8-B129-7EA6EE45B22C}" presName="compNode" presStyleCnt="0"/>
      <dgm:spPr/>
    </dgm:pt>
    <dgm:pt modelId="{66E11399-2E06-4A9E-BA8A-84EFECDDE800}" type="pres">
      <dgm:prSet presAssocID="{FB9AEA61-3AD7-47A8-B129-7EA6EE45B22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B794BD76-34AC-4CD6-B3F1-61DBABAF7C4B}" type="pres">
      <dgm:prSet presAssocID="{FB9AEA61-3AD7-47A8-B129-7EA6EE45B22C}" presName="iconSpace" presStyleCnt="0"/>
      <dgm:spPr/>
    </dgm:pt>
    <dgm:pt modelId="{177D351B-0154-4616-AED9-330C27E053D7}" type="pres">
      <dgm:prSet presAssocID="{FB9AEA61-3AD7-47A8-B129-7EA6EE45B22C}" presName="parTx" presStyleLbl="revTx" presStyleIdx="4" presStyleCnt="6">
        <dgm:presLayoutVars>
          <dgm:chMax val="0"/>
          <dgm:chPref val="0"/>
        </dgm:presLayoutVars>
      </dgm:prSet>
      <dgm:spPr/>
    </dgm:pt>
    <dgm:pt modelId="{801A2BAE-EFFF-4DAB-8F1B-6867BA6E2F0A}" type="pres">
      <dgm:prSet presAssocID="{FB9AEA61-3AD7-47A8-B129-7EA6EE45B22C}" presName="txSpace" presStyleCnt="0"/>
      <dgm:spPr/>
    </dgm:pt>
    <dgm:pt modelId="{F70959F9-5B2D-4FEF-9585-165BE483C489}" type="pres">
      <dgm:prSet presAssocID="{FB9AEA61-3AD7-47A8-B129-7EA6EE45B22C}" presName="desTx" presStyleLbl="revTx" presStyleIdx="5" presStyleCnt="6">
        <dgm:presLayoutVars/>
      </dgm:prSet>
      <dgm:spPr/>
    </dgm:pt>
  </dgm:ptLst>
  <dgm:cxnLst>
    <dgm:cxn modelId="{7F60FF1B-16BE-4087-AB0A-D7CBAEFA0847}" srcId="{E1D5FE63-145C-4666-AA4C-61DB984A0EDF}" destId="{FB9AEA61-3AD7-47A8-B129-7EA6EE45B22C}" srcOrd="2" destOrd="0" parTransId="{E16BA5A4-08B1-4674-8E3E-4D336045A3DE}" sibTransId="{4AEF1357-2D10-4ACC-BE8A-B94A424B9BA8}"/>
    <dgm:cxn modelId="{83748F44-3C80-4084-9821-58ECD94675F6}" srcId="{E1D5FE63-145C-4666-AA4C-61DB984A0EDF}" destId="{A4B573CE-398F-47A9-BEEA-9D4984C9DFA3}" srcOrd="1" destOrd="0" parTransId="{58B50F1E-B176-44A6-9494-6E9F06EF9BA5}" sibTransId="{85CEF05C-7AFA-45DC-99B3-2084B42CFC0C}"/>
    <dgm:cxn modelId="{F6905B66-FD13-4F02-9B7F-8C4CC27EEA02}" srcId="{A4B573CE-398F-47A9-BEEA-9D4984C9DFA3}" destId="{0F4859F6-3288-4AC4-A301-4880F0431E04}" srcOrd="0" destOrd="0" parTransId="{0DDC0940-0145-4238-9E92-2F52336464FA}" sibTransId="{4648DE3A-56A3-4427-A560-39C3EEE44049}"/>
    <dgm:cxn modelId="{40EB2948-412E-4C4F-9F92-3D5094939EF9}" srcId="{FE366965-D556-4657-86F3-EAC0FC95B1ED}" destId="{6F65D4DA-BA79-444F-BC3A-88F92DDBA819}" srcOrd="0" destOrd="0" parTransId="{1DB934ED-4CE4-4871-8D20-6833E02D04D6}" sibTransId="{51BA2A0D-22E8-40D2-BF9E-B8E12121174A}"/>
    <dgm:cxn modelId="{8ED9BE6F-5A5D-4E1D-9DA4-995C8D52EF03}" srcId="{FB9AEA61-3AD7-47A8-B129-7EA6EE45B22C}" destId="{65200D9F-A837-45D3-A4DB-B581920F42E5}" srcOrd="0" destOrd="0" parTransId="{0FD87A55-98AD-4278-91C1-CB4D912A564B}" sibTransId="{EDB145D5-BE8A-4634-B9A0-FDA7FC47985E}"/>
    <dgm:cxn modelId="{8DF95C73-6686-4702-8433-4E328AC00D6D}" type="presOf" srcId="{E1D5FE63-145C-4666-AA4C-61DB984A0EDF}" destId="{C2B2F2BE-5ADE-4124-AE4D-61E5F795AC65}" srcOrd="0" destOrd="0" presId="urn:microsoft.com/office/officeart/2018/5/layout/CenteredIconLabelDescriptionList"/>
    <dgm:cxn modelId="{1CAAFC77-3DED-486B-900D-8078D6976F64}" type="presOf" srcId="{0F4859F6-3288-4AC4-A301-4880F0431E04}" destId="{DD56BADF-E0EA-450B-8A9F-45972512A07E}" srcOrd="0" destOrd="0" presId="urn:microsoft.com/office/officeart/2018/5/layout/CenteredIconLabelDescriptionList"/>
    <dgm:cxn modelId="{482FD75A-0505-42C0-9936-1773C144F6C1}" type="presOf" srcId="{FB9AEA61-3AD7-47A8-B129-7EA6EE45B22C}" destId="{177D351B-0154-4616-AED9-330C27E053D7}" srcOrd="0" destOrd="0" presId="urn:microsoft.com/office/officeart/2018/5/layout/CenteredIconLabelDescriptionList"/>
    <dgm:cxn modelId="{E4295C89-23BF-4AE9-9E15-EDE9A58B67FA}" type="presOf" srcId="{6F65D4DA-BA79-444F-BC3A-88F92DDBA819}" destId="{1252B4EA-7232-4AEB-B99C-CF83E4F62003}" srcOrd="0" destOrd="0" presId="urn:microsoft.com/office/officeart/2018/5/layout/CenteredIconLabelDescriptionList"/>
    <dgm:cxn modelId="{E46AF19E-4479-4199-BC72-C90817ABB248}" type="presOf" srcId="{A4B573CE-398F-47A9-BEEA-9D4984C9DFA3}" destId="{7E6378AC-7D33-4336-817A-D9872180A2EE}" srcOrd="0" destOrd="0" presId="urn:microsoft.com/office/officeart/2018/5/layout/CenteredIconLabelDescriptionList"/>
    <dgm:cxn modelId="{952747CB-641D-4A1E-AB68-D4FCF9097C49}" type="presOf" srcId="{65200D9F-A837-45D3-A4DB-B581920F42E5}" destId="{F70959F9-5B2D-4FEF-9585-165BE483C489}" srcOrd="0" destOrd="0" presId="urn:microsoft.com/office/officeart/2018/5/layout/CenteredIconLabelDescriptionList"/>
    <dgm:cxn modelId="{B002CACB-93AE-434F-B1E0-5B73475B0B13}" type="presOf" srcId="{FE366965-D556-4657-86F3-EAC0FC95B1ED}" destId="{52E1454E-AC6E-4BD6-9401-9959B8EB847F}" srcOrd="0" destOrd="0" presId="urn:microsoft.com/office/officeart/2018/5/layout/CenteredIconLabelDescriptionList"/>
    <dgm:cxn modelId="{80D794E7-84D8-4ABD-A5B6-AC085A49C232}" srcId="{E1D5FE63-145C-4666-AA4C-61DB984A0EDF}" destId="{FE366965-D556-4657-86F3-EAC0FC95B1ED}" srcOrd="0" destOrd="0" parTransId="{1D8AE976-0A96-4F11-A0FA-EB3B3A317353}" sibTransId="{E36FD00E-DE6B-4D08-A411-E1A33A6236ED}"/>
    <dgm:cxn modelId="{3A8F6EAE-D050-4CA4-AAC2-0A50F326800C}" type="presParOf" srcId="{C2B2F2BE-5ADE-4124-AE4D-61E5F795AC65}" destId="{6FB7F6F4-1E47-420D-987B-482F2081DC0D}" srcOrd="0" destOrd="0" presId="urn:microsoft.com/office/officeart/2018/5/layout/CenteredIconLabelDescriptionList"/>
    <dgm:cxn modelId="{4409449B-D06E-4691-AAC7-8B1210CE02AC}" type="presParOf" srcId="{6FB7F6F4-1E47-420D-987B-482F2081DC0D}" destId="{D717AA6B-CFEB-4B2B-B8A7-C8726CFD8CD5}" srcOrd="0" destOrd="0" presId="urn:microsoft.com/office/officeart/2018/5/layout/CenteredIconLabelDescriptionList"/>
    <dgm:cxn modelId="{C18A028C-28A2-4679-BA41-248C14234ABA}" type="presParOf" srcId="{6FB7F6F4-1E47-420D-987B-482F2081DC0D}" destId="{1866759E-3ED8-4AE5-A59E-500E1894B188}" srcOrd="1" destOrd="0" presId="urn:microsoft.com/office/officeart/2018/5/layout/CenteredIconLabelDescriptionList"/>
    <dgm:cxn modelId="{921A8896-E0A5-4837-BA3A-D7D6F3F3ADD6}" type="presParOf" srcId="{6FB7F6F4-1E47-420D-987B-482F2081DC0D}" destId="{52E1454E-AC6E-4BD6-9401-9959B8EB847F}" srcOrd="2" destOrd="0" presId="urn:microsoft.com/office/officeart/2018/5/layout/CenteredIconLabelDescriptionList"/>
    <dgm:cxn modelId="{A1074060-8697-441B-B636-BB3A51F231CA}" type="presParOf" srcId="{6FB7F6F4-1E47-420D-987B-482F2081DC0D}" destId="{3E0CDF48-FD7D-4641-A61E-2C29FDB3ED8F}" srcOrd="3" destOrd="0" presId="urn:microsoft.com/office/officeart/2018/5/layout/CenteredIconLabelDescriptionList"/>
    <dgm:cxn modelId="{E9A1DD00-34DE-4E58-844D-599D98B33862}" type="presParOf" srcId="{6FB7F6F4-1E47-420D-987B-482F2081DC0D}" destId="{1252B4EA-7232-4AEB-B99C-CF83E4F62003}" srcOrd="4" destOrd="0" presId="urn:microsoft.com/office/officeart/2018/5/layout/CenteredIconLabelDescriptionList"/>
    <dgm:cxn modelId="{170FB049-DFDE-4380-ADD4-02E0EBDF282C}" type="presParOf" srcId="{C2B2F2BE-5ADE-4124-AE4D-61E5F795AC65}" destId="{107DB90D-2554-4086-8DAC-5FCFF985F049}" srcOrd="1" destOrd="0" presId="urn:microsoft.com/office/officeart/2018/5/layout/CenteredIconLabelDescriptionList"/>
    <dgm:cxn modelId="{A8BD46B1-14B0-4FAB-A8A6-C0F63B23CD7F}" type="presParOf" srcId="{C2B2F2BE-5ADE-4124-AE4D-61E5F795AC65}" destId="{11832F2E-BC1F-476D-BEAE-60BA5D1EAFC5}" srcOrd="2" destOrd="0" presId="urn:microsoft.com/office/officeart/2018/5/layout/CenteredIconLabelDescriptionList"/>
    <dgm:cxn modelId="{6EB0762F-47A2-41DA-BCB4-53205C03AD6B}" type="presParOf" srcId="{11832F2E-BC1F-476D-BEAE-60BA5D1EAFC5}" destId="{63482EDC-A466-4DAA-86FF-4F9563DEEFE8}" srcOrd="0" destOrd="0" presId="urn:microsoft.com/office/officeart/2018/5/layout/CenteredIconLabelDescriptionList"/>
    <dgm:cxn modelId="{5835AACB-9DBE-455B-837E-5296DD50E123}" type="presParOf" srcId="{11832F2E-BC1F-476D-BEAE-60BA5D1EAFC5}" destId="{E1D8D221-7A5A-4704-9CCB-F5C5F63AFD7D}" srcOrd="1" destOrd="0" presId="urn:microsoft.com/office/officeart/2018/5/layout/CenteredIconLabelDescriptionList"/>
    <dgm:cxn modelId="{0702834B-B360-43A2-B3C8-AB2D00B10710}" type="presParOf" srcId="{11832F2E-BC1F-476D-BEAE-60BA5D1EAFC5}" destId="{7E6378AC-7D33-4336-817A-D9872180A2EE}" srcOrd="2" destOrd="0" presId="urn:microsoft.com/office/officeart/2018/5/layout/CenteredIconLabelDescriptionList"/>
    <dgm:cxn modelId="{51ED589B-50C7-43DB-9CFD-C423CC206770}" type="presParOf" srcId="{11832F2E-BC1F-476D-BEAE-60BA5D1EAFC5}" destId="{AE58CE8D-50CD-42C4-AA09-07E6A074CFF0}" srcOrd="3" destOrd="0" presId="urn:microsoft.com/office/officeart/2018/5/layout/CenteredIconLabelDescriptionList"/>
    <dgm:cxn modelId="{B65FEFCD-1D5F-4ADC-AE52-EC3217987DE3}" type="presParOf" srcId="{11832F2E-BC1F-476D-BEAE-60BA5D1EAFC5}" destId="{DD56BADF-E0EA-450B-8A9F-45972512A07E}" srcOrd="4" destOrd="0" presId="urn:microsoft.com/office/officeart/2018/5/layout/CenteredIconLabelDescriptionList"/>
    <dgm:cxn modelId="{26AA8F90-AA11-449C-A88F-592171DACEB2}" type="presParOf" srcId="{C2B2F2BE-5ADE-4124-AE4D-61E5F795AC65}" destId="{FF054B77-4CB8-4D88-8A1B-130F4DDE4D72}" srcOrd="3" destOrd="0" presId="urn:microsoft.com/office/officeart/2018/5/layout/CenteredIconLabelDescriptionList"/>
    <dgm:cxn modelId="{19B4D77F-82E6-4C42-9D93-CFCD6C72A1D9}" type="presParOf" srcId="{C2B2F2BE-5ADE-4124-AE4D-61E5F795AC65}" destId="{02404FB1-8406-4CAD-A72B-E818B742B256}" srcOrd="4" destOrd="0" presId="urn:microsoft.com/office/officeart/2018/5/layout/CenteredIconLabelDescriptionList"/>
    <dgm:cxn modelId="{F099FF19-0616-44CE-BB36-13A403D579D6}" type="presParOf" srcId="{02404FB1-8406-4CAD-A72B-E818B742B256}" destId="{66E11399-2E06-4A9E-BA8A-84EFECDDE800}" srcOrd="0" destOrd="0" presId="urn:microsoft.com/office/officeart/2018/5/layout/CenteredIconLabelDescriptionList"/>
    <dgm:cxn modelId="{4E6C9ECD-702E-4E76-B939-CFD793831317}" type="presParOf" srcId="{02404FB1-8406-4CAD-A72B-E818B742B256}" destId="{B794BD76-34AC-4CD6-B3F1-61DBABAF7C4B}" srcOrd="1" destOrd="0" presId="urn:microsoft.com/office/officeart/2018/5/layout/CenteredIconLabelDescriptionList"/>
    <dgm:cxn modelId="{10739D8F-81FB-4715-B518-A4BD9EA16C67}" type="presParOf" srcId="{02404FB1-8406-4CAD-A72B-E818B742B256}" destId="{177D351B-0154-4616-AED9-330C27E053D7}" srcOrd="2" destOrd="0" presId="urn:microsoft.com/office/officeart/2018/5/layout/CenteredIconLabelDescriptionList"/>
    <dgm:cxn modelId="{BF3E642C-C502-4254-98E4-FC6DF0B0CFA8}" type="presParOf" srcId="{02404FB1-8406-4CAD-A72B-E818B742B256}" destId="{801A2BAE-EFFF-4DAB-8F1B-6867BA6E2F0A}" srcOrd="3" destOrd="0" presId="urn:microsoft.com/office/officeart/2018/5/layout/CenteredIconLabelDescriptionList"/>
    <dgm:cxn modelId="{61B0C4AE-8663-4D09-8C57-EB95078CE0BB}" type="presParOf" srcId="{02404FB1-8406-4CAD-A72B-E818B742B256}" destId="{F70959F9-5B2D-4FEF-9585-165BE483C489}"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D5FE63-145C-4666-AA4C-61DB984A0EDF}"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E366965-D556-4657-86F3-EAC0FC95B1ED}">
      <dgm:prSet/>
      <dgm:spPr/>
      <dgm:t>
        <a:bodyPr/>
        <a:lstStyle/>
        <a:p>
          <a:pPr>
            <a:lnSpc>
              <a:spcPct val="100000"/>
            </a:lnSpc>
            <a:defRPr b="1"/>
          </a:pPr>
          <a:r>
            <a:rPr lang="en-US" dirty="0"/>
            <a:t>Parallelizing </a:t>
          </a:r>
        </a:p>
      </dgm:t>
    </dgm:pt>
    <dgm:pt modelId="{1D8AE976-0A96-4F11-A0FA-EB3B3A317353}" type="parTrans" cxnId="{80D794E7-84D8-4ABD-A5B6-AC085A49C232}">
      <dgm:prSet/>
      <dgm:spPr/>
      <dgm:t>
        <a:bodyPr/>
        <a:lstStyle/>
        <a:p>
          <a:endParaRPr lang="en-US"/>
        </a:p>
      </dgm:t>
    </dgm:pt>
    <dgm:pt modelId="{E36FD00E-DE6B-4D08-A411-E1A33A6236ED}" type="sibTrans" cxnId="{80D794E7-84D8-4ABD-A5B6-AC085A49C232}">
      <dgm:prSet/>
      <dgm:spPr/>
      <dgm:t>
        <a:bodyPr/>
        <a:lstStyle/>
        <a:p>
          <a:endParaRPr lang="en-US"/>
        </a:p>
      </dgm:t>
    </dgm:pt>
    <dgm:pt modelId="{6F65D4DA-BA79-444F-BC3A-88F92DDBA819}">
      <dgm:prSet/>
      <dgm:spPr/>
      <dgm:t>
        <a:bodyPr/>
        <a:lstStyle/>
        <a:p>
          <a:pPr>
            <a:lnSpc>
              <a:spcPct val="100000"/>
            </a:lnSpc>
          </a:pPr>
          <a:r>
            <a:rPr lang="en-US" dirty="0"/>
            <a:t>Parallelize all communities on the same level </a:t>
          </a:r>
        </a:p>
      </dgm:t>
    </dgm:pt>
    <dgm:pt modelId="{1DB934ED-4CE4-4871-8D20-6833E02D04D6}" type="parTrans" cxnId="{40EB2948-412E-4C4F-9F92-3D5094939EF9}">
      <dgm:prSet/>
      <dgm:spPr/>
      <dgm:t>
        <a:bodyPr/>
        <a:lstStyle/>
        <a:p>
          <a:endParaRPr lang="en-US"/>
        </a:p>
      </dgm:t>
    </dgm:pt>
    <dgm:pt modelId="{51BA2A0D-22E8-40D2-BF9E-B8E12121174A}" type="sibTrans" cxnId="{40EB2948-412E-4C4F-9F92-3D5094939EF9}">
      <dgm:prSet/>
      <dgm:spPr/>
      <dgm:t>
        <a:bodyPr/>
        <a:lstStyle/>
        <a:p>
          <a:endParaRPr lang="en-US"/>
        </a:p>
      </dgm:t>
    </dgm:pt>
    <dgm:pt modelId="{A4B573CE-398F-47A9-BEEA-9D4984C9DFA3}">
      <dgm:prSet/>
      <dgm:spPr/>
      <dgm:t>
        <a:bodyPr/>
        <a:lstStyle/>
        <a:p>
          <a:pPr>
            <a:lnSpc>
              <a:spcPct val="100000"/>
            </a:lnSpc>
            <a:defRPr b="1"/>
          </a:pPr>
          <a:r>
            <a:rPr lang="en-US" dirty="0"/>
            <a:t>Graph Partitioning </a:t>
          </a:r>
        </a:p>
      </dgm:t>
    </dgm:pt>
    <dgm:pt modelId="{58B50F1E-B176-44A6-9494-6E9F06EF9BA5}" type="parTrans" cxnId="{83748F44-3C80-4084-9821-58ECD94675F6}">
      <dgm:prSet/>
      <dgm:spPr/>
      <dgm:t>
        <a:bodyPr/>
        <a:lstStyle/>
        <a:p>
          <a:endParaRPr lang="en-US"/>
        </a:p>
      </dgm:t>
    </dgm:pt>
    <dgm:pt modelId="{85CEF05C-7AFA-45DC-99B3-2084B42CFC0C}" type="sibTrans" cxnId="{83748F44-3C80-4084-9821-58ECD94675F6}">
      <dgm:prSet/>
      <dgm:spPr/>
      <dgm:t>
        <a:bodyPr/>
        <a:lstStyle/>
        <a:p>
          <a:endParaRPr lang="en-US"/>
        </a:p>
      </dgm:t>
    </dgm:pt>
    <dgm:pt modelId="{0F4859F6-3288-4AC4-A301-4880F0431E04}">
      <dgm:prSet/>
      <dgm:spPr/>
      <dgm:t>
        <a:bodyPr/>
        <a:lstStyle/>
        <a:p>
          <a:pPr>
            <a:lnSpc>
              <a:spcPct val="100000"/>
            </a:lnSpc>
          </a:pPr>
          <a:r>
            <a:rPr lang="en-US" dirty="0"/>
            <a:t>Partition the graph into strongly connected communities and connected acyclic communities </a:t>
          </a:r>
        </a:p>
      </dgm:t>
    </dgm:pt>
    <dgm:pt modelId="{0DDC0940-0145-4238-9E92-2F52336464FA}" type="parTrans" cxnId="{F6905B66-FD13-4F02-9B7F-8C4CC27EEA02}">
      <dgm:prSet/>
      <dgm:spPr/>
      <dgm:t>
        <a:bodyPr/>
        <a:lstStyle/>
        <a:p>
          <a:endParaRPr lang="en-US"/>
        </a:p>
      </dgm:t>
    </dgm:pt>
    <dgm:pt modelId="{4648DE3A-56A3-4427-A560-39C3EEE44049}" type="sibTrans" cxnId="{F6905B66-FD13-4F02-9B7F-8C4CC27EEA02}">
      <dgm:prSet/>
      <dgm:spPr/>
      <dgm:t>
        <a:bodyPr/>
        <a:lstStyle/>
        <a:p>
          <a:endParaRPr lang="en-US"/>
        </a:p>
      </dgm:t>
    </dgm:pt>
    <dgm:pt modelId="{FB9AEA61-3AD7-47A8-B129-7EA6EE45B22C}">
      <dgm:prSet/>
      <dgm:spPr/>
      <dgm:t>
        <a:bodyPr/>
        <a:lstStyle/>
        <a:p>
          <a:pPr>
            <a:lnSpc>
              <a:spcPct val="100000"/>
            </a:lnSpc>
            <a:defRPr b="1"/>
          </a:pPr>
          <a:r>
            <a:rPr lang="en-US" dirty="0"/>
            <a:t>Page</a:t>
          </a:r>
          <a:r>
            <a:rPr lang="en-US" baseline="0" dirty="0"/>
            <a:t> Rank</a:t>
          </a:r>
          <a:endParaRPr lang="en-US" dirty="0"/>
        </a:p>
      </dgm:t>
    </dgm:pt>
    <dgm:pt modelId="{E16BA5A4-08B1-4674-8E3E-4D336045A3DE}" type="parTrans" cxnId="{7F60FF1B-16BE-4087-AB0A-D7CBAEFA0847}">
      <dgm:prSet/>
      <dgm:spPr/>
      <dgm:t>
        <a:bodyPr/>
        <a:lstStyle/>
        <a:p>
          <a:endParaRPr lang="en-US"/>
        </a:p>
      </dgm:t>
    </dgm:pt>
    <dgm:pt modelId="{4AEF1357-2D10-4ACC-BE8A-B94A424B9BA8}" type="sibTrans" cxnId="{7F60FF1B-16BE-4087-AB0A-D7CBAEFA0847}">
      <dgm:prSet/>
      <dgm:spPr/>
      <dgm:t>
        <a:bodyPr/>
        <a:lstStyle/>
        <a:p>
          <a:endParaRPr lang="en-US"/>
        </a:p>
      </dgm:t>
    </dgm:pt>
    <dgm:pt modelId="{65200D9F-A837-45D3-A4DB-B581920F42E5}">
      <dgm:prSet/>
      <dgm:spPr/>
      <dgm:t>
        <a:bodyPr/>
        <a:lstStyle/>
        <a:p>
          <a:pPr>
            <a:lnSpc>
              <a:spcPct val="100000"/>
            </a:lnSpc>
          </a:pPr>
          <a:r>
            <a:rPr lang="en-US" b="0" i="0" dirty="0"/>
            <a:t>Ranks nodes in a network based on the quantity and quality of their incoming links, measuring their relative importance.</a:t>
          </a:r>
          <a:endParaRPr lang="en-US" dirty="0"/>
        </a:p>
      </dgm:t>
    </dgm:pt>
    <dgm:pt modelId="{0FD87A55-98AD-4278-91C1-CB4D912A564B}" type="parTrans" cxnId="{8ED9BE6F-5A5D-4E1D-9DA4-995C8D52EF03}">
      <dgm:prSet/>
      <dgm:spPr/>
      <dgm:t>
        <a:bodyPr/>
        <a:lstStyle/>
        <a:p>
          <a:endParaRPr lang="en-US"/>
        </a:p>
      </dgm:t>
    </dgm:pt>
    <dgm:pt modelId="{EDB145D5-BE8A-4634-B9A0-FDA7FC47985E}" type="sibTrans" cxnId="{8ED9BE6F-5A5D-4E1D-9DA4-995C8D52EF03}">
      <dgm:prSet/>
      <dgm:spPr/>
      <dgm:t>
        <a:bodyPr/>
        <a:lstStyle/>
        <a:p>
          <a:endParaRPr lang="en-US"/>
        </a:p>
      </dgm:t>
    </dgm:pt>
    <dgm:pt modelId="{C2B2F2BE-5ADE-4124-AE4D-61E5F795AC65}" type="pres">
      <dgm:prSet presAssocID="{E1D5FE63-145C-4666-AA4C-61DB984A0EDF}" presName="root" presStyleCnt="0">
        <dgm:presLayoutVars>
          <dgm:dir/>
          <dgm:resizeHandles val="exact"/>
        </dgm:presLayoutVars>
      </dgm:prSet>
      <dgm:spPr/>
    </dgm:pt>
    <dgm:pt modelId="{6FB7F6F4-1E47-420D-987B-482F2081DC0D}" type="pres">
      <dgm:prSet presAssocID="{FE366965-D556-4657-86F3-EAC0FC95B1ED}" presName="compNode" presStyleCnt="0"/>
      <dgm:spPr/>
    </dgm:pt>
    <dgm:pt modelId="{D717AA6B-CFEB-4B2B-B8A7-C8726CFD8CD5}" type="pres">
      <dgm:prSet presAssocID="{FE366965-D556-4657-86F3-EAC0FC95B1E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1866759E-3ED8-4AE5-A59E-500E1894B188}" type="pres">
      <dgm:prSet presAssocID="{FE366965-D556-4657-86F3-EAC0FC95B1ED}" presName="iconSpace" presStyleCnt="0"/>
      <dgm:spPr/>
    </dgm:pt>
    <dgm:pt modelId="{52E1454E-AC6E-4BD6-9401-9959B8EB847F}" type="pres">
      <dgm:prSet presAssocID="{FE366965-D556-4657-86F3-EAC0FC95B1ED}" presName="parTx" presStyleLbl="revTx" presStyleIdx="0" presStyleCnt="6">
        <dgm:presLayoutVars>
          <dgm:chMax val="0"/>
          <dgm:chPref val="0"/>
        </dgm:presLayoutVars>
      </dgm:prSet>
      <dgm:spPr/>
    </dgm:pt>
    <dgm:pt modelId="{3E0CDF48-FD7D-4641-A61E-2C29FDB3ED8F}" type="pres">
      <dgm:prSet presAssocID="{FE366965-D556-4657-86F3-EAC0FC95B1ED}" presName="txSpace" presStyleCnt="0"/>
      <dgm:spPr/>
    </dgm:pt>
    <dgm:pt modelId="{1252B4EA-7232-4AEB-B99C-CF83E4F62003}" type="pres">
      <dgm:prSet presAssocID="{FE366965-D556-4657-86F3-EAC0FC95B1ED}" presName="desTx" presStyleLbl="revTx" presStyleIdx="1" presStyleCnt="6">
        <dgm:presLayoutVars/>
      </dgm:prSet>
      <dgm:spPr/>
    </dgm:pt>
    <dgm:pt modelId="{107DB90D-2554-4086-8DAC-5FCFF985F049}" type="pres">
      <dgm:prSet presAssocID="{E36FD00E-DE6B-4D08-A411-E1A33A6236ED}" presName="sibTrans" presStyleCnt="0"/>
      <dgm:spPr/>
    </dgm:pt>
    <dgm:pt modelId="{11832F2E-BC1F-476D-BEAE-60BA5D1EAFC5}" type="pres">
      <dgm:prSet presAssocID="{A4B573CE-398F-47A9-BEEA-9D4984C9DFA3}" presName="compNode" presStyleCnt="0"/>
      <dgm:spPr/>
    </dgm:pt>
    <dgm:pt modelId="{63482EDC-A466-4DAA-86FF-4F9563DEEFE8}" type="pres">
      <dgm:prSet presAssocID="{A4B573CE-398F-47A9-BEEA-9D4984C9DFA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nections"/>
        </a:ext>
      </dgm:extLst>
    </dgm:pt>
    <dgm:pt modelId="{E1D8D221-7A5A-4704-9CCB-F5C5F63AFD7D}" type="pres">
      <dgm:prSet presAssocID="{A4B573CE-398F-47A9-BEEA-9D4984C9DFA3}" presName="iconSpace" presStyleCnt="0"/>
      <dgm:spPr/>
    </dgm:pt>
    <dgm:pt modelId="{7E6378AC-7D33-4336-817A-D9872180A2EE}" type="pres">
      <dgm:prSet presAssocID="{A4B573CE-398F-47A9-BEEA-9D4984C9DFA3}" presName="parTx" presStyleLbl="revTx" presStyleIdx="2" presStyleCnt="6">
        <dgm:presLayoutVars>
          <dgm:chMax val="0"/>
          <dgm:chPref val="0"/>
        </dgm:presLayoutVars>
      </dgm:prSet>
      <dgm:spPr/>
    </dgm:pt>
    <dgm:pt modelId="{AE58CE8D-50CD-42C4-AA09-07E6A074CFF0}" type="pres">
      <dgm:prSet presAssocID="{A4B573CE-398F-47A9-BEEA-9D4984C9DFA3}" presName="txSpace" presStyleCnt="0"/>
      <dgm:spPr/>
    </dgm:pt>
    <dgm:pt modelId="{DD56BADF-E0EA-450B-8A9F-45972512A07E}" type="pres">
      <dgm:prSet presAssocID="{A4B573CE-398F-47A9-BEEA-9D4984C9DFA3}" presName="desTx" presStyleLbl="revTx" presStyleIdx="3" presStyleCnt="6">
        <dgm:presLayoutVars/>
      </dgm:prSet>
      <dgm:spPr/>
    </dgm:pt>
    <dgm:pt modelId="{FF054B77-4CB8-4D88-8A1B-130F4DDE4D72}" type="pres">
      <dgm:prSet presAssocID="{85CEF05C-7AFA-45DC-99B3-2084B42CFC0C}" presName="sibTrans" presStyleCnt="0"/>
      <dgm:spPr/>
    </dgm:pt>
    <dgm:pt modelId="{02404FB1-8406-4CAD-A72B-E818B742B256}" type="pres">
      <dgm:prSet presAssocID="{FB9AEA61-3AD7-47A8-B129-7EA6EE45B22C}" presName="compNode" presStyleCnt="0"/>
      <dgm:spPr/>
    </dgm:pt>
    <dgm:pt modelId="{66E11399-2E06-4A9E-BA8A-84EFECDDE800}" type="pres">
      <dgm:prSet presAssocID="{FB9AEA61-3AD7-47A8-B129-7EA6EE45B22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B794BD76-34AC-4CD6-B3F1-61DBABAF7C4B}" type="pres">
      <dgm:prSet presAssocID="{FB9AEA61-3AD7-47A8-B129-7EA6EE45B22C}" presName="iconSpace" presStyleCnt="0"/>
      <dgm:spPr/>
    </dgm:pt>
    <dgm:pt modelId="{177D351B-0154-4616-AED9-330C27E053D7}" type="pres">
      <dgm:prSet presAssocID="{FB9AEA61-3AD7-47A8-B129-7EA6EE45B22C}" presName="parTx" presStyleLbl="revTx" presStyleIdx="4" presStyleCnt="6">
        <dgm:presLayoutVars>
          <dgm:chMax val="0"/>
          <dgm:chPref val="0"/>
        </dgm:presLayoutVars>
      </dgm:prSet>
      <dgm:spPr/>
    </dgm:pt>
    <dgm:pt modelId="{801A2BAE-EFFF-4DAB-8F1B-6867BA6E2F0A}" type="pres">
      <dgm:prSet presAssocID="{FB9AEA61-3AD7-47A8-B129-7EA6EE45B22C}" presName="txSpace" presStyleCnt="0"/>
      <dgm:spPr/>
    </dgm:pt>
    <dgm:pt modelId="{F70959F9-5B2D-4FEF-9585-165BE483C489}" type="pres">
      <dgm:prSet presAssocID="{FB9AEA61-3AD7-47A8-B129-7EA6EE45B22C}" presName="desTx" presStyleLbl="revTx" presStyleIdx="5" presStyleCnt="6">
        <dgm:presLayoutVars/>
      </dgm:prSet>
      <dgm:spPr/>
    </dgm:pt>
  </dgm:ptLst>
  <dgm:cxnLst>
    <dgm:cxn modelId="{7F60FF1B-16BE-4087-AB0A-D7CBAEFA0847}" srcId="{E1D5FE63-145C-4666-AA4C-61DB984A0EDF}" destId="{FB9AEA61-3AD7-47A8-B129-7EA6EE45B22C}" srcOrd="2" destOrd="0" parTransId="{E16BA5A4-08B1-4674-8E3E-4D336045A3DE}" sibTransId="{4AEF1357-2D10-4ACC-BE8A-B94A424B9BA8}"/>
    <dgm:cxn modelId="{83748F44-3C80-4084-9821-58ECD94675F6}" srcId="{E1D5FE63-145C-4666-AA4C-61DB984A0EDF}" destId="{A4B573CE-398F-47A9-BEEA-9D4984C9DFA3}" srcOrd="1" destOrd="0" parTransId="{58B50F1E-B176-44A6-9494-6E9F06EF9BA5}" sibTransId="{85CEF05C-7AFA-45DC-99B3-2084B42CFC0C}"/>
    <dgm:cxn modelId="{F6905B66-FD13-4F02-9B7F-8C4CC27EEA02}" srcId="{A4B573CE-398F-47A9-BEEA-9D4984C9DFA3}" destId="{0F4859F6-3288-4AC4-A301-4880F0431E04}" srcOrd="0" destOrd="0" parTransId="{0DDC0940-0145-4238-9E92-2F52336464FA}" sibTransId="{4648DE3A-56A3-4427-A560-39C3EEE44049}"/>
    <dgm:cxn modelId="{40EB2948-412E-4C4F-9F92-3D5094939EF9}" srcId="{FE366965-D556-4657-86F3-EAC0FC95B1ED}" destId="{6F65D4DA-BA79-444F-BC3A-88F92DDBA819}" srcOrd="0" destOrd="0" parTransId="{1DB934ED-4CE4-4871-8D20-6833E02D04D6}" sibTransId="{51BA2A0D-22E8-40D2-BF9E-B8E12121174A}"/>
    <dgm:cxn modelId="{8ED9BE6F-5A5D-4E1D-9DA4-995C8D52EF03}" srcId="{FB9AEA61-3AD7-47A8-B129-7EA6EE45B22C}" destId="{65200D9F-A837-45D3-A4DB-B581920F42E5}" srcOrd="0" destOrd="0" parTransId="{0FD87A55-98AD-4278-91C1-CB4D912A564B}" sibTransId="{EDB145D5-BE8A-4634-B9A0-FDA7FC47985E}"/>
    <dgm:cxn modelId="{8DF95C73-6686-4702-8433-4E328AC00D6D}" type="presOf" srcId="{E1D5FE63-145C-4666-AA4C-61DB984A0EDF}" destId="{C2B2F2BE-5ADE-4124-AE4D-61E5F795AC65}" srcOrd="0" destOrd="0" presId="urn:microsoft.com/office/officeart/2018/5/layout/CenteredIconLabelDescriptionList"/>
    <dgm:cxn modelId="{1CAAFC77-3DED-486B-900D-8078D6976F64}" type="presOf" srcId="{0F4859F6-3288-4AC4-A301-4880F0431E04}" destId="{DD56BADF-E0EA-450B-8A9F-45972512A07E}" srcOrd="0" destOrd="0" presId="urn:microsoft.com/office/officeart/2018/5/layout/CenteredIconLabelDescriptionList"/>
    <dgm:cxn modelId="{482FD75A-0505-42C0-9936-1773C144F6C1}" type="presOf" srcId="{FB9AEA61-3AD7-47A8-B129-7EA6EE45B22C}" destId="{177D351B-0154-4616-AED9-330C27E053D7}" srcOrd="0" destOrd="0" presId="urn:microsoft.com/office/officeart/2018/5/layout/CenteredIconLabelDescriptionList"/>
    <dgm:cxn modelId="{E4295C89-23BF-4AE9-9E15-EDE9A58B67FA}" type="presOf" srcId="{6F65D4DA-BA79-444F-BC3A-88F92DDBA819}" destId="{1252B4EA-7232-4AEB-B99C-CF83E4F62003}" srcOrd="0" destOrd="0" presId="urn:microsoft.com/office/officeart/2018/5/layout/CenteredIconLabelDescriptionList"/>
    <dgm:cxn modelId="{E46AF19E-4479-4199-BC72-C90817ABB248}" type="presOf" srcId="{A4B573CE-398F-47A9-BEEA-9D4984C9DFA3}" destId="{7E6378AC-7D33-4336-817A-D9872180A2EE}" srcOrd="0" destOrd="0" presId="urn:microsoft.com/office/officeart/2018/5/layout/CenteredIconLabelDescriptionList"/>
    <dgm:cxn modelId="{952747CB-641D-4A1E-AB68-D4FCF9097C49}" type="presOf" srcId="{65200D9F-A837-45D3-A4DB-B581920F42E5}" destId="{F70959F9-5B2D-4FEF-9585-165BE483C489}" srcOrd="0" destOrd="0" presId="urn:microsoft.com/office/officeart/2018/5/layout/CenteredIconLabelDescriptionList"/>
    <dgm:cxn modelId="{B002CACB-93AE-434F-B1E0-5B73475B0B13}" type="presOf" srcId="{FE366965-D556-4657-86F3-EAC0FC95B1ED}" destId="{52E1454E-AC6E-4BD6-9401-9959B8EB847F}" srcOrd="0" destOrd="0" presId="urn:microsoft.com/office/officeart/2018/5/layout/CenteredIconLabelDescriptionList"/>
    <dgm:cxn modelId="{80D794E7-84D8-4ABD-A5B6-AC085A49C232}" srcId="{E1D5FE63-145C-4666-AA4C-61DB984A0EDF}" destId="{FE366965-D556-4657-86F3-EAC0FC95B1ED}" srcOrd="0" destOrd="0" parTransId="{1D8AE976-0A96-4F11-A0FA-EB3B3A317353}" sibTransId="{E36FD00E-DE6B-4D08-A411-E1A33A6236ED}"/>
    <dgm:cxn modelId="{3A8F6EAE-D050-4CA4-AAC2-0A50F326800C}" type="presParOf" srcId="{C2B2F2BE-5ADE-4124-AE4D-61E5F795AC65}" destId="{6FB7F6F4-1E47-420D-987B-482F2081DC0D}" srcOrd="0" destOrd="0" presId="urn:microsoft.com/office/officeart/2018/5/layout/CenteredIconLabelDescriptionList"/>
    <dgm:cxn modelId="{4409449B-D06E-4691-AAC7-8B1210CE02AC}" type="presParOf" srcId="{6FB7F6F4-1E47-420D-987B-482F2081DC0D}" destId="{D717AA6B-CFEB-4B2B-B8A7-C8726CFD8CD5}" srcOrd="0" destOrd="0" presId="urn:microsoft.com/office/officeart/2018/5/layout/CenteredIconLabelDescriptionList"/>
    <dgm:cxn modelId="{C18A028C-28A2-4679-BA41-248C14234ABA}" type="presParOf" srcId="{6FB7F6F4-1E47-420D-987B-482F2081DC0D}" destId="{1866759E-3ED8-4AE5-A59E-500E1894B188}" srcOrd="1" destOrd="0" presId="urn:microsoft.com/office/officeart/2018/5/layout/CenteredIconLabelDescriptionList"/>
    <dgm:cxn modelId="{921A8896-E0A5-4837-BA3A-D7D6F3F3ADD6}" type="presParOf" srcId="{6FB7F6F4-1E47-420D-987B-482F2081DC0D}" destId="{52E1454E-AC6E-4BD6-9401-9959B8EB847F}" srcOrd="2" destOrd="0" presId="urn:microsoft.com/office/officeart/2018/5/layout/CenteredIconLabelDescriptionList"/>
    <dgm:cxn modelId="{A1074060-8697-441B-B636-BB3A51F231CA}" type="presParOf" srcId="{6FB7F6F4-1E47-420D-987B-482F2081DC0D}" destId="{3E0CDF48-FD7D-4641-A61E-2C29FDB3ED8F}" srcOrd="3" destOrd="0" presId="urn:microsoft.com/office/officeart/2018/5/layout/CenteredIconLabelDescriptionList"/>
    <dgm:cxn modelId="{E9A1DD00-34DE-4E58-844D-599D98B33862}" type="presParOf" srcId="{6FB7F6F4-1E47-420D-987B-482F2081DC0D}" destId="{1252B4EA-7232-4AEB-B99C-CF83E4F62003}" srcOrd="4" destOrd="0" presId="urn:microsoft.com/office/officeart/2018/5/layout/CenteredIconLabelDescriptionList"/>
    <dgm:cxn modelId="{170FB049-DFDE-4380-ADD4-02E0EBDF282C}" type="presParOf" srcId="{C2B2F2BE-5ADE-4124-AE4D-61E5F795AC65}" destId="{107DB90D-2554-4086-8DAC-5FCFF985F049}" srcOrd="1" destOrd="0" presId="urn:microsoft.com/office/officeart/2018/5/layout/CenteredIconLabelDescriptionList"/>
    <dgm:cxn modelId="{A8BD46B1-14B0-4FAB-A8A6-C0F63B23CD7F}" type="presParOf" srcId="{C2B2F2BE-5ADE-4124-AE4D-61E5F795AC65}" destId="{11832F2E-BC1F-476D-BEAE-60BA5D1EAFC5}" srcOrd="2" destOrd="0" presId="urn:microsoft.com/office/officeart/2018/5/layout/CenteredIconLabelDescriptionList"/>
    <dgm:cxn modelId="{6EB0762F-47A2-41DA-BCB4-53205C03AD6B}" type="presParOf" srcId="{11832F2E-BC1F-476D-BEAE-60BA5D1EAFC5}" destId="{63482EDC-A466-4DAA-86FF-4F9563DEEFE8}" srcOrd="0" destOrd="0" presId="urn:microsoft.com/office/officeart/2018/5/layout/CenteredIconLabelDescriptionList"/>
    <dgm:cxn modelId="{5835AACB-9DBE-455B-837E-5296DD50E123}" type="presParOf" srcId="{11832F2E-BC1F-476D-BEAE-60BA5D1EAFC5}" destId="{E1D8D221-7A5A-4704-9CCB-F5C5F63AFD7D}" srcOrd="1" destOrd="0" presId="urn:microsoft.com/office/officeart/2018/5/layout/CenteredIconLabelDescriptionList"/>
    <dgm:cxn modelId="{0702834B-B360-43A2-B3C8-AB2D00B10710}" type="presParOf" srcId="{11832F2E-BC1F-476D-BEAE-60BA5D1EAFC5}" destId="{7E6378AC-7D33-4336-817A-D9872180A2EE}" srcOrd="2" destOrd="0" presId="urn:microsoft.com/office/officeart/2018/5/layout/CenteredIconLabelDescriptionList"/>
    <dgm:cxn modelId="{51ED589B-50C7-43DB-9CFD-C423CC206770}" type="presParOf" srcId="{11832F2E-BC1F-476D-BEAE-60BA5D1EAFC5}" destId="{AE58CE8D-50CD-42C4-AA09-07E6A074CFF0}" srcOrd="3" destOrd="0" presId="urn:microsoft.com/office/officeart/2018/5/layout/CenteredIconLabelDescriptionList"/>
    <dgm:cxn modelId="{B65FEFCD-1D5F-4ADC-AE52-EC3217987DE3}" type="presParOf" srcId="{11832F2E-BC1F-476D-BEAE-60BA5D1EAFC5}" destId="{DD56BADF-E0EA-450B-8A9F-45972512A07E}" srcOrd="4" destOrd="0" presId="urn:microsoft.com/office/officeart/2018/5/layout/CenteredIconLabelDescriptionList"/>
    <dgm:cxn modelId="{26AA8F90-AA11-449C-A88F-592171DACEB2}" type="presParOf" srcId="{C2B2F2BE-5ADE-4124-AE4D-61E5F795AC65}" destId="{FF054B77-4CB8-4D88-8A1B-130F4DDE4D72}" srcOrd="3" destOrd="0" presId="urn:microsoft.com/office/officeart/2018/5/layout/CenteredIconLabelDescriptionList"/>
    <dgm:cxn modelId="{19B4D77F-82E6-4C42-9D93-CFCD6C72A1D9}" type="presParOf" srcId="{C2B2F2BE-5ADE-4124-AE4D-61E5F795AC65}" destId="{02404FB1-8406-4CAD-A72B-E818B742B256}" srcOrd="4" destOrd="0" presId="urn:microsoft.com/office/officeart/2018/5/layout/CenteredIconLabelDescriptionList"/>
    <dgm:cxn modelId="{F099FF19-0616-44CE-BB36-13A403D579D6}" type="presParOf" srcId="{02404FB1-8406-4CAD-A72B-E818B742B256}" destId="{66E11399-2E06-4A9E-BA8A-84EFECDDE800}" srcOrd="0" destOrd="0" presId="urn:microsoft.com/office/officeart/2018/5/layout/CenteredIconLabelDescriptionList"/>
    <dgm:cxn modelId="{4E6C9ECD-702E-4E76-B939-CFD793831317}" type="presParOf" srcId="{02404FB1-8406-4CAD-A72B-E818B742B256}" destId="{B794BD76-34AC-4CD6-B3F1-61DBABAF7C4B}" srcOrd="1" destOrd="0" presId="urn:microsoft.com/office/officeart/2018/5/layout/CenteredIconLabelDescriptionList"/>
    <dgm:cxn modelId="{10739D8F-81FB-4715-B518-A4BD9EA16C67}" type="presParOf" srcId="{02404FB1-8406-4CAD-A72B-E818B742B256}" destId="{177D351B-0154-4616-AED9-330C27E053D7}" srcOrd="2" destOrd="0" presId="urn:microsoft.com/office/officeart/2018/5/layout/CenteredIconLabelDescriptionList"/>
    <dgm:cxn modelId="{BF3E642C-C502-4254-98E4-FC6DF0B0CFA8}" type="presParOf" srcId="{02404FB1-8406-4CAD-A72B-E818B742B256}" destId="{801A2BAE-EFFF-4DAB-8F1B-6867BA6E2F0A}" srcOrd="3" destOrd="0" presId="urn:microsoft.com/office/officeart/2018/5/layout/CenteredIconLabelDescriptionList"/>
    <dgm:cxn modelId="{61B0C4AE-8663-4D09-8C57-EB95078CE0BB}" type="presParOf" srcId="{02404FB1-8406-4CAD-A72B-E818B742B256}" destId="{F70959F9-5B2D-4FEF-9585-165BE483C489}"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D8BFFDD-6160-4AD1-812F-213DD67A7B08}"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962C028F-7CC7-4526-93B0-20FE9F723D2E}">
      <dgm:prSet/>
      <dgm:spPr/>
      <dgm:t>
        <a:bodyPr/>
        <a:lstStyle/>
        <a:p>
          <a:r>
            <a:rPr lang="en-US" b="1" dirty="0"/>
            <a:t>Algorithms Compared </a:t>
          </a:r>
          <a:endParaRPr lang="en-US" dirty="0"/>
        </a:p>
      </dgm:t>
    </dgm:pt>
    <dgm:pt modelId="{DAB15ABA-9961-4858-9540-2AD1B6D778FE}" type="parTrans" cxnId="{29BE6CCA-1F95-4193-BD23-5D24D346B829}">
      <dgm:prSet/>
      <dgm:spPr/>
      <dgm:t>
        <a:bodyPr/>
        <a:lstStyle/>
        <a:p>
          <a:endParaRPr lang="en-US"/>
        </a:p>
      </dgm:t>
    </dgm:pt>
    <dgm:pt modelId="{A44A69FD-011A-42B8-B83A-7ABA28370A63}" type="sibTrans" cxnId="{29BE6CCA-1F95-4193-BD23-5D24D346B829}">
      <dgm:prSet/>
      <dgm:spPr/>
      <dgm:t>
        <a:bodyPr/>
        <a:lstStyle/>
        <a:p>
          <a:endParaRPr lang="en-US"/>
        </a:p>
      </dgm:t>
    </dgm:pt>
    <dgm:pt modelId="{FBA3A4F6-3012-4220-A050-310F69130730}">
      <dgm:prSet/>
      <dgm:spPr/>
      <dgm:t>
        <a:bodyPr/>
        <a:lstStyle/>
        <a:p>
          <a:r>
            <a:rPr lang="en-US"/>
            <a:t>Key comparisons include:</a:t>
          </a:r>
        </a:p>
      </dgm:t>
    </dgm:pt>
    <dgm:pt modelId="{D3C5FB0D-E7E3-4328-B8D0-75F54A843E20}" type="parTrans" cxnId="{E668546C-4FDA-4614-B8BD-5B8B25201300}">
      <dgm:prSet/>
      <dgm:spPr/>
      <dgm:t>
        <a:bodyPr/>
        <a:lstStyle/>
        <a:p>
          <a:endParaRPr lang="en-US"/>
        </a:p>
      </dgm:t>
    </dgm:pt>
    <dgm:pt modelId="{D904B55A-D704-49DA-BD5A-D9B40396EC6D}" type="sibTrans" cxnId="{E668546C-4FDA-4614-B8BD-5B8B25201300}">
      <dgm:prSet/>
      <dgm:spPr/>
      <dgm:t>
        <a:bodyPr/>
        <a:lstStyle/>
        <a:p>
          <a:endParaRPr lang="en-US"/>
        </a:p>
      </dgm:t>
    </dgm:pt>
    <dgm:pt modelId="{55413C62-BF32-4394-9528-799DAA88CD81}">
      <dgm:prSet/>
      <dgm:spPr/>
      <dgm:t>
        <a:bodyPr/>
        <a:lstStyle/>
        <a:p>
          <a:r>
            <a:rPr lang="en-US"/>
            <a:t>SAIM (serial version of their model)</a:t>
          </a:r>
        </a:p>
      </dgm:t>
    </dgm:pt>
    <dgm:pt modelId="{632226CF-3340-4802-9192-76AF01178209}" type="parTrans" cxnId="{104B05D8-6D7A-4C38-AE38-54A889A4C350}">
      <dgm:prSet/>
      <dgm:spPr/>
      <dgm:t>
        <a:bodyPr/>
        <a:lstStyle/>
        <a:p>
          <a:endParaRPr lang="en-US"/>
        </a:p>
      </dgm:t>
    </dgm:pt>
    <dgm:pt modelId="{6BBA252A-1120-457D-AB1F-68BA4A736FF3}" type="sibTrans" cxnId="{104B05D8-6D7A-4C38-AE38-54A889A4C350}">
      <dgm:prSet/>
      <dgm:spPr/>
      <dgm:t>
        <a:bodyPr/>
        <a:lstStyle/>
        <a:p>
          <a:endParaRPr lang="en-US"/>
        </a:p>
      </dgm:t>
    </dgm:pt>
    <dgm:pt modelId="{DED14BBD-615E-4936-8C00-B1A950F5A11D}">
      <dgm:prSet/>
      <dgm:spPr/>
      <dgm:t>
        <a:bodyPr/>
        <a:lstStyle/>
        <a:p>
          <a:r>
            <a:rPr lang="en-US" dirty="0"/>
            <a:t>Parallel (GPU-based from Xiao et al.)</a:t>
          </a:r>
        </a:p>
      </dgm:t>
    </dgm:pt>
    <dgm:pt modelId="{45EAFC2F-A8AA-4AF8-A1DF-499A4739CBCE}" type="parTrans" cxnId="{69D022AF-D586-41F1-9A49-DB0A33445D5A}">
      <dgm:prSet/>
      <dgm:spPr/>
      <dgm:t>
        <a:bodyPr/>
        <a:lstStyle/>
        <a:p>
          <a:endParaRPr lang="en-US"/>
        </a:p>
      </dgm:t>
    </dgm:pt>
    <dgm:pt modelId="{4DADEBE0-2465-4E15-B418-D1EB21FE16D0}" type="sibTrans" cxnId="{69D022AF-D586-41F1-9A49-DB0A33445D5A}">
      <dgm:prSet/>
      <dgm:spPr/>
      <dgm:t>
        <a:bodyPr/>
        <a:lstStyle/>
        <a:p>
          <a:endParaRPr lang="en-US"/>
        </a:p>
      </dgm:t>
    </dgm:pt>
    <dgm:pt modelId="{8BC069DD-F753-4037-A7EC-BE874770DEDF}">
      <dgm:prSet/>
      <dgm:spPr/>
      <dgm:t>
        <a:bodyPr/>
        <a:lstStyle/>
        <a:p>
          <a:r>
            <a:rPr lang="en-US"/>
            <a:t>FBI (interest-based PageRank)</a:t>
          </a:r>
        </a:p>
      </dgm:t>
    </dgm:pt>
    <dgm:pt modelId="{B23C6081-36BB-45F7-B1C1-647E7393A462}" type="parTrans" cxnId="{ED7EC8CD-B06F-4170-A385-DFC095663E11}">
      <dgm:prSet/>
      <dgm:spPr/>
      <dgm:t>
        <a:bodyPr/>
        <a:lstStyle/>
        <a:p>
          <a:endParaRPr lang="en-US"/>
        </a:p>
      </dgm:t>
    </dgm:pt>
    <dgm:pt modelId="{53FA2F9C-80EA-4529-83F9-F1F7546634B8}" type="sibTrans" cxnId="{ED7EC8CD-B06F-4170-A385-DFC095663E11}">
      <dgm:prSet/>
      <dgm:spPr/>
      <dgm:t>
        <a:bodyPr/>
        <a:lstStyle/>
        <a:p>
          <a:endParaRPr lang="en-US"/>
        </a:p>
      </dgm:t>
    </dgm:pt>
    <dgm:pt modelId="{2C10AB7B-20B3-4472-80A5-51355239C9DB}">
      <dgm:prSet/>
      <dgm:spPr/>
      <dgm:t>
        <a:bodyPr/>
        <a:lstStyle/>
        <a:p>
          <a:r>
            <a:rPr lang="en-US"/>
            <a:t>LP (Monte Carlo + linear programming)</a:t>
          </a:r>
        </a:p>
      </dgm:t>
    </dgm:pt>
    <dgm:pt modelId="{52A2A9A5-2C0E-4ED5-A8A0-FCEB0D61B00A}" type="parTrans" cxnId="{BFCA5FE3-08D2-4B0F-91BD-2216933398FD}">
      <dgm:prSet/>
      <dgm:spPr/>
      <dgm:t>
        <a:bodyPr/>
        <a:lstStyle/>
        <a:p>
          <a:endParaRPr lang="en-US"/>
        </a:p>
      </dgm:t>
    </dgm:pt>
    <dgm:pt modelId="{1F6A228C-31FE-48CC-A636-0E2066E43EDE}" type="sibTrans" cxnId="{BFCA5FE3-08D2-4B0F-91BD-2216933398FD}">
      <dgm:prSet/>
      <dgm:spPr/>
      <dgm:t>
        <a:bodyPr/>
        <a:lstStyle/>
        <a:p>
          <a:endParaRPr lang="en-US"/>
        </a:p>
      </dgm:t>
    </dgm:pt>
    <dgm:pt modelId="{62CC0D97-0878-447E-88F3-780D875B8F91}">
      <dgm:prSet/>
      <dgm:spPr/>
      <dgm:t>
        <a:bodyPr/>
        <a:lstStyle/>
        <a:p>
          <a:r>
            <a:rPr lang="en-US"/>
            <a:t>MLIM (likelihood-based)</a:t>
          </a:r>
        </a:p>
      </dgm:t>
    </dgm:pt>
    <dgm:pt modelId="{F46271C0-F893-4644-BDE0-807ED69565FF}" type="parTrans" cxnId="{19093F7D-1F16-4E6E-865D-F392D89E8A41}">
      <dgm:prSet/>
      <dgm:spPr/>
      <dgm:t>
        <a:bodyPr/>
        <a:lstStyle/>
        <a:p>
          <a:endParaRPr lang="en-US"/>
        </a:p>
      </dgm:t>
    </dgm:pt>
    <dgm:pt modelId="{2BA89170-1522-4B9F-B289-D0AB06A1713D}" type="sibTrans" cxnId="{19093F7D-1F16-4E6E-865D-F392D89E8A41}">
      <dgm:prSet/>
      <dgm:spPr/>
      <dgm:t>
        <a:bodyPr/>
        <a:lstStyle/>
        <a:p>
          <a:endParaRPr lang="en-US"/>
        </a:p>
      </dgm:t>
    </dgm:pt>
    <dgm:pt modelId="{AE362B38-C771-40EE-88FB-7798937C6689}">
      <dgm:prSet/>
      <dgm:spPr/>
      <dgm:t>
        <a:bodyPr/>
        <a:lstStyle/>
        <a:p>
          <a:r>
            <a:rPr lang="en-US"/>
            <a:t>Coreness (heuristic using k-shell)</a:t>
          </a:r>
        </a:p>
      </dgm:t>
    </dgm:pt>
    <dgm:pt modelId="{583EA4CB-7836-4A25-B731-D13B055B1250}" type="parTrans" cxnId="{0A82C042-C07F-4F41-850C-6E467D525574}">
      <dgm:prSet/>
      <dgm:spPr/>
      <dgm:t>
        <a:bodyPr/>
        <a:lstStyle/>
        <a:p>
          <a:endParaRPr lang="en-US"/>
        </a:p>
      </dgm:t>
    </dgm:pt>
    <dgm:pt modelId="{83C7D1AD-3057-4DEC-909F-55DF8B39EC8B}" type="sibTrans" cxnId="{0A82C042-C07F-4F41-850C-6E467D525574}">
      <dgm:prSet/>
      <dgm:spPr/>
      <dgm:t>
        <a:bodyPr/>
        <a:lstStyle/>
        <a:p>
          <a:endParaRPr lang="en-US"/>
        </a:p>
      </dgm:t>
    </dgm:pt>
    <dgm:pt modelId="{0876823F-6DAB-4770-881D-49EF29E6AABD}">
      <dgm:prSet/>
      <dgm:spPr/>
      <dgm:t>
        <a:bodyPr/>
        <a:lstStyle/>
        <a:p>
          <a:r>
            <a:rPr lang="en-US"/>
            <a:t>Four real-world datasets:</a:t>
          </a:r>
        </a:p>
      </dgm:t>
    </dgm:pt>
    <dgm:pt modelId="{D9B084A3-3FDB-4D86-A696-1D74100A32DF}" type="parTrans" cxnId="{38CDDC76-2D3D-4B4E-A315-3BAAFE969821}">
      <dgm:prSet/>
      <dgm:spPr/>
      <dgm:t>
        <a:bodyPr/>
        <a:lstStyle/>
        <a:p>
          <a:endParaRPr lang="en-US"/>
        </a:p>
      </dgm:t>
    </dgm:pt>
    <dgm:pt modelId="{D873C8FE-B8CB-4AD4-8BC0-D72C238D31C2}" type="sibTrans" cxnId="{38CDDC76-2D3D-4B4E-A315-3BAAFE969821}">
      <dgm:prSet/>
      <dgm:spPr/>
      <dgm:t>
        <a:bodyPr/>
        <a:lstStyle/>
        <a:p>
          <a:endParaRPr lang="en-US"/>
        </a:p>
      </dgm:t>
    </dgm:pt>
    <dgm:pt modelId="{FFE176A9-C6CD-4B37-826F-ED581DADF3D3}">
      <dgm:prSet/>
      <dgm:spPr/>
      <dgm:t>
        <a:bodyPr/>
        <a:lstStyle/>
        <a:p>
          <a:r>
            <a:rPr lang="en-US" b="1" dirty="0"/>
            <a:t>Tencent Weibo</a:t>
          </a:r>
          <a:r>
            <a:rPr lang="en-US" dirty="0"/>
            <a:t> – huge social network from China</a:t>
          </a:r>
        </a:p>
      </dgm:t>
    </dgm:pt>
    <dgm:pt modelId="{1148115F-DB1C-4D01-BA5A-936B295C8A01}" type="parTrans" cxnId="{8E4E0F80-11E7-4804-A65B-C6949EBA1FC8}">
      <dgm:prSet/>
      <dgm:spPr/>
      <dgm:t>
        <a:bodyPr/>
        <a:lstStyle/>
        <a:p>
          <a:endParaRPr lang="en-US"/>
        </a:p>
      </dgm:t>
    </dgm:pt>
    <dgm:pt modelId="{A5D93EC1-346C-471B-89C5-899E421A428D}" type="sibTrans" cxnId="{8E4E0F80-11E7-4804-A65B-C6949EBA1FC8}">
      <dgm:prSet/>
      <dgm:spPr/>
      <dgm:t>
        <a:bodyPr/>
        <a:lstStyle/>
        <a:p>
          <a:endParaRPr lang="en-US"/>
        </a:p>
      </dgm:t>
    </dgm:pt>
    <dgm:pt modelId="{49FD1C38-F2E7-43FA-8F81-D5F2059CB8DA}">
      <dgm:prSet/>
      <dgm:spPr/>
      <dgm:t>
        <a:bodyPr/>
        <a:lstStyle/>
        <a:p>
          <a:r>
            <a:rPr lang="en-US" b="1"/>
            <a:t>Higgs Twitter</a:t>
          </a:r>
          <a:r>
            <a:rPr lang="en-US"/>
            <a:t> – tweets around the Higgs boson discovery</a:t>
          </a:r>
        </a:p>
      </dgm:t>
    </dgm:pt>
    <dgm:pt modelId="{62F62F02-5CCF-4746-92B3-2397375244B1}" type="parTrans" cxnId="{A0CF560F-25FA-4244-9BEB-B6B5186F3F99}">
      <dgm:prSet/>
      <dgm:spPr/>
      <dgm:t>
        <a:bodyPr/>
        <a:lstStyle/>
        <a:p>
          <a:endParaRPr lang="en-US"/>
        </a:p>
      </dgm:t>
    </dgm:pt>
    <dgm:pt modelId="{ADF37050-A21E-4D3A-9749-A1361DC69DBA}" type="sibTrans" cxnId="{A0CF560F-25FA-4244-9BEB-B6B5186F3F99}">
      <dgm:prSet/>
      <dgm:spPr/>
      <dgm:t>
        <a:bodyPr/>
        <a:lstStyle/>
        <a:p>
          <a:endParaRPr lang="en-US"/>
        </a:p>
      </dgm:t>
    </dgm:pt>
    <dgm:pt modelId="{4F27D188-2DAB-4D70-9A24-BBB8AB01C34B}">
      <dgm:prSet/>
      <dgm:spPr/>
      <dgm:t>
        <a:bodyPr/>
        <a:lstStyle/>
        <a:p>
          <a:r>
            <a:rPr lang="en-US" b="1"/>
            <a:t>Twitter</a:t>
          </a:r>
          <a:r>
            <a:rPr lang="en-US"/>
            <a:t> – standard ego-Twitter dataset</a:t>
          </a:r>
        </a:p>
      </dgm:t>
    </dgm:pt>
    <dgm:pt modelId="{1D7C8106-612C-419C-8695-8979B3A5BFFC}" type="parTrans" cxnId="{3ADA1005-9C55-4388-AAED-6EF25951D3D8}">
      <dgm:prSet/>
      <dgm:spPr/>
      <dgm:t>
        <a:bodyPr/>
        <a:lstStyle/>
        <a:p>
          <a:endParaRPr lang="en-US"/>
        </a:p>
      </dgm:t>
    </dgm:pt>
    <dgm:pt modelId="{3E3AE7A2-968B-4CD1-BBF6-6A5BB4300B70}" type="sibTrans" cxnId="{3ADA1005-9C55-4388-AAED-6EF25951D3D8}">
      <dgm:prSet/>
      <dgm:spPr/>
      <dgm:t>
        <a:bodyPr/>
        <a:lstStyle/>
        <a:p>
          <a:endParaRPr lang="en-US"/>
        </a:p>
      </dgm:t>
    </dgm:pt>
    <dgm:pt modelId="{2CC58A05-E24A-4634-9DEB-791971EF66D4}">
      <dgm:prSet/>
      <dgm:spPr/>
      <dgm:t>
        <a:bodyPr/>
        <a:lstStyle/>
        <a:p>
          <a:r>
            <a:rPr lang="en-US" b="1"/>
            <a:t>p2p-Gnutella4</a:t>
          </a:r>
          <a:r>
            <a:rPr lang="en-US"/>
            <a:t> – peer-to-peer file-sharing network</a:t>
          </a:r>
        </a:p>
      </dgm:t>
    </dgm:pt>
    <dgm:pt modelId="{0764943C-4269-48B3-A6B7-AD32C327016B}" type="parTrans" cxnId="{9A62BC16-C7F7-4DDF-A6D7-36FB7A50B9DF}">
      <dgm:prSet/>
      <dgm:spPr/>
      <dgm:t>
        <a:bodyPr/>
        <a:lstStyle/>
        <a:p>
          <a:endParaRPr lang="en-US"/>
        </a:p>
      </dgm:t>
    </dgm:pt>
    <dgm:pt modelId="{B068B4A6-B478-491D-9BA3-9BB3D55C8998}" type="sibTrans" cxnId="{9A62BC16-C7F7-4DDF-A6D7-36FB7A50B9DF}">
      <dgm:prSet/>
      <dgm:spPr/>
      <dgm:t>
        <a:bodyPr/>
        <a:lstStyle/>
        <a:p>
          <a:endParaRPr lang="en-US"/>
        </a:p>
      </dgm:t>
    </dgm:pt>
    <dgm:pt modelId="{17BE02DD-0C57-46FC-9435-A1635916BA60}" type="pres">
      <dgm:prSet presAssocID="{3D8BFFDD-6160-4AD1-812F-213DD67A7B08}" presName="linear" presStyleCnt="0">
        <dgm:presLayoutVars>
          <dgm:dir/>
          <dgm:animLvl val="lvl"/>
          <dgm:resizeHandles val="exact"/>
        </dgm:presLayoutVars>
      </dgm:prSet>
      <dgm:spPr/>
    </dgm:pt>
    <dgm:pt modelId="{4B901FD8-8935-448A-9FCB-4301A2C5C99B}" type="pres">
      <dgm:prSet presAssocID="{962C028F-7CC7-4526-93B0-20FE9F723D2E}" presName="parentLin" presStyleCnt="0"/>
      <dgm:spPr/>
    </dgm:pt>
    <dgm:pt modelId="{7252E464-5585-4B14-9368-6FA514758F30}" type="pres">
      <dgm:prSet presAssocID="{962C028F-7CC7-4526-93B0-20FE9F723D2E}" presName="parentLeftMargin" presStyleLbl="node1" presStyleIdx="0" presStyleCnt="7"/>
      <dgm:spPr/>
    </dgm:pt>
    <dgm:pt modelId="{7E9152A4-02CB-490A-AED9-44AE44D374F9}" type="pres">
      <dgm:prSet presAssocID="{962C028F-7CC7-4526-93B0-20FE9F723D2E}" presName="parentText" presStyleLbl="node1" presStyleIdx="0" presStyleCnt="7" custLinFactNeighborX="-5983" custLinFactNeighborY="-8800">
        <dgm:presLayoutVars>
          <dgm:chMax val="0"/>
          <dgm:bulletEnabled val="1"/>
        </dgm:presLayoutVars>
      </dgm:prSet>
      <dgm:spPr/>
    </dgm:pt>
    <dgm:pt modelId="{DA4D709B-9CF1-47D2-8FCE-3988BE02455E}" type="pres">
      <dgm:prSet presAssocID="{962C028F-7CC7-4526-93B0-20FE9F723D2E}" presName="negativeSpace" presStyleCnt="0"/>
      <dgm:spPr/>
    </dgm:pt>
    <dgm:pt modelId="{23534630-1577-403A-A839-26A3237A3CE0}" type="pres">
      <dgm:prSet presAssocID="{962C028F-7CC7-4526-93B0-20FE9F723D2E}" presName="childText" presStyleLbl="conFgAcc1" presStyleIdx="0" presStyleCnt="7">
        <dgm:presLayoutVars>
          <dgm:bulletEnabled val="1"/>
        </dgm:presLayoutVars>
      </dgm:prSet>
      <dgm:spPr/>
    </dgm:pt>
    <dgm:pt modelId="{4DC5CE81-E4C2-4207-AD4A-CB43F0B80034}" type="pres">
      <dgm:prSet presAssocID="{A44A69FD-011A-42B8-B83A-7ABA28370A63}" presName="spaceBetweenRectangles" presStyleCnt="0"/>
      <dgm:spPr/>
    </dgm:pt>
    <dgm:pt modelId="{D60B8C6D-355B-4BA6-9F47-A5B9A1375B93}" type="pres">
      <dgm:prSet presAssocID="{FBA3A4F6-3012-4220-A050-310F69130730}" presName="parentLin" presStyleCnt="0"/>
      <dgm:spPr/>
    </dgm:pt>
    <dgm:pt modelId="{8DA9E30D-CC39-4DAD-A5D1-2C3585A2483F}" type="pres">
      <dgm:prSet presAssocID="{FBA3A4F6-3012-4220-A050-310F69130730}" presName="parentLeftMargin" presStyleLbl="node1" presStyleIdx="0" presStyleCnt="7"/>
      <dgm:spPr/>
    </dgm:pt>
    <dgm:pt modelId="{85503594-C0F1-41BA-B52F-DBE67B3972F0}" type="pres">
      <dgm:prSet presAssocID="{FBA3A4F6-3012-4220-A050-310F69130730}" presName="parentText" presStyleLbl="node1" presStyleIdx="1" presStyleCnt="7">
        <dgm:presLayoutVars>
          <dgm:chMax val="0"/>
          <dgm:bulletEnabled val="1"/>
        </dgm:presLayoutVars>
      </dgm:prSet>
      <dgm:spPr/>
    </dgm:pt>
    <dgm:pt modelId="{6E46152F-EA7D-43B2-82D0-143D28416F32}" type="pres">
      <dgm:prSet presAssocID="{FBA3A4F6-3012-4220-A050-310F69130730}" presName="negativeSpace" presStyleCnt="0"/>
      <dgm:spPr/>
    </dgm:pt>
    <dgm:pt modelId="{0344FBBD-C2CF-4C4B-B975-54E9666BFB92}" type="pres">
      <dgm:prSet presAssocID="{FBA3A4F6-3012-4220-A050-310F69130730}" presName="childText" presStyleLbl="conFgAcc1" presStyleIdx="1" presStyleCnt="7">
        <dgm:presLayoutVars>
          <dgm:bulletEnabled val="1"/>
        </dgm:presLayoutVars>
      </dgm:prSet>
      <dgm:spPr/>
    </dgm:pt>
    <dgm:pt modelId="{B06F0543-1CF2-4098-B696-5D930399336C}" type="pres">
      <dgm:prSet presAssocID="{D904B55A-D704-49DA-BD5A-D9B40396EC6D}" presName="spaceBetweenRectangles" presStyleCnt="0"/>
      <dgm:spPr/>
    </dgm:pt>
    <dgm:pt modelId="{F40E7999-D501-4802-9B09-043FE6DF6517}" type="pres">
      <dgm:prSet presAssocID="{0876823F-6DAB-4770-881D-49EF29E6AABD}" presName="parentLin" presStyleCnt="0"/>
      <dgm:spPr/>
    </dgm:pt>
    <dgm:pt modelId="{6E0D7A25-6C04-461F-8EC3-A6BD927EDF2A}" type="pres">
      <dgm:prSet presAssocID="{0876823F-6DAB-4770-881D-49EF29E6AABD}" presName="parentLeftMargin" presStyleLbl="node1" presStyleIdx="1" presStyleCnt="7"/>
      <dgm:spPr/>
    </dgm:pt>
    <dgm:pt modelId="{3E38756C-B44C-4D6D-ACF6-6B98AF4C1481}" type="pres">
      <dgm:prSet presAssocID="{0876823F-6DAB-4770-881D-49EF29E6AABD}" presName="parentText" presStyleLbl="node1" presStyleIdx="2" presStyleCnt="7">
        <dgm:presLayoutVars>
          <dgm:chMax val="0"/>
          <dgm:bulletEnabled val="1"/>
        </dgm:presLayoutVars>
      </dgm:prSet>
      <dgm:spPr/>
    </dgm:pt>
    <dgm:pt modelId="{54C42D57-CF10-42DD-BB2E-09C30BFE59C9}" type="pres">
      <dgm:prSet presAssocID="{0876823F-6DAB-4770-881D-49EF29E6AABD}" presName="negativeSpace" presStyleCnt="0"/>
      <dgm:spPr/>
    </dgm:pt>
    <dgm:pt modelId="{BE9DBE2D-E3B7-460E-B29F-256E1E9B0CC9}" type="pres">
      <dgm:prSet presAssocID="{0876823F-6DAB-4770-881D-49EF29E6AABD}" presName="childText" presStyleLbl="conFgAcc1" presStyleIdx="2" presStyleCnt="7">
        <dgm:presLayoutVars>
          <dgm:bulletEnabled val="1"/>
        </dgm:presLayoutVars>
      </dgm:prSet>
      <dgm:spPr/>
    </dgm:pt>
    <dgm:pt modelId="{821AEA14-5359-4B8C-AA5C-8EC6AA611DA8}" type="pres">
      <dgm:prSet presAssocID="{D873C8FE-B8CB-4AD4-8BC0-D72C238D31C2}" presName="spaceBetweenRectangles" presStyleCnt="0"/>
      <dgm:spPr/>
    </dgm:pt>
    <dgm:pt modelId="{48F8A435-0DC0-4A36-87E1-DF2888BA3F6F}" type="pres">
      <dgm:prSet presAssocID="{FFE176A9-C6CD-4B37-826F-ED581DADF3D3}" presName="parentLin" presStyleCnt="0"/>
      <dgm:spPr/>
    </dgm:pt>
    <dgm:pt modelId="{96AA3F99-4E5A-414A-B81B-3AEEC7BC4271}" type="pres">
      <dgm:prSet presAssocID="{FFE176A9-C6CD-4B37-826F-ED581DADF3D3}" presName="parentLeftMargin" presStyleLbl="node1" presStyleIdx="2" presStyleCnt="7"/>
      <dgm:spPr/>
    </dgm:pt>
    <dgm:pt modelId="{0BBA13DA-14FE-4300-9BE4-1B15AC84714E}" type="pres">
      <dgm:prSet presAssocID="{FFE176A9-C6CD-4B37-826F-ED581DADF3D3}" presName="parentText" presStyleLbl="node1" presStyleIdx="3" presStyleCnt="7">
        <dgm:presLayoutVars>
          <dgm:chMax val="0"/>
          <dgm:bulletEnabled val="1"/>
        </dgm:presLayoutVars>
      </dgm:prSet>
      <dgm:spPr/>
    </dgm:pt>
    <dgm:pt modelId="{377A2F33-FA0D-4799-B446-433484915AC0}" type="pres">
      <dgm:prSet presAssocID="{FFE176A9-C6CD-4B37-826F-ED581DADF3D3}" presName="negativeSpace" presStyleCnt="0"/>
      <dgm:spPr/>
    </dgm:pt>
    <dgm:pt modelId="{5F6187E8-2F53-4828-8414-712769E916BC}" type="pres">
      <dgm:prSet presAssocID="{FFE176A9-C6CD-4B37-826F-ED581DADF3D3}" presName="childText" presStyleLbl="conFgAcc1" presStyleIdx="3" presStyleCnt="7">
        <dgm:presLayoutVars>
          <dgm:bulletEnabled val="1"/>
        </dgm:presLayoutVars>
      </dgm:prSet>
      <dgm:spPr/>
    </dgm:pt>
    <dgm:pt modelId="{C10E677A-1152-453E-B5BF-340CB7CAE751}" type="pres">
      <dgm:prSet presAssocID="{A5D93EC1-346C-471B-89C5-899E421A428D}" presName="spaceBetweenRectangles" presStyleCnt="0"/>
      <dgm:spPr/>
    </dgm:pt>
    <dgm:pt modelId="{B16708A7-3126-4A8B-8D49-AE3E4D910D2F}" type="pres">
      <dgm:prSet presAssocID="{49FD1C38-F2E7-43FA-8F81-D5F2059CB8DA}" presName="parentLin" presStyleCnt="0"/>
      <dgm:spPr/>
    </dgm:pt>
    <dgm:pt modelId="{1B049371-18FF-4AD8-9EC0-2A4D2F2817AD}" type="pres">
      <dgm:prSet presAssocID="{49FD1C38-F2E7-43FA-8F81-D5F2059CB8DA}" presName="parentLeftMargin" presStyleLbl="node1" presStyleIdx="3" presStyleCnt="7"/>
      <dgm:spPr/>
    </dgm:pt>
    <dgm:pt modelId="{D36E7A1D-D0FD-4AEB-BB4D-94A103AC56A7}" type="pres">
      <dgm:prSet presAssocID="{49FD1C38-F2E7-43FA-8F81-D5F2059CB8DA}" presName="parentText" presStyleLbl="node1" presStyleIdx="4" presStyleCnt="7">
        <dgm:presLayoutVars>
          <dgm:chMax val="0"/>
          <dgm:bulletEnabled val="1"/>
        </dgm:presLayoutVars>
      </dgm:prSet>
      <dgm:spPr/>
    </dgm:pt>
    <dgm:pt modelId="{D5B5A7E5-496C-464D-8702-7835F8679414}" type="pres">
      <dgm:prSet presAssocID="{49FD1C38-F2E7-43FA-8F81-D5F2059CB8DA}" presName="negativeSpace" presStyleCnt="0"/>
      <dgm:spPr/>
    </dgm:pt>
    <dgm:pt modelId="{C2006176-CA81-4E1E-BA64-18A9E9CCDE43}" type="pres">
      <dgm:prSet presAssocID="{49FD1C38-F2E7-43FA-8F81-D5F2059CB8DA}" presName="childText" presStyleLbl="conFgAcc1" presStyleIdx="4" presStyleCnt="7">
        <dgm:presLayoutVars>
          <dgm:bulletEnabled val="1"/>
        </dgm:presLayoutVars>
      </dgm:prSet>
      <dgm:spPr/>
    </dgm:pt>
    <dgm:pt modelId="{E9EBBCB7-3581-46DC-B0FD-4690D36665D3}" type="pres">
      <dgm:prSet presAssocID="{ADF37050-A21E-4D3A-9749-A1361DC69DBA}" presName="spaceBetweenRectangles" presStyleCnt="0"/>
      <dgm:spPr/>
    </dgm:pt>
    <dgm:pt modelId="{D9B7672A-42BB-4ED3-8228-C47E6A124BF2}" type="pres">
      <dgm:prSet presAssocID="{4F27D188-2DAB-4D70-9A24-BBB8AB01C34B}" presName="parentLin" presStyleCnt="0"/>
      <dgm:spPr/>
    </dgm:pt>
    <dgm:pt modelId="{B3D4BA05-6E7F-440F-809E-05DEB17BACE6}" type="pres">
      <dgm:prSet presAssocID="{4F27D188-2DAB-4D70-9A24-BBB8AB01C34B}" presName="parentLeftMargin" presStyleLbl="node1" presStyleIdx="4" presStyleCnt="7"/>
      <dgm:spPr/>
    </dgm:pt>
    <dgm:pt modelId="{904BA5C5-2D49-4E2A-9117-2029E8002112}" type="pres">
      <dgm:prSet presAssocID="{4F27D188-2DAB-4D70-9A24-BBB8AB01C34B}" presName="parentText" presStyleLbl="node1" presStyleIdx="5" presStyleCnt="7">
        <dgm:presLayoutVars>
          <dgm:chMax val="0"/>
          <dgm:bulletEnabled val="1"/>
        </dgm:presLayoutVars>
      </dgm:prSet>
      <dgm:spPr/>
    </dgm:pt>
    <dgm:pt modelId="{80BF196E-4017-4971-A2BB-A66B00D835B2}" type="pres">
      <dgm:prSet presAssocID="{4F27D188-2DAB-4D70-9A24-BBB8AB01C34B}" presName="negativeSpace" presStyleCnt="0"/>
      <dgm:spPr/>
    </dgm:pt>
    <dgm:pt modelId="{434F9F5A-560A-43A3-A052-C7B0B7847174}" type="pres">
      <dgm:prSet presAssocID="{4F27D188-2DAB-4D70-9A24-BBB8AB01C34B}" presName="childText" presStyleLbl="conFgAcc1" presStyleIdx="5" presStyleCnt="7">
        <dgm:presLayoutVars>
          <dgm:bulletEnabled val="1"/>
        </dgm:presLayoutVars>
      </dgm:prSet>
      <dgm:spPr/>
    </dgm:pt>
    <dgm:pt modelId="{1E9F2935-A844-422C-AEEB-E53E1B6D0648}" type="pres">
      <dgm:prSet presAssocID="{3E3AE7A2-968B-4CD1-BBF6-6A5BB4300B70}" presName="spaceBetweenRectangles" presStyleCnt="0"/>
      <dgm:spPr/>
    </dgm:pt>
    <dgm:pt modelId="{05797264-0490-416E-B882-F7B3FAF8742C}" type="pres">
      <dgm:prSet presAssocID="{2CC58A05-E24A-4634-9DEB-791971EF66D4}" presName="parentLin" presStyleCnt="0"/>
      <dgm:spPr/>
    </dgm:pt>
    <dgm:pt modelId="{3FDECE19-239A-4466-B55A-6EC6E05E5AB7}" type="pres">
      <dgm:prSet presAssocID="{2CC58A05-E24A-4634-9DEB-791971EF66D4}" presName="parentLeftMargin" presStyleLbl="node1" presStyleIdx="5" presStyleCnt="7"/>
      <dgm:spPr/>
    </dgm:pt>
    <dgm:pt modelId="{EC446C7E-05C0-42DB-92AE-99A1EF287428}" type="pres">
      <dgm:prSet presAssocID="{2CC58A05-E24A-4634-9DEB-791971EF66D4}" presName="parentText" presStyleLbl="node1" presStyleIdx="6" presStyleCnt="7">
        <dgm:presLayoutVars>
          <dgm:chMax val="0"/>
          <dgm:bulletEnabled val="1"/>
        </dgm:presLayoutVars>
      </dgm:prSet>
      <dgm:spPr/>
    </dgm:pt>
    <dgm:pt modelId="{9FFE6509-0E3A-438E-B67B-4FB1FFA7BF14}" type="pres">
      <dgm:prSet presAssocID="{2CC58A05-E24A-4634-9DEB-791971EF66D4}" presName="negativeSpace" presStyleCnt="0"/>
      <dgm:spPr/>
    </dgm:pt>
    <dgm:pt modelId="{6FAE6166-C3DF-4DE0-B210-EDF67B73F9E9}" type="pres">
      <dgm:prSet presAssocID="{2CC58A05-E24A-4634-9DEB-791971EF66D4}" presName="childText" presStyleLbl="conFgAcc1" presStyleIdx="6" presStyleCnt="7">
        <dgm:presLayoutVars>
          <dgm:bulletEnabled val="1"/>
        </dgm:presLayoutVars>
      </dgm:prSet>
      <dgm:spPr/>
    </dgm:pt>
  </dgm:ptLst>
  <dgm:cxnLst>
    <dgm:cxn modelId="{3ADA1005-9C55-4388-AAED-6EF25951D3D8}" srcId="{3D8BFFDD-6160-4AD1-812F-213DD67A7B08}" destId="{4F27D188-2DAB-4D70-9A24-BBB8AB01C34B}" srcOrd="5" destOrd="0" parTransId="{1D7C8106-612C-419C-8695-8979B3A5BFFC}" sibTransId="{3E3AE7A2-968B-4CD1-BBF6-6A5BB4300B70}"/>
    <dgm:cxn modelId="{A0CF560F-25FA-4244-9BEB-B6B5186F3F99}" srcId="{3D8BFFDD-6160-4AD1-812F-213DD67A7B08}" destId="{49FD1C38-F2E7-43FA-8F81-D5F2059CB8DA}" srcOrd="4" destOrd="0" parTransId="{62F62F02-5CCF-4746-92B3-2397375244B1}" sibTransId="{ADF37050-A21E-4D3A-9749-A1361DC69DBA}"/>
    <dgm:cxn modelId="{9A62BC16-C7F7-4DDF-A6D7-36FB7A50B9DF}" srcId="{3D8BFFDD-6160-4AD1-812F-213DD67A7B08}" destId="{2CC58A05-E24A-4634-9DEB-791971EF66D4}" srcOrd="6" destOrd="0" parTransId="{0764943C-4269-48B3-A6B7-AD32C327016B}" sibTransId="{B068B4A6-B478-491D-9BA3-9BB3D55C8998}"/>
    <dgm:cxn modelId="{FF84AA20-8040-4225-9044-092822F700CA}" type="presOf" srcId="{62CC0D97-0878-447E-88F3-780D875B8F91}" destId="{0344FBBD-C2CF-4C4B-B975-54E9666BFB92}" srcOrd="0" destOrd="4" presId="urn:microsoft.com/office/officeart/2005/8/layout/list1"/>
    <dgm:cxn modelId="{0A6D5937-ADA2-49C9-BC88-5DFB226CB977}" type="presOf" srcId="{3D8BFFDD-6160-4AD1-812F-213DD67A7B08}" destId="{17BE02DD-0C57-46FC-9435-A1635916BA60}" srcOrd="0" destOrd="0" presId="urn:microsoft.com/office/officeart/2005/8/layout/list1"/>
    <dgm:cxn modelId="{2022F13E-8F70-449F-8D31-1B223310EFC0}" type="presOf" srcId="{FFE176A9-C6CD-4B37-826F-ED581DADF3D3}" destId="{0BBA13DA-14FE-4300-9BE4-1B15AC84714E}" srcOrd="1" destOrd="0" presId="urn:microsoft.com/office/officeart/2005/8/layout/list1"/>
    <dgm:cxn modelId="{BDF3065E-5924-4649-908F-85BD465453D6}" type="presOf" srcId="{FBA3A4F6-3012-4220-A050-310F69130730}" destId="{8DA9E30D-CC39-4DAD-A5D1-2C3585A2483F}" srcOrd="0" destOrd="0" presId="urn:microsoft.com/office/officeart/2005/8/layout/list1"/>
    <dgm:cxn modelId="{3968985F-C33D-4724-B717-8F2BCDC9F9E0}" type="presOf" srcId="{0876823F-6DAB-4770-881D-49EF29E6AABD}" destId="{3E38756C-B44C-4D6D-ACF6-6B98AF4C1481}" srcOrd="1" destOrd="0" presId="urn:microsoft.com/office/officeart/2005/8/layout/list1"/>
    <dgm:cxn modelId="{28A5DF60-7C34-4762-9727-72BF02F4B92B}" type="presOf" srcId="{FFE176A9-C6CD-4B37-826F-ED581DADF3D3}" destId="{96AA3F99-4E5A-414A-B81B-3AEEC7BC4271}" srcOrd="0" destOrd="0" presId="urn:microsoft.com/office/officeart/2005/8/layout/list1"/>
    <dgm:cxn modelId="{CFB05F41-7E98-4FA6-9E74-8DCA8631A973}" type="presOf" srcId="{55413C62-BF32-4394-9528-799DAA88CD81}" destId="{0344FBBD-C2CF-4C4B-B975-54E9666BFB92}" srcOrd="0" destOrd="0" presId="urn:microsoft.com/office/officeart/2005/8/layout/list1"/>
    <dgm:cxn modelId="{0A82C042-C07F-4F41-850C-6E467D525574}" srcId="{FBA3A4F6-3012-4220-A050-310F69130730}" destId="{AE362B38-C771-40EE-88FB-7798937C6689}" srcOrd="5" destOrd="0" parTransId="{583EA4CB-7836-4A25-B731-D13B055B1250}" sibTransId="{83C7D1AD-3057-4DEC-909F-55DF8B39EC8B}"/>
    <dgm:cxn modelId="{FD5E0C68-954B-47CA-872B-FDEAF9847B9A}" type="presOf" srcId="{DED14BBD-615E-4936-8C00-B1A950F5A11D}" destId="{0344FBBD-C2CF-4C4B-B975-54E9666BFB92}" srcOrd="0" destOrd="1" presId="urn:microsoft.com/office/officeart/2005/8/layout/list1"/>
    <dgm:cxn modelId="{E668546C-4FDA-4614-B8BD-5B8B25201300}" srcId="{3D8BFFDD-6160-4AD1-812F-213DD67A7B08}" destId="{FBA3A4F6-3012-4220-A050-310F69130730}" srcOrd="1" destOrd="0" parTransId="{D3C5FB0D-E7E3-4328-B8D0-75F54A843E20}" sibTransId="{D904B55A-D704-49DA-BD5A-D9B40396EC6D}"/>
    <dgm:cxn modelId="{38CDDC76-2D3D-4B4E-A315-3BAAFE969821}" srcId="{3D8BFFDD-6160-4AD1-812F-213DD67A7B08}" destId="{0876823F-6DAB-4770-881D-49EF29E6AABD}" srcOrd="2" destOrd="0" parTransId="{D9B084A3-3FDB-4D86-A696-1D74100A32DF}" sibTransId="{D873C8FE-B8CB-4AD4-8BC0-D72C238D31C2}"/>
    <dgm:cxn modelId="{2C933258-EA3F-4A91-9371-61AC44D6230C}" type="presOf" srcId="{8BC069DD-F753-4037-A7EC-BE874770DEDF}" destId="{0344FBBD-C2CF-4C4B-B975-54E9666BFB92}" srcOrd="0" destOrd="2" presId="urn:microsoft.com/office/officeart/2005/8/layout/list1"/>
    <dgm:cxn modelId="{43AADA7C-0DC5-471E-892B-462AEF27215F}" type="presOf" srcId="{2CC58A05-E24A-4634-9DEB-791971EF66D4}" destId="{EC446C7E-05C0-42DB-92AE-99A1EF287428}" srcOrd="1" destOrd="0" presId="urn:microsoft.com/office/officeart/2005/8/layout/list1"/>
    <dgm:cxn modelId="{19093F7D-1F16-4E6E-865D-F392D89E8A41}" srcId="{FBA3A4F6-3012-4220-A050-310F69130730}" destId="{62CC0D97-0878-447E-88F3-780D875B8F91}" srcOrd="4" destOrd="0" parTransId="{F46271C0-F893-4644-BDE0-807ED69565FF}" sibTransId="{2BA89170-1522-4B9F-B289-D0AB06A1713D}"/>
    <dgm:cxn modelId="{8E4E0F80-11E7-4804-A65B-C6949EBA1FC8}" srcId="{3D8BFFDD-6160-4AD1-812F-213DD67A7B08}" destId="{FFE176A9-C6CD-4B37-826F-ED581DADF3D3}" srcOrd="3" destOrd="0" parTransId="{1148115F-DB1C-4D01-BA5A-936B295C8A01}" sibTransId="{A5D93EC1-346C-471B-89C5-899E421A428D}"/>
    <dgm:cxn modelId="{B5D28E94-B2E7-45D0-BF05-1E9540C7F505}" type="presOf" srcId="{4F27D188-2DAB-4D70-9A24-BBB8AB01C34B}" destId="{B3D4BA05-6E7F-440F-809E-05DEB17BACE6}" srcOrd="0" destOrd="0" presId="urn:microsoft.com/office/officeart/2005/8/layout/list1"/>
    <dgm:cxn modelId="{17FAE8AC-56ED-4798-9F21-A65490496916}" type="presOf" srcId="{AE362B38-C771-40EE-88FB-7798937C6689}" destId="{0344FBBD-C2CF-4C4B-B975-54E9666BFB92}" srcOrd="0" destOrd="5" presId="urn:microsoft.com/office/officeart/2005/8/layout/list1"/>
    <dgm:cxn modelId="{AF3526AE-1149-4B1A-B954-9BD9B6C420B4}" type="presOf" srcId="{2C10AB7B-20B3-4472-80A5-51355239C9DB}" destId="{0344FBBD-C2CF-4C4B-B975-54E9666BFB92}" srcOrd="0" destOrd="3" presId="urn:microsoft.com/office/officeart/2005/8/layout/list1"/>
    <dgm:cxn modelId="{69D022AF-D586-41F1-9A49-DB0A33445D5A}" srcId="{FBA3A4F6-3012-4220-A050-310F69130730}" destId="{DED14BBD-615E-4936-8C00-B1A950F5A11D}" srcOrd="1" destOrd="0" parTransId="{45EAFC2F-A8AA-4AF8-A1DF-499A4739CBCE}" sibTransId="{4DADEBE0-2465-4E15-B418-D1EB21FE16D0}"/>
    <dgm:cxn modelId="{ADEE74C5-EC81-4707-A198-C07959542B18}" type="presOf" srcId="{2CC58A05-E24A-4634-9DEB-791971EF66D4}" destId="{3FDECE19-239A-4466-B55A-6EC6E05E5AB7}" srcOrd="0" destOrd="0" presId="urn:microsoft.com/office/officeart/2005/8/layout/list1"/>
    <dgm:cxn modelId="{29BE6CCA-1F95-4193-BD23-5D24D346B829}" srcId="{3D8BFFDD-6160-4AD1-812F-213DD67A7B08}" destId="{962C028F-7CC7-4526-93B0-20FE9F723D2E}" srcOrd="0" destOrd="0" parTransId="{DAB15ABA-9961-4858-9540-2AD1B6D778FE}" sibTransId="{A44A69FD-011A-42B8-B83A-7ABA28370A63}"/>
    <dgm:cxn modelId="{ED7EC8CD-B06F-4170-A385-DFC095663E11}" srcId="{FBA3A4F6-3012-4220-A050-310F69130730}" destId="{8BC069DD-F753-4037-A7EC-BE874770DEDF}" srcOrd="2" destOrd="0" parTransId="{B23C6081-36BB-45F7-B1C1-647E7393A462}" sibTransId="{53FA2F9C-80EA-4529-83F9-F1F7546634B8}"/>
    <dgm:cxn modelId="{104B05D8-6D7A-4C38-AE38-54A889A4C350}" srcId="{FBA3A4F6-3012-4220-A050-310F69130730}" destId="{55413C62-BF32-4394-9528-799DAA88CD81}" srcOrd="0" destOrd="0" parTransId="{632226CF-3340-4802-9192-76AF01178209}" sibTransId="{6BBA252A-1120-457D-AB1F-68BA4A736FF3}"/>
    <dgm:cxn modelId="{1A11CAD8-AEED-4A12-9053-6A5C2807CB97}" type="presOf" srcId="{962C028F-7CC7-4526-93B0-20FE9F723D2E}" destId="{7252E464-5585-4B14-9368-6FA514758F30}" srcOrd="0" destOrd="0" presId="urn:microsoft.com/office/officeart/2005/8/layout/list1"/>
    <dgm:cxn modelId="{A0154FDB-0687-4A29-A1FA-549B48EE1C2C}" type="presOf" srcId="{49FD1C38-F2E7-43FA-8F81-D5F2059CB8DA}" destId="{1B049371-18FF-4AD8-9EC0-2A4D2F2817AD}" srcOrd="0" destOrd="0" presId="urn:microsoft.com/office/officeart/2005/8/layout/list1"/>
    <dgm:cxn modelId="{621416E2-2259-4916-A07E-557F228FAE11}" type="presOf" srcId="{962C028F-7CC7-4526-93B0-20FE9F723D2E}" destId="{7E9152A4-02CB-490A-AED9-44AE44D374F9}" srcOrd="1" destOrd="0" presId="urn:microsoft.com/office/officeart/2005/8/layout/list1"/>
    <dgm:cxn modelId="{BFCA5FE3-08D2-4B0F-91BD-2216933398FD}" srcId="{FBA3A4F6-3012-4220-A050-310F69130730}" destId="{2C10AB7B-20B3-4472-80A5-51355239C9DB}" srcOrd="3" destOrd="0" parTransId="{52A2A9A5-2C0E-4ED5-A8A0-FCEB0D61B00A}" sibTransId="{1F6A228C-31FE-48CC-A636-0E2066E43EDE}"/>
    <dgm:cxn modelId="{4CC276E5-C4F7-439A-9746-31109EB688A7}" type="presOf" srcId="{4F27D188-2DAB-4D70-9A24-BBB8AB01C34B}" destId="{904BA5C5-2D49-4E2A-9117-2029E8002112}" srcOrd="1" destOrd="0" presId="urn:microsoft.com/office/officeart/2005/8/layout/list1"/>
    <dgm:cxn modelId="{D83A3DE7-79C8-4355-8B8A-9840C5EE7651}" type="presOf" srcId="{FBA3A4F6-3012-4220-A050-310F69130730}" destId="{85503594-C0F1-41BA-B52F-DBE67B3972F0}" srcOrd="1" destOrd="0" presId="urn:microsoft.com/office/officeart/2005/8/layout/list1"/>
    <dgm:cxn modelId="{2F267BF2-6038-4552-89D5-32A0B54D4222}" type="presOf" srcId="{49FD1C38-F2E7-43FA-8F81-D5F2059CB8DA}" destId="{D36E7A1D-D0FD-4AEB-BB4D-94A103AC56A7}" srcOrd="1" destOrd="0" presId="urn:microsoft.com/office/officeart/2005/8/layout/list1"/>
    <dgm:cxn modelId="{232FF5FD-BEAD-4215-BE3D-9C978BC57CAC}" type="presOf" srcId="{0876823F-6DAB-4770-881D-49EF29E6AABD}" destId="{6E0D7A25-6C04-461F-8EC3-A6BD927EDF2A}" srcOrd="0" destOrd="0" presId="urn:microsoft.com/office/officeart/2005/8/layout/list1"/>
    <dgm:cxn modelId="{697AA2E9-0785-48B9-A2FF-A13DFC2D06E2}" type="presParOf" srcId="{17BE02DD-0C57-46FC-9435-A1635916BA60}" destId="{4B901FD8-8935-448A-9FCB-4301A2C5C99B}" srcOrd="0" destOrd="0" presId="urn:microsoft.com/office/officeart/2005/8/layout/list1"/>
    <dgm:cxn modelId="{F991495F-D1FC-44A2-B24E-6EAC0799EB92}" type="presParOf" srcId="{4B901FD8-8935-448A-9FCB-4301A2C5C99B}" destId="{7252E464-5585-4B14-9368-6FA514758F30}" srcOrd="0" destOrd="0" presId="urn:microsoft.com/office/officeart/2005/8/layout/list1"/>
    <dgm:cxn modelId="{2CEE8B3A-69D2-4117-ACF3-376ABD3EE19C}" type="presParOf" srcId="{4B901FD8-8935-448A-9FCB-4301A2C5C99B}" destId="{7E9152A4-02CB-490A-AED9-44AE44D374F9}" srcOrd="1" destOrd="0" presId="urn:microsoft.com/office/officeart/2005/8/layout/list1"/>
    <dgm:cxn modelId="{EDFA94F3-FFF1-45A9-87EC-1D89EB89D4AE}" type="presParOf" srcId="{17BE02DD-0C57-46FC-9435-A1635916BA60}" destId="{DA4D709B-9CF1-47D2-8FCE-3988BE02455E}" srcOrd="1" destOrd="0" presId="urn:microsoft.com/office/officeart/2005/8/layout/list1"/>
    <dgm:cxn modelId="{55646EF5-BBB7-41A9-9FAF-31B1704408C6}" type="presParOf" srcId="{17BE02DD-0C57-46FC-9435-A1635916BA60}" destId="{23534630-1577-403A-A839-26A3237A3CE0}" srcOrd="2" destOrd="0" presId="urn:microsoft.com/office/officeart/2005/8/layout/list1"/>
    <dgm:cxn modelId="{94D1CBC6-8D6A-4D9C-88FF-B6AC8F65BBAC}" type="presParOf" srcId="{17BE02DD-0C57-46FC-9435-A1635916BA60}" destId="{4DC5CE81-E4C2-4207-AD4A-CB43F0B80034}" srcOrd="3" destOrd="0" presId="urn:microsoft.com/office/officeart/2005/8/layout/list1"/>
    <dgm:cxn modelId="{2D92CE45-B20C-4090-A59D-C98C92636FD1}" type="presParOf" srcId="{17BE02DD-0C57-46FC-9435-A1635916BA60}" destId="{D60B8C6D-355B-4BA6-9F47-A5B9A1375B93}" srcOrd="4" destOrd="0" presId="urn:microsoft.com/office/officeart/2005/8/layout/list1"/>
    <dgm:cxn modelId="{5CB7C92C-98D5-4B19-87FD-038E32573E15}" type="presParOf" srcId="{D60B8C6D-355B-4BA6-9F47-A5B9A1375B93}" destId="{8DA9E30D-CC39-4DAD-A5D1-2C3585A2483F}" srcOrd="0" destOrd="0" presId="urn:microsoft.com/office/officeart/2005/8/layout/list1"/>
    <dgm:cxn modelId="{E1AE77FB-0FE2-415F-994F-BD5F2A35A26A}" type="presParOf" srcId="{D60B8C6D-355B-4BA6-9F47-A5B9A1375B93}" destId="{85503594-C0F1-41BA-B52F-DBE67B3972F0}" srcOrd="1" destOrd="0" presId="urn:microsoft.com/office/officeart/2005/8/layout/list1"/>
    <dgm:cxn modelId="{1841E1F0-BDC3-47A9-9C18-4E5601A38E8D}" type="presParOf" srcId="{17BE02DD-0C57-46FC-9435-A1635916BA60}" destId="{6E46152F-EA7D-43B2-82D0-143D28416F32}" srcOrd="5" destOrd="0" presId="urn:microsoft.com/office/officeart/2005/8/layout/list1"/>
    <dgm:cxn modelId="{0659E010-C9F1-4775-A13C-F7F5497D184F}" type="presParOf" srcId="{17BE02DD-0C57-46FC-9435-A1635916BA60}" destId="{0344FBBD-C2CF-4C4B-B975-54E9666BFB92}" srcOrd="6" destOrd="0" presId="urn:microsoft.com/office/officeart/2005/8/layout/list1"/>
    <dgm:cxn modelId="{ADCE0C37-FCEE-4A73-9E10-8A3FBF5A3464}" type="presParOf" srcId="{17BE02DD-0C57-46FC-9435-A1635916BA60}" destId="{B06F0543-1CF2-4098-B696-5D930399336C}" srcOrd="7" destOrd="0" presId="urn:microsoft.com/office/officeart/2005/8/layout/list1"/>
    <dgm:cxn modelId="{0920B51E-CFF0-43D6-8DCD-54E746C990B0}" type="presParOf" srcId="{17BE02DD-0C57-46FC-9435-A1635916BA60}" destId="{F40E7999-D501-4802-9B09-043FE6DF6517}" srcOrd="8" destOrd="0" presId="urn:microsoft.com/office/officeart/2005/8/layout/list1"/>
    <dgm:cxn modelId="{8728D9D1-A4F4-4037-8258-F2A6DCD80B75}" type="presParOf" srcId="{F40E7999-D501-4802-9B09-043FE6DF6517}" destId="{6E0D7A25-6C04-461F-8EC3-A6BD927EDF2A}" srcOrd="0" destOrd="0" presId="urn:microsoft.com/office/officeart/2005/8/layout/list1"/>
    <dgm:cxn modelId="{62F0A1A1-CA3F-4C8A-B02D-C16E7155EBF6}" type="presParOf" srcId="{F40E7999-D501-4802-9B09-043FE6DF6517}" destId="{3E38756C-B44C-4D6D-ACF6-6B98AF4C1481}" srcOrd="1" destOrd="0" presId="urn:microsoft.com/office/officeart/2005/8/layout/list1"/>
    <dgm:cxn modelId="{E2A638C6-FBBB-4577-A449-9E3D1248430A}" type="presParOf" srcId="{17BE02DD-0C57-46FC-9435-A1635916BA60}" destId="{54C42D57-CF10-42DD-BB2E-09C30BFE59C9}" srcOrd="9" destOrd="0" presId="urn:microsoft.com/office/officeart/2005/8/layout/list1"/>
    <dgm:cxn modelId="{050D038D-42B6-4802-AECA-A873E03CC3A7}" type="presParOf" srcId="{17BE02DD-0C57-46FC-9435-A1635916BA60}" destId="{BE9DBE2D-E3B7-460E-B29F-256E1E9B0CC9}" srcOrd="10" destOrd="0" presId="urn:microsoft.com/office/officeart/2005/8/layout/list1"/>
    <dgm:cxn modelId="{1E07471D-011E-4A09-8782-7F3D590C5898}" type="presParOf" srcId="{17BE02DD-0C57-46FC-9435-A1635916BA60}" destId="{821AEA14-5359-4B8C-AA5C-8EC6AA611DA8}" srcOrd="11" destOrd="0" presId="urn:microsoft.com/office/officeart/2005/8/layout/list1"/>
    <dgm:cxn modelId="{4F7743F9-2D8A-4E20-95CA-264DFCA260F1}" type="presParOf" srcId="{17BE02DD-0C57-46FC-9435-A1635916BA60}" destId="{48F8A435-0DC0-4A36-87E1-DF2888BA3F6F}" srcOrd="12" destOrd="0" presId="urn:microsoft.com/office/officeart/2005/8/layout/list1"/>
    <dgm:cxn modelId="{27CEAAB6-7A49-4160-BCA0-4D3AD2AD366F}" type="presParOf" srcId="{48F8A435-0DC0-4A36-87E1-DF2888BA3F6F}" destId="{96AA3F99-4E5A-414A-B81B-3AEEC7BC4271}" srcOrd="0" destOrd="0" presId="urn:microsoft.com/office/officeart/2005/8/layout/list1"/>
    <dgm:cxn modelId="{D94131F2-6158-4394-8FC3-1A39902DA7EF}" type="presParOf" srcId="{48F8A435-0DC0-4A36-87E1-DF2888BA3F6F}" destId="{0BBA13DA-14FE-4300-9BE4-1B15AC84714E}" srcOrd="1" destOrd="0" presId="urn:microsoft.com/office/officeart/2005/8/layout/list1"/>
    <dgm:cxn modelId="{E3A2DF8D-4DCF-4E10-9308-AFF903185704}" type="presParOf" srcId="{17BE02DD-0C57-46FC-9435-A1635916BA60}" destId="{377A2F33-FA0D-4799-B446-433484915AC0}" srcOrd="13" destOrd="0" presId="urn:microsoft.com/office/officeart/2005/8/layout/list1"/>
    <dgm:cxn modelId="{5E20587D-BC90-4A8E-93B3-1FA0E450BDEB}" type="presParOf" srcId="{17BE02DD-0C57-46FC-9435-A1635916BA60}" destId="{5F6187E8-2F53-4828-8414-712769E916BC}" srcOrd="14" destOrd="0" presId="urn:microsoft.com/office/officeart/2005/8/layout/list1"/>
    <dgm:cxn modelId="{E796C771-462A-4623-A10D-41EF9C3FBCB4}" type="presParOf" srcId="{17BE02DD-0C57-46FC-9435-A1635916BA60}" destId="{C10E677A-1152-453E-B5BF-340CB7CAE751}" srcOrd="15" destOrd="0" presId="urn:microsoft.com/office/officeart/2005/8/layout/list1"/>
    <dgm:cxn modelId="{A57346BF-2F47-45EF-AC45-FB763E68567B}" type="presParOf" srcId="{17BE02DD-0C57-46FC-9435-A1635916BA60}" destId="{B16708A7-3126-4A8B-8D49-AE3E4D910D2F}" srcOrd="16" destOrd="0" presId="urn:microsoft.com/office/officeart/2005/8/layout/list1"/>
    <dgm:cxn modelId="{F90460AD-07D8-4FF1-85A3-82FAD2E55420}" type="presParOf" srcId="{B16708A7-3126-4A8B-8D49-AE3E4D910D2F}" destId="{1B049371-18FF-4AD8-9EC0-2A4D2F2817AD}" srcOrd="0" destOrd="0" presId="urn:microsoft.com/office/officeart/2005/8/layout/list1"/>
    <dgm:cxn modelId="{97D8B932-CCFC-495B-B1CB-C996690D796B}" type="presParOf" srcId="{B16708A7-3126-4A8B-8D49-AE3E4D910D2F}" destId="{D36E7A1D-D0FD-4AEB-BB4D-94A103AC56A7}" srcOrd="1" destOrd="0" presId="urn:microsoft.com/office/officeart/2005/8/layout/list1"/>
    <dgm:cxn modelId="{BC12872E-649A-458D-8B28-84D4D14F28E9}" type="presParOf" srcId="{17BE02DD-0C57-46FC-9435-A1635916BA60}" destId="{D5B5A7E5-496C-464D-8702-7835F8679414}" srcOrd="17" destOrd="0" presId="urn:microsoft.com/office/officeart/2005/8/layout/list1"/>
    <dgm:cxn modelId="{29A9DAA6-686F-45B5-94AF-EAF536BE7C3C}" type="presParOf" srcId="{17BE02DD-0C57-46FC-9435-A1635916BA60}" destId="{C2006176-CA81-4E1E-BA64-18A9E9CCDE43}" srcOrd="18" destOrd="0" presId="urn:microsoft.com/office/officeart/2005/8/layout/list1"/>
    <dgm:cxn modelId="{77934428-CAE7-4AF7-AB18-9731C3538D0F}" type="presParOf" srcId="{17BE02DD-0C57-46FC-9435-A1635916BA60}" destId="{E9EBBCB7-3581-46DC-B0FD-4690D36665D3}" srcOrd="19" destOrd="0" presId="urn:microsoft.com/office/officeart/2005/8/layout/list1"/>
    <dgm:cxn modelId="{48F2FFE5-841A-4A37-92EB-44458C40009E}" type="presParOf" srcId="{17BE02DD-0C57-46FC-9435-A1635916BA60}" destId="{D9B7672A-42BB-4ED3-8228-C47E6A124BF2}" srcOrd="20" destOrd="0" presId="urn:microsoft.com/office/officeart/2005/8/layout/list1"/>
    <dgm:cxn modelId="{B46808CE-77D3-476F-A5CD-3ED674726871}" type="presParOf" srcId="{D9B7672A-42BB-4ED3-8228-C47E6A124BF2}" destId="{B3D4BA05-6E7F-440F-809E-05DEB17BACE6}" srcOrd="0" destOrd="0" presId="urn:microsoft.com/office/officeart/2005/8/layout/list1"/>
    <dgm:cxn modelId="{275FAB0C-AAC9-463A-8E44-1FE691938C3F}" type="presParOf" srcId="{D9B7672A-42BB-4ED3-8228-C47E6A124BF2}" destId="{904BA5C5-2D49-4E2A-9117-2029E8002112}" srcOrd="1" destOrd="0" presId="urn:microsoft.com/office/officeart/2005/8/layout/list1"/>
    <dgm:cxn modelId="{D8DF3E56-E26B-4487-A778-418A29C0D2AA}" type="presParOf" srcId="{17BE02DD-0C57-46FC-9435-A1635916BA60}" destId="{80BF196E-4017-4971-A2BB-A66B00D835B2}" srcOrd="21" destOrd="0" presId="urn:microsoft.com/office/officeart/2005/8/layout/list1"/>
    <dgm:cxn modelId="{9F9F8DA0-92B6-4043-AF09-FD526536646F}" type="presParOf" srcId="{17BE02DD-0C57-46FC-9435-A1635916BA60}" destId="{434F9F5A-560A-43A3-A052-C7B0B7847174}" srcOrd="22" destOrd="0" presId="urn:microsoft.com/office/officeart/2005/8/layout/list1"/>
    <dgm:cxn modelId="{3C70F200-1F66-4660-8527-A743104E918C}" type="presParOf" srcId="{17BE02DD-0C57-46FC-9435-A1635916BA60}" destId="{1E9F2935-A844-422C-AEEB-E53E1B6D0648}" srcOrd="23" destOrd="0" presId="urn:microsoft.com/office/officeart/2005/8/layout/list1"/>
    <dgm:cxn modelId="{7FB617F2-CE31-4F13-8EC4-7ECB85348978}" type="presParOf" srcId="{17BE02DD-0C57-46FC-9435-A1635916BA60}" destId="{05797264-0490-416E-B882-F7B3FAF8742C}" srcOrd="24" destOrd="0" presId="urn:microsoft.com/office/officeart/2005/8/layout/list1"/>
    <dgm:cxn modelId="{AFF00998-4095-44F6-8DF4-627A69A25F30}" type="presParOf" srcId="{05797264-0490-416E-B882-F7B3FAF8742C}" destId="{3FDECE19-239A-4466-B55A-6EC6E05E5AB7}" srcOrd="0" destOrd="0" presId="urn:microsoft.com/office/officeart/2005/8/layout/list1"/>
    <dgm:cxn modelId="{3059539E-3EEF-4734-BD50-2D9DB3C1A043}" type="presParOf" srcId="{05797264-0490-416E-B882-F7B3FAF8742C}" destId="{EC446C7E-05C0-42DB-92AE-99A1EF287428}" srcOrd="1" destOrd="0" presId="urn:microsoft.com/office/officeart/2005/8/layout/list1"/>
    <dgm:cxn modelId="{ED352BE7-AD32-4D04-8041-53A7D83C0654}" type="presParOf" srcId="{17BE02DD-0C57-46FC-9435-A1635916BA60}" destId="{9FFE6509-0E3A-438E-B67B-4FB1FFA7BF14}" srcOrd="25" destOrd="0" presId="urn:microsoft.com/office/officeart/2005/8/layout/list1"/>
    <dgm:cxn modelId="{76A4C7D1-3BB6-4E50-8998-F5B706E9A282}" type="presParOf" srcId="{17BE02DD-0C57-46FC-9435-A1635916BA60}" destId="{6FAE6166-C3DF-4DE0-B210-EDF67B73F9E9}"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394DB1-5DD7-4551-9573-7CF6FF9891C1}">
      <dsp:nvSpPr>
        <dsp:cNvPr id="0" name=""/>
        <dsp:cNvSpPr/>
      </dsp:nvSpPr>
      <dsp:spPr>
        <a:xfrm>
          <a:off x="8092" y="718388"/>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B24AEFC-0F4B-4B1E-BDD3-38E77474CB8A}">
      <dsp:nvSpPr>
        <dsp:cNvPr id="0" name=""/>
        <dsp:cNvSpPr/>
      </dsp:nvSpPr>
      <dsp:spPr>
        <a:xfrm>
          <a:off x="8092" y="1637762"/>
          <a:ext cx="2320312" cy="1000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Current social media networks have billions of nodes, each having its unique characteristics and influence.</a:t>
          </a:r>
        </a:p>
      </dsp:txBody>
      <dsp:txXfrm>
        <a:off x="8092" y="1637762"/>
        <a:ext cx="2320312" cy="1000634"/>
      </dsp:txXfrm>
    </dsp:sp>
    <dsp:sp modelId="{1AB0BE97-B985-4FC6-ACBA-1001608BE0A8}">
      <dsp:nvSpPr>
        <dsp:cNvPr id="0" name=""/>
        <dsp:cNvSpPr/>
      </dsp:nvSpPr>
      <dsp:spPr>
        <a:xfrm>
          <a:off x="8092" y="2688287"/>
          <a:ext cx="2320312" cy="524627"/>
        </a:xfrm>
        <a:prstGeom prst="rect">
          <a:avLst/>
        </a:prstGeom>
        <a:noFill/>
        <a:ln>
          <a:noFill/>
        </a:ln>
        <a:effectLst/>
      </dsp:spPr>
      <dsp:style>
        <a:lnRef idx="0">
          <a:scrgbClr r="0" g="0" b="0"/>
        </a:lnRef>
        <a:fillRef idx="0">
          <a:scrgbClr r="0" g="0" b="0"/>
        </a:fillRef>
        <a:effectRef idx="0">
          <a:scrgbClr r="0" g="0" b="0"/>
        </a:effectRef>
        <a:fontRef idx="minor"/>
      </dsp:style>
    </dsp:sp>
    <dsp:sp modelId="{9527C8CD-A31E-4102-8C2A-92011FEC07E1}">
      <dsp:nvSpPr>
        <dsp:cNvPr id="0" name=""/>
        <dsp:cNvSpPr/>
      </dsp:nvSpPr>
      <dsp:spPr>
        <a:xfrm>
          <a:off x="2734460" y="718388"/>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C1529B-068F-4D10-BEA1-18C8C3E16C45}">
      <dsp:nvSpPr>
        <dsp:cNvPr id="0" name=""/>
        <dsp:cNvSpPr/>
      </dsp:nvSpPr>
      <dsp:spPr>
        <a:xfrm>
          <a:off x="2734460" y="1637762"/>
          <a:ext cx="2320312" cy="1000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Influence Maximisation is the process in which we extract k nodes that offer us the most interaction or product adoption.</a:t>
          </a:r>
        </a:p>
      </dsp:txBody>
      <dsp:txXfrm>
        <a:off x="2734460" y="1637762"/>
        <a:ext cx="2320312" cy="1000634"/>
      </dsp:txXfrm>
    </dsp:sp>
    <dsp:sp modelId="{0D4403BD-D990-4F96-A787-9C230564F64D}">
      <dsp:nvSpPr>
        <dsp:cNvPr id="0" name=""/>
        <dsp:cNvSpPr/>
      </dsp:nvSpPr>
      <dsp:spPr>
        <a:xfrm>
          <a:off x="2734460" y="2688287"/>
          <a:ext cx="2320312" cy="524627"/>
        </a:xfrm>
        <a:prstGeom prst="rect">
          <a:avLst/>
        </a:prstGeom>
        <a:noFill/>
        <a:ln>
          <a:noFill/>
        </a:ln>
        <a:effectLst/>
      </dsp:spPr>
      <dsp:style>
        <a:lnRef idx="0">
          <a:scrgbClr r="0" g="0" b="0"/>
        </a:lnRef>
        <a:fillRef idx="0">
          <a:scrgbClr r="0" g="0" b="0"/>
        </a:fillRef>
        <a:effectRef idx="0">
          <a:scrgbClr r="0" g="0" b="0"/>
        </a:effectRef>
        <a:fontRef idx="minor"/>
      </dsp:style>
    </dsp:sp>
    <dsp:sp modelId="{7CB6DADE-78CA-431C-8BEC-E4E13724A6F7}">
      <dsp:nvSpPr>
        <dsp:cNvPr id="0" name=""/>
        <dsp:cNvSpPr/>
      </dsp:nvSpPr>
      <dsp:spPr>
        <a:xfrm>
          <a:off x="5460827" y="718388"/>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5150CE-3AC3-4AC4-B2D9-7A94B7561580}">
      <dsp:nvSpPr>
        <dsp:cNvPr id="0" name=""/>
        <dsp:cNvSpPr/>
      </dsp:nvSpPr>
      <dsp:spPr>
        <a:xfrm>
          <a:off x="5460827" y="1637762"/>
          <a:ext cx="2320312" cy="1000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In this report, we will look into a model called </a:t>
          </a:r>
          <a:r>
            <a:rPr lang="en-US" sz="1400" b="1" kern="1200"/>
            <a:t>“PSAIIM” </a:t>
          </a:r>
          <a:r>
            <a:rPr lang="en-US" sz="1400" kern="1200"/>
            <a:t>to calculate influence; it utilizes two variables:</a:t>
          </a:r>
        </a:p>
      </dsp:txBody>
      <dsp:txXfrm>
        <a:off x="5460827" y="1637762"/>
        <a:ext cx="2320312" cy="1000634"/>
      </dsp:txXfrm>
    </dsp:sp>
    <dsp:sp modelId="{F73C4979-5690-4E15-92E8-39A663391B31}">
      <dsp:nvSpPr>
        <dsp:cNvPr id="0" name=""/>
        <dsp:cNvSpPr/>
      </dsp:nvSpPr>
      <dsp:spPr>
        <a:xfrm>
          <a:off x="5460827" y="2688287"/>
          <a:ext cx="2320312" cy="524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User Interest</a:t>
          </a:r>
        </a:p>
        <a:p>
          <a:pPr marL="0" lvl="0" indent="0" algn="l" defTabSz="488950">
            <a:lnSpc>
              <a:spcPct val="90000"/>
            </a:lnSpc>
            <a:spcBef>
              <a:spcPct val="0"/>
            </a:spcBef>
            <a:spcAft>
              <a:spcPct val="35000"/>
            </a:spcAft>
            <a:buNone/>
          </a:pPr>
          <a:r>
            <a:rPr lang="en-US" sz="1100" kern="1200"/>
            <a:t>Dynamically Weighted Social Interactions</a:t>
          </a:r>
        </a:p>
      </dsp:txBody>
      <dsp:txXfrm>
        <a:off x="5460827" y="2688287"/>
        <a:ext cx="2320312" cy="524627"/>
      </dsp:txXfrm>
    </dsp:sp>
    <dsp:sp modelId="{5F33D418-127C-4259-BB31-0F45E03119FF}">
      <dsp:nvSpPr>
        <dsp:cNvPr id="0" name=""/>
        <dsp:cNvSpPr/>
      </dsp:nvSpPr>
      <dsp:spPr>
        <a:xfrm>
          <a:off x="8187194" y="718388"/>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5F7DF8-C0B2-4F7B-9C8F-058BB2C9BCCB}">
      <dsp:nvSpPr>
        <dsp:cNvPr id="0" name=""/>
        <dsp:cNvSpPr/>
      </dsp:nvSpPr>
      <dsp:spPr>
        <a:xfrm>
          <a:off x="8187194" y="1637762"/>
          <a:ext cx="2320312" cy="1000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Influence Maximisation is used in fields like digital marketing, tracking news, political movements and epidemic outbreaks.</a:t>
          </a:r>
        </a:p>
      </dsp:txBody>
      <dsp:txXfrm>
        <a:off x="8187194" y="1637762"/>
        <a:ext cx="2320312" cy="1000634"/>
      </dsp:txXfrm>
    </dsp:sp>
    <dsp:sp modelId="{13C4ECBA-D0B0-4ACD-B3A0-622A5C6B6167}">
      <dsp:nvSpPr>
        <dsp:cNvPr id="0" name=""/>
        <dsp:cNvSpPr/>
      </dsp:nvSpPr>
      <dsp:spPr>
        <a:xfrm>
          <a:off x="8187194" y="2688287"/>
          <a:ext cx="2320312" cy="524627"/>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9D5A-3B2C-4C3E-86FE-53E08CEDE282}">
      <dsp:nvSpPr>
        <dsp:cNvPr id="0" name=""/>
        <dsp:cNvSpPr/>
      </dsp:nvSpPr>
      <dsp:spPr>
        <a:xfrm>
          <a:off x="573393" y="997879"/>
          <a:ext cx="1784250" cy="178425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CA0962-5426-411D-A36D-1FE460D2CDDB}">
      <dsp:nvSpPr>
        <dsp:cNvPr id="0" name=""/>
        <dsp:cNvSpPr/>
      </dsp:nvSpPr>
      <dsp:spPr>
        <a:xfrm>
          <a:off x="953643" y="1378129"/>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8D69E1-9EDD-4026-8437-15B6176BCD6E}">
      <dsp:nvSpPr>
        <dsp:cNvPr id="0" name=""/>
        <dsp:cNvSpPr/>
      </dsp:nvSpPr>
      <dsp:spPr>
        <a:xfrm>
          <a:off x="3018" y="3337879"/>
          <a:ext cx="2925000" cy="187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taking advantage of parallelized architecture and algorithms that allow us to divide and conquer tasks.</a:t>
          </a:r>
        </a:p>
      </dsp:txBody>
      <dsp:txXfrm>
        <a:off x="3018" y="3337879"/>
        <a:ext cx="2925000" cy="1870312"/>
      </dsp:txXfrm>
    </dsp:sp>
    <dsp:sp modelId="{0D5AEE2E-85FD-4A45-B43B-F3CC4B5C1982}">
      <dsp:nvSpPr>
        <dsp:cNvPr id="0" name=""/>
        <dsp:cNvSpPr/>
      </dsp:nvSpPr>
      <dsp:spPr>
        <a:xfrm>
          <a:off x="4010269" y="997879"/>
          <a:ext cx="1784250" cy="178425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C4D7F4-41EA-40FA-A705-A25A3529013E}">
      <dsp:nvSpPr>
        <dsp:cNvPr id="0" name=""/>
        <dsp:cNvSpPr/>
      </dsp:nvSpPr>
      <dsp:spPr>
        <a:xfrm>
          <a:off x="4390519" y="1378129"/>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4CAE17-9083-483D-9F40-073E9AACFD8E}">
      <dsp:nvSpPr>
        <dsp:cNvPr id="0" name=""/>
        <dsp:cNvSpPr/>
      </dsp:nvSpPr>
      <dsp:spPr>
        <a:xfrm>
          <a:off x="3439894" y="3337879"/>
          <a:ext cx="2925000" cy="187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Instead of computing whole networks, we divide the network into strongly knit communities.</a:t>
          </a:r>
        </a:p>
      </dsp:txBody>
      <dsp:txXfrm>
        <a:off x="3439894" y="3337879"/>
        <a:ext cx="2925000" cy="18703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7AA6B-CFEB-4B2B-B8A7-C8726CFD8CD5}">
      <dsp:nvSpPr>
        <dsp:cNvPr id="0" name=""/>
        <dsp:cNvSpPr/>
      </dsp:nvSpPr>
      <dsp:spPr>
        <a:xfrm>
          <a:off x="1053285" y="642173"/>
          <a:ext cx="1129570" cy="11295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E1454E-AC6E-4BD6-9401-9959B8EB847F}">
      <dsp:nvSpPr>
        <dsp:cNvPr id="0" name=""/>
        <dsp:cNvSpPr/>
      </dsp:nvSpPr>
      <dsp:spPr>
        <a:xfrm>
          <a:off x="4399" y="1879095"/>
          <a:ext cx="3227343" cy="484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en-US" sz="2500" kern="1200" dirty="0"/>
            <a:t>Social Behavior: </a:t>
          </a:r>
        </a:p>
      </dsp:txBody>
      <dsp:txXfrm>
        <a:off x="4399" y="1879095"/>
        <a:ext cx="3227343" cy="484101"/>
      </dsp:txXfrm>
    </dsp:sp>
    <dsp:sp modelId="{1252B4EA-7232-4AEB-B99C-CF83E4F62003}">
      <dsp:nvSpPr>
        <dsp:cNvPr id="0" name=""/>
        <dsp:cNvSpPr/>
      </dsp:nvSpPr>
      <dsp:spPr>
        <a:xfrm>
          <a:off x="4399" y="2413127"/>
          <a:ext cx="3227343" cy="72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user interests + user interactive behavior</a:t>
          </a:r>
        </a:p>
      </dsp:txBody>
      <dsp:txXfrm>
        <a:off x="4399" y="2413127"/>
        <a:ext cx="3227343" cy="725588"/>
      </dsp:txXfrm>
    </dsp:sp>
    <dsp:sp modelId="{63482EDC-A466-4DAA-86FF-4F9563DEEFE8}">
      <dsp:nvSpPr>
        <dsp:cNvPr id="0" name=""/>
        <dsp:cNvSpPr/>
      </dsp:nvSpPr>
      <dsp:spPr>
        <a:xfrm>
          <a:off x="4845414" y="642173"/>
          <a:ext cx="1129570" cy="11295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6378AC-7D33-4336-817A-D9872180A2EE}">
      <dsp:nvSpPr>
        <dsp:cNvPr id="0" name=""/>
        <dsp:cNvSpPr/>
      </dsp:nvSpPr>
      <dsp:spPr>
        <a:xfrm>
          <a:off x="3796528" y="1879095"/>
          <a:ext cx="3227343" cy="484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en-US" sz="2500" kern="1200" dirty="0"/>
            <a:t>Influence-BFS Tree:</a:t>
          </a:r>
        </a:p>
      </dsp:txBody>
      <dsp:txXfrm>
        <a:off x="3796528" y="1879095"/>
        <a:ext cx="3227343" cy="484101"/>
      </dsp:txXfrm>
    </dsp:sp>
    <dsp:sp modelId="{DD56BADF-E0EA-450B-8A9F-45972512A07E}">
      <dsp:nvSpPr>
        <dsp:cNvPr id="0" name=""/>
        <dsp:cNvSpPr/>
      </dsp:nvSpPr>
      <dsp:spPr>
        <a:xfrm>
          <a:off x="3796528" y="2413127"/>
          <a:ext cx="3227343" cy="72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Only queue those nodes with higher influence power than the threshold power</a:t>
          </a:r>
        </a:p>
      </dsp:txBody>
      <dsp:txXfrm>
        <a:off x="3796528" y="2413127"/>
        <a:ext cx="3227343" cy="725588"/>
      </dsp:txXfrm>
    </dsp:sp>
    <dsp:sp modelId="{66E11399-2E06-4A9E-BA8A-84EFECDDE800}">
      <dsp:nvSpPr>
        <dsp:cNvPr id="0" name=""/>
        <dsp:cNvSpPr/>
      </dsp:nvSpPr>
      <dsp:spPr>
        <a:xfrm>
          <a:off x="8637543" y="642173"/>
          <a:ext cx="1129570" cy="11295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77D351B-0154-4616-AED9-330C27E053D7}">
      <dsp:nvSpPr>
        <dsp:cNvPr id="0" name=""/>
        <dsp:cNvSpPr/>
      </dsp:nvSpPr>
      <dsp:spPr>
        <a:xfrm>
          <a:off x="7588657" y="1879095"/>
          <a:ext cx="3227343" cy="484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en-US" sz="2500" kern="1200" dirty="0"/>
            <a:t>Two-Criterion Model:</a:t>
          </a:r>
        </a:p>
      </dsp:txBody>
      <dsp:txXfrm>
        <a:off x="7588657" y="1879095"/>
        <a:ext cx="3227343" cy="484101"/>
      </dsp:txXfrm>
    </dsp:sp>
    <dsp:sp modelId="{F70959F9-5B2D-4FEF-9585-165BE483C489}">
      <dsp:nvSpPr>
        <dsp:cNvPr id="0" name=""/>
        <dsp:cNvSpPr/>
      </dsp:nvSpPr>
      <dsp:spPr>
        <a:xfrm>
          <a:off x="7588657" y="2413127"/>
          <a:ext cx="3227343" cy="72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Semantics aware b/w nodes + structure of neighbor nodes</a:t>
          </a:r>
        </a:p>
      </dsp:txBody>
      <dsp:txXfrm>
        <a:off x="7588657" y="2413127"/>
        <a:ext cx="3227343" cy="7255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7AA6B-CFEB-4B2B-B8A7-C8726CFD8CD5}">
      <dsp:nvSpPr>
        <dsp:cNvPr id="0" name=""/>
        <dsp:cNvSpPr/>
      </dsp:nvSpPr>
      <dsp:spPr>
        <a:xfrm>
          <a:off x="1053285" y="648933"/>
          <a:ext cx="1129570" cy="11295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E1454E-AC6E-4BD6-9401-9959B8EB847F}">
      <dsp:nvSpPr>
        <dsp:cNvPr id="0" name=""/>
        <dsp:cNvSpPr/>
      </dsp:nvSpPr>
      <dsp:spPr>
        <a:xfrm>
          <a:off x="4399" y="1913547"/>
          <a:ext cx="3227343" cy="484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dirty="0"/>
            <a:t>Parallelizing </a:t>
          </a:r>
        </a:p>
      </dsp:txBody>
      <dsp:txXfrm>
        <a:off x="4399" y="1913547"/>
        <a:ext cx="3227343" cy="484101"/>
      </dsp:txXfrm>
    </dsp:sp>
    <dsp:sp modelId="{1252B4EA-7232-4AEB-B99C-CF83E4F62003}">
      <dsp:nvSpPr>
        <dsp:cNvPr id="0" name=""/>
        <dsp:cNvSpPr/>
      </dsp:nvSpPr>
      <dsp:spPr>
        <a:xfrm>
          <a:off x="4399" y="2460460"/>
          <a:ext cx="3227343" cy="1329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Parallelize all communities on the same level </a:t>
          </a:r>
        </a:p>
      </dsp:txBody>
      <dsp:txXfrm>
        <a:off x="4399" y="2460460"/>
        <a:ext cx="3227343" cy="1329042"/>
      </dsp:txXfrm>
    </dsp:sp>
    <dsp:sp modelId="{63482EDC-A466-4DAA-86FF-4F9563DEEFE8}">
      <dsp:nvSpPr>
        <dsp:cNvPr id="0" name=""/>
        <dsp:cNvSpPr/>
      </dsp:nvSpPr>
      <dsp:spPr>
        <a:xfrm>
          <a:off x="4845414" y="648933"/>
          <a:ext cx="1129570" cy="11295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6378AC-7D33-4336-817A-D9872180A2EE}">
      <dsp:nvSpPr>
        <dsp:cNvPr id="0" name=""/>
        <dsp:cNvSpPr/>
      </dsp:nvSpPr>
      <dsp:spPr>
        <a:xfrm>
          <a:off x="3796528" y="1913547"/>
          <a:ext cx="3227343" cy="484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dirty="0"/>
            <a:t>Graph Partitioning </a:t>
          </a:r>
        </a:p>
      </dsp:txBody>
      <dsp:txXfrm>
        <a:off x="3796528" y="1913547"/>
        <a:ext cx="3227343" cy="484101"/>
      </dsp:txXfrm>
    </dsp:sp>
    <dsp:sp modelId="{DD56BADF-E0EA-450B-8A9F-45972512A07E}">
      <dsp:nvSpPr>
        <dsp:cNvPr id="0" name=""/>
        <dsp:cNvSpPr/>
      </dsp:nvSpPr>
      <dsp:spPr>
        <a:xfrm>
          <a:off x="3796528" y="2460460"/>
          <a:ext cx="3227343" cy="1329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Partition the graph into strongly connected communities and connected acyclic communities </a:t>
          </a:r>
        </a:p>
      </dsp:txBody>
      <dsp:txXfrm>
        <a:off x="3796528" y="2460460"/>
        <a:ext cx="3227343" cy="1329042"/>
      </dsp:txXfrm>
    </dsp:sp>
    <dsp:sp modelId="{66E11399-2E06-4A9E-BA8A-84EFECDDE800}">
      <dsp:nvSpPr>
        <dsp:cNvPr id="0" name=""/>
        <dsp:cNvSpPr/>
      </dsp:nvSpPr>
      <dsp:spPr>
        <a:xfrm>
          <a:off x="8637543" y="648933"/>
          <a:ext cx="1129570" cy="11295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77D351B-0154-4616-AED9-330C27E053D7}">
      <dsp:nvSpPr>
        <dsp:cNvPr id="0" name=""/>
        <dsp:cNvSpPr/>
      </dsp:nvSpPr>
      <dsp:spPr>
        <a:xfrm>
          <a:off x="7588657" y="1913547"/>
          <a:ext cx="3227343" cy="484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dirty="0"/>
            <a:t>Page</a:t>
          </a:r>
          <a:r>
            <a:rPr lang="en-US" sz="2900" kern="1200" baseline="0" dirty="0"/>
            <a:t> Rank</a:t>
          </a:r>
          <a:endParaRPr lang="en-US" sz="2900" kern="1200" dirty="0"/>
        </a:p>
      </dsp:txBody>
      <dsp:txXfrm>
        <a:off x="7588657" y="1913547"/>
        <a:ext cx="3227343" cy="484101"/>
      </dsp:txXfrm>
    </dsp:sp>
    <dsp:sp modelId="{F70959F9-5B2D-4FEF-9585-165BE483C489}">
      <dsp:nvSpPr>
        <dsp:cNvPr id="0" name=""/>
        <dsp:cNvSpPr/>
      </dsp:nvSpPr>
      <dsp:spPr>
        <a:xfrm>
          <a:off x="7588657" y="2460460"/>
          <a:ext cx="3227343" cy="1329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dirty="0"/>
            <a:t>Ranks nodes in a network based on the quantity and quality of their incoming links, measuring their relative importance.</a:t>
          </a:r>
          <a:endParaRPr lang="en-US" sz="1700" kern="1200" dirty="0"/>
        </a:p>
      </dsp:txBody>
      <dsp:txXfrm>
        <a:off x="7588657" y="2460460"/>
        <a:ext cx="3227343" cy="13290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534630-1577-403A-A839-26A3237A3CE0}">
      <dsp:nvSpPr>
        <dsp:cNvPr id="0" name=""/>
        <dsp:cNvSpPr/>
      </dsp:nvSpPr>
      <dsp:spPr>
        <a:xfrm>
          <a:off x="0" y="978441"/>
          <a:ext cx="6367912" cy="2772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9152A4-02CB-490A-AED9-44AE44D374F9}">
      <dsp:nvSpPr>
        <dsp:cNvPr id="0" name=""/>
        <dsp:cNvSpPr/>
      </dsp:nvSpPr>
      <dsp:spPr>
        <a:xfrm>
          <a:off x="299346" y="787505"/>
          <a:ext cx="4457539" cy="32472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488950">
            <a:lnSpc>
              <a:spcPct val="90000"/>
            </a:lnSpc>
            <a:spcBef>
              <a:spcPct val="0"/>
            </a:spcBef>
            <a:spcAft>
              <a:spcPct val="35000"/>
            </a:spcAft>
            <a:buNone/>
          </a:pPr>
          <a:r>
            <a:rPr lang="en-US" sz="1100" b="1" kern="1200" dirty="0"/>
            <a:t>Algorithms Compared </a:t>
          </a:r>
          <a:endParaRPr lang="en-US" sz="1100" kern="1200" dirty="0"/>
        </a:p>
      </dsp:txBody>
      <dsp:txXfrm>
        <a:off x="315198" y="803357"/>
        <a:ext cx="4425835" cy="293016"/>
      </dsp:txXfrm>
    </dsp:sp>
    <dsp:sp modelId="{0344FBBD-C2CF-4C4B-B975-54E9666BFB92}">
      <dsp:nvSpPr>
        <dsp:cNvPr id="0" name=""/>
        <dsp:cNvSpPr/>
      </dsp:nvSpPr>
      <dsp:spPr>
        <a:xfrm>
          <a:off x="0" y="1477401"/>
          <a:ext cx="6367912" cy="13860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4221" tIns="229108" rIns="494221"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SAIM (serial version of their model)</a:t>
          </a:r>
        </a:p>
        <a:p>
          <a:pPr marL="57150" lvl="1" indent="-57150" algn="l" defTabSz="488950">
            <a:lnSpc>
              <a:spcPct val="90000"/>
            </a:lnSpc>
            <a:spcBef>
              <a:spcPct val="0"/>
            </a:spcBef>
            <a:spcAft>
              <a:spcPct val="15000"/>
            </a:spcAft>
            <a:buChar char="•"/>
          </a:pPr>
          <a:r>
            <a:rPr lang="en-US" sz="1100" kern="1200" dirty="0"/>
            <a:t>Parallel (GPU-based from Xiao et al.)</a:t>
          </a:r>
        </a:p>
        <a:p>
          <a:pPr marL="57150" lvl="1" indent="-57150" algn="l" defTabSz="488950">
            <a:lnSpc>
              <a:spcPct val="90000"/>
            </a:lnSpc>
            <a:spcBef>
              <a:spcPct val="0"/>
            </a:spcBef>
            <a:spcAft>
              <a:spcPct val="15000"/>
            </a:spcAft>
            <a:buChar char="•"/>
          </a:pPr>
          <a:r>
            <a:rPr lang="en-US" sz="1100" kern="1200"/>
            <a:t>FBI (interest-based PageRank)</a:t>
          </a:r>
        </a:p>
        <a:p>
          <a:pPr marL="57150" lvl="1" indent="-57150" algn="l" defTabSz="488950">
            <a:lnSpc>
              <a:spcPct val="90000"/>
            </a:lnSpc>
            <a:spcBef>
              <a:spcPct val="0"/>
            </a:spcBef>
            <a:spcAft>
              <a:spcPct val="15000"/>
            </a:spcAft>
            <a:buChar char="•"/>
          </a:pPr>
          <a:r>
            <a:rPr lang="en-US" sz="1100" kern="1200"/>
            <a:t>LP (Monte Carlo + linear programming)</a:t>
          </a:r>
        </a:p>
        <a:p>
          <a:pPr marL="57150" lvl="1" indent="-57150" algn="l" defTabSz="488950">
            <a:lnSpc>
              <a:spcPct val="90000"/>
            </a:lnSpc>
            <a:spcBef>
              <a:spcPct val="0"/>
            </a:spcBef>
            <a:spcAft>
              <a:spcPct val="15000"/>
            </a:spcAft>
            <a:buChar char="•"/>
          </a:pPr>
          <a:r>
            <a:rPr lang="en-US" sz="1100" kern="1200"/>
            <a:t>MLIM (likelihood-based)</a:t>
          </a:r>
        </a:p>
        <a:p>
          <a:pPr marL="57150" lvl="1" indent="-57150" algn="l" defTabSz="488950">
            <a:lnSpc>
              <a:spcPct val="90000"/>
            </a:lnSpc>
            <a:spcBef>
              <a:spcPct val="0"/>
            </a:spcBef>
            <a:spcAft>
              <a:spcPct val="15000"/>
            </a:spcAft>
            <a:buChar char="•"/>
          </a:pPr>
          <a:r>
            <a:rPr lang="en-US" sz="1100" kern="1200"/>
            <a:t>Coreness (heuristic using k-shell)</a:t>
          </a:r>
        </a:p>
      </dsp:txBody>
      <dsp:txXfrm>
        <a:off x="0" y="1477401"/>
        <a:ext cx="6367912" cy="1386000"/>
      </dsp:txXfrm>
    </dsp:sp>
    <dsp:sp modelId="{85503594-C0F1-41BA-B52F-DBE67B3972F0}">
      <dsp:nvSpPr>
        <dsp:cNvPr id="0" name=""/>
        <dsp:cNvSpPr/>
      </dsp:nvSpPr>
      <dsp:spPr>
        <a:xfrm>
          <a:off x="318395" y="1315041"/>
          <a:ext cx="4457539" cy="32472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488950">
            <a:lnSpc>
              <a:spcPct val="90000"/>
            </a:lnSpc>
            <a:spcBef>
              <a:spcPct val="0"/>
            </a:spcBef>
            <a:spcAft>
              <a:spcPct val="35000"/>
            </a:spcAft>
            <a:buNone/>
          </a:pPr>
          <a:r>
            <a:rPr lang="en-US" sz="1100" kern="1200"/>
            <a:t>Key comparisons include:</a:t>
          </a:r>
        </a:p>
      </dsp:txBody>
      <dsp:txXfrm>
        <a:off x="334247" y="1330893"/>
        <a:ext cx="4425835" cy="293016"/>
      </dsp:txXfrm>
    </dsp:sp>
    <dsp:sp modelId="{BE9DBE2D-E3B7-460E-B29F-256E1E9B0CC9}">
      <dsp:nvSpPr>
        <dsp:cNvPr id="0" name=""/>
        <dsp:cNvSpPr/>
      </dsp:nvSpPr>
      <dsp:spPr>
        <a:xfrm>
          <a:off x="0" y="3085161"/>
          <a:ext cx="6367912" cy="277200"/>
        </a:xfrm>
        <a:prstGeom prst="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38756C-B44C-4D6D-ACF6-6B98AF4C1481}">
      <dsp:nvSpPr>
        <dsp:cNvPr id="0" name=""/>
        <dsp:cNvSpPr/>
      </dsp:nvSpPr>
      <dsp:spPr>
        <a:xfrm>
          <a:off x="318395" y="2922801"/>
          <a:ext cx="4457539" cy="32472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488950">
            <a:lnSpc>
              <a:spcPct val="90000"/>
            </a:lnSpc>
            <a:spcBef>
              <a:spcPct val="0"/>
            </a:spcBef>
            <a:spcAft>
              <a:spcPct val="35000"/>
            </a:spcAft>
            <a:buNone/>
          </a:pPr>
          <a:r>
            <a:rPr lang="en-US" sz="1100" kern="1200"/>
            <a:t>Four real-world datasets:</a:t>
          </a:r>
        </a:p>
      </dsp:txBody>
      <dsp:txXfrm>
        <a:off x="334247" y="2938653"/>
        <a:ext cx="4425835" cy="293016"/>
      </dsp:txXfrm>
    </dsp:sp>
    <dsp:sp modelId="{5F6187E8-2F53-4828-8414-712769E916BC}">
      <dsp:nvSpPr>
        <dsp:cNvPr id="0" name=""/>
        <dsp:cNvSpPr/>
      </dsp:nvSpPr>
      <dsp:spPr>
        <a:xfrm>
          <a:off x="0" y="3584121"/>
          <a:ext cx="6367912" cy="277200"/>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BA13DA-14FE-4300-9BE4-1B15AC84714E}">
      <dsp:nvSpPr>
        <dsp:cNvPr id="0" name=""/>
        <dsp:cNvSpPr/>
      </dsp:nvSpPr>
      <dsp:spPr>
        <a:xfrm>
          <a:off x="318395" y="3421761"/>
          <a:ext cx="4457539" cy="32472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488950">
            <a:lnSpc>
              <a:spcPct val="90000"/>
            </a:lnSpc>
            <a:spcBef>
              <a:spcPct val="0"/>
            </a:spcBef>
            <a:spcAft>
              <a:spcPct val="35000"/>
            </a:spcAft>
            <a:buNone/>
          </a:pPr>
          <a:r>
            <a:rPr lang="en-US" sz="1100" b="1" kern="1200" dirty="0"/>
            <a:t>Tencent Weibo</a:t>
          </a:r>
          <a:r>
            <a:rPr lang="en-US" sz="1100" kern="1200" dirty="0"/>
            <a:t> – huge social network from China</a:t>
          </a:r>
        </a:p>
      </dsp:txBody>
      <dsp:txXfrm>
        <a:off x="334247" y="3437613"/>
        <a:ext cx="4425835" cy="293016"/>
      </dsp:txXfrm>
    </dsp:sp>
    <dsp:sp modelId="{C2006176-CA81-4E1E-BA64-18A9E9CCDE43}">
      <dsp:nvSpPr>
        <dsp:cNvPr id="0" name=""/>
        <dsp:cNvSpPr/>
      </dsp:nvSpPr>
      <dsp:spPr>
        <a:xfrm>
          <a:off x="0" y="4083081"/>
          <a:ext cx="6367912" cy="277200"/>
        </a:xfrm>
        <a:prstGeom prst="rect">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6E7A1D-D0FD-4AEB-BB4D-94A103AC56A7}">
      <dsp:nvSpPr>
        <dsp:cNvPr id="0" name=""/>
        <dsp:cNvSpPr/>
      </dsp:nvSpPr>
      <dsp:spPr>
        <a:xfrm>
          <a:off x="318395" y="3920721"/>
          <a:ext cx="4457539" cy="324720"/>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488950">
            <a:lnSpc>
              <a:spcPct val="90000"/>
            </a:lnSpc>
            <a:spcBef>
              <a:spcPct val="0"/>
            </a:spcBef>
            <a:spcAft>
              <a:spcPct val="35000"/>
            </a:spcAft>
            <a:buNone/>
          </a:pPr>
          <a:r>
            <a:rPr lang="en-US" sz="1100" b="1" kern="1200"/>
            <a:t>Higgs Twitter</a:t>
          </a:r>
          <a:r>
            <a:rPr lang="en-US" sz="1100" kern="1200"/>
            <a:t> – tweets around the Higgs boson discovery</a:t>
          </a:r>
        </a:p>
      </dsp:txBody>
      <dsp:txXfrm>
        <a:off x="334247" y="3936573"/>
        <a:ext cx="4425835" cy="293016"/>
      </dsp:txXfrm>
    </dsp:sp>
    <dsp:sp modelId="{434F9F5A-560A-43A3-A052-C7B0B7847174}">
      <dsp:nvSpPr>
        <dsp:cNvPr id="0" name=""/>
        <dsp:cNvSpPr/>
      </dsp:nvSpPr>
      <dsp:spPr>
        <a:xfrm>
          <a:off x="0" y="4582041"/>
          <a:ext cx="6367912" cy="2772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4BA5C5-2D49-4E2A-9117-2029E8002112}">
      <dsp:nvSpPr>
        <dsp:cNvPr id="0" name=""/>
        <dsp:cNvSpPr/>
      </dsp:nvSpPr>
      <dsp:spPr>
        <a:xfrm>
          <a:off x="318395" y="4419681"/>
          <a:ext cx="4457539" cy="32472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488950">
            <a:lnSpc>
              <a:spcPct val="90000"/>
            </a:lnSpc>
            <a:spcBef>
              <a:spcPct val="0"/>
            </a:spcBef>
            <a:spcAft>
              <a:spcPct val="35000"/>
            </a:spcAft>
            <a:buNone/>
          </a:pPr>
          <a:r>
            <a:rPr lang="en-US" sz="1100" b="1" kern="1200"/>
            <a:t>Twitter</a:t>
          </a:r>
          <a:r>
            <a:rPr lang="en-US" sz="1100" kern="1200"/>
            <a:t> – standard ego-Twitter dataset</a:t>
          </a:r>
        </a:p>
      </dsp:txBody>
      <dsp:txXfrm>
        <a:off x="334247" y="4435533"/>
        <a:ext cx="4425835" cy="293016"/>
      </dsp:txXfrm>
    </dsp:sp>
    <dsp:sp modelId="{6FAE6166-C3DF-4DE0-B210-EDF67B73F9E9}">
      <dsp:nvSpPr>
        <dsp:cNvPr id="0" name=""/>
        <dsp:cNvSpPr/>
      </dsp:nvSpPr>
      <dsp:spPr>
        <a:xfrm>
          <a:off x="0" y="5081001"/>
          <a:ext cx="6367912" cy="2772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446C7E-05C0-42DB-92AE-99A1EF287428}">
      <dsp:nvSpPr>
        <dsp:cNvPr id="0" name=""/>
        <dsp:cNvSpPr/>
      </dsp:nvSpPr>
      <dsp:spPr>
        <a:xfrm>
          <a:off x="318395" y="4918641"/>
          <a:ext cx="4457539" cy="32472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488950">
            <a:lnSpc>
              <a:spcPct val="90000"/>
            </a:lnSpc>
            <a:spcBef>
              <a:spcPct val="0"/>
            </a:spcBef>
            <a:spcAft>
              <a:spcPct val="35000"/>
            </a:spcAft>
            <a:buNone/>
          </a:pPr>
          <a:r>
            <a:rPr lang="en-US" sz="1100" b="1" kern="1200"/>
            <a:t>p2p-Gnutella4</a:t>
          </a:r>
          <a:r>
            <a:rPr lang="en-US" sz="1100" kern="1200"/>
            <a:t> – peer-to-peer file-sharing network</a:t>
          </a:r>
        </a:p>
      </dsp:txBody>
      <dsp:txXfrm>
        <a:off x="334247" y="4934493"/>
        <a:ext cx="4425835" cy="29301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8B71CE94-EF8E-486A-A6D7-465537CE4561}" type="datetimeFigureOut">
              <a:rPr lang="en-PK" smtClean="0"/>
              <a:t>19/04/2025</a:t>
            </a:fld>
            <a:endParaRPr lang="en-PK"/>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PK"/>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C11F4C4A-566D-4A21-BFB3-F7CC820CD9E9}" type="slidenum">
              <a:rPr lang="en-PK" smtClean="0"/>
              <a:t>‹#›</a:t>
            </a:fld>
            <a:endParaRPr lang="en-PK"/>
          </a:p>
        </p:txBody>
      </p:sp>
    </p:spTree>
    <p:extLst>
      <p:ext uri="{BB962C8B-B14F-4D97-AF65-F5344CB8AC3E}">
        <p14:creationId xmlns:p14="http://schemas.microsoft.com/office/powerpoint/2010/main" val="4202564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71CE94-EF8E-486A-A6D7-465537CE4561}" type="datetimeFigureOut">
              <a:rPr lang="en-PK" smtClean="0"/>
              <a:t>19/04/2025</a:t>
            </a:fld>
            <a:endParaRPr lang="en-PK"/>
          </a:p>
        </p:txBody>
      </p:sp>
      <p:sp>
        <p:nvSpPr>
          <p:cNvPr id="6" name="Footer Placeholder 5"/>
          <p:cNvSpPr>
            <a:spLocks noGrp="1"/>
          </p:cNvSpPr>
          <p:nvPr>
            <p:ph type="ftr" sz="quarter" idx="11"/>
          </p:nvPr>
        </p:nvSpPr>
        <p:spPr/>
        <p:txBody>
          <a:bodyPr/>
          <a:lstStyle/>
          <a:p>
            <a:endParaRPr lang="en-PK"/>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11F4C4A-566D-4A21-BFB3-F7CC820CD9E9}" type="slidenum">
              <a:rPr lang="en-PK" smtClean="0"/>
              <a:t>‹#›</a:t>
            </a:fld>
            <a:endParaRPr lang="en-PK"/>
          </a:p>
        </p:txBody>
      </p:sp>
    </p:spTree>
    <p:extLst>
      <p:ext uri="{BB962C8B-B14F-4D97-AF65-F5344CB8AC3E}">
        <p14:creationId xmlns:p14="http://schemas.microsoft.com/office/powerpoint/2010/main" val="273635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71CE94-EF8E-486A-A6D7-465537CE4561}" type="datetimeFigureOut">
              <a:rPr lang="en-PK" smtClean="0"/>
              <a:t>19/04/2025</a:t>
            </a:fld>
            <a:endParaRPr lang="en-PK"/>
          </a:p>
        </p:txBody>
      </p:sp>
      <p:sp>
        <p:nvSpPr>
          <p:cNvPr id="5" name="Footer Placeholder 4"/>
          <p:cNvSpPr>
            <a:spLocks noGrp="1"/>
          </p:cNvSpPr>
          <p:nvPr>
            <p:ph type="ftr" sz="quarter" idx="11"/>
          </p:nvPr>
        </p:nvSpPr>
        <p:spPr/>
        <p:txBody>
          <a:bodyPr/>
          <a:lstStyle/>
          <a:p>
            <a:endParaRPr lang="en-PK"/>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1F4C4A-566D-4A21-BFB3-F7CC820CD9E9}" type="slidenum">
              <a:rPr lang="en-PK" smtClean="0"/>
              <a:t>‹#›</a:t>
            </a:fld>
            <a:endParaRPr lang="en-PK"/>
          </a:p>
        </p:txBody>
      </p:sp>
    </p:spTree>
    <p:extLst>
      <p:ext uri="{BB962C8B-B14F-4D97-AF65-F5344CB8AC3E}">
        <p14:creationId xmlns:p14="http://schemas.microsoft.com/office/powerpoint/2010/main" val="413956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71CE94-EF8E-486A-A6D7-465537CE4561}" type="datetimeFigureOut">
              <a:rPr lang="en-PK" smtClean="0"/>
              <a:t>19/04/2025</a:t>
            </a:fld>
            <a:endParaRPr lang="en-PK"/>
          </a:p>
        </p:txBody>
      </p:sp>
      <p:sp>
        <p:nvSpPr>
          <p:cNvPr id="5" name="Footer Placeholder 4"/>
          <p:cNvSpPr>
            <a:spLocks noGrp="1"/>
          </p:cNvSpPr>
          <p:nvPr>
            <p:ph type="ftr" sz="quarter" idx="11"/>
          </p:nvPr>
        </p:nvSpPr>
        <p:spPr/>
        <p:txBody>
          <a:bodyPr/>
          <a:lstStyle/>
          <a:p>
            <a:endParaRPr lang="en-PK"/>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1F4C4A-566D-4A21-BFB3-F7CC820CD9E9}" type="slidenum">
              <a:rPr lang="en-PK" smtClean="0"/>
              <a:t>‹#›</a:t>
            </a:fld>
            <a:endParaRPr lang="en-PK"/>
          </a:p>
        </p:txBody>
      </p:sp>
    </p:spTree>
    <p:extLst>
      <p:ext uri="{BB962C8B-B14F-4D97-AF65-F5344CB8AC3E}">
        <p14:creationId xmlns:p14="http://schemas.microsoft.com/office/powerpoint/2010/main" val="4245579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71CE94-EF8E-486A-A6D7-465537CE4561}" type="datetimeFigureOut">
              <a:rPr lang="en-PK" smtClean="0"/>
              <a:t>19/04/2025</a:t>
            </a:fld>
            <a:endParaRPr lang="en-PK"/>
          </a:p>
        </p:txBody>
      </p:sp>
      <p:sp>
        <p:nvSpPr>
          <p:cNvPr id="5" name="Footer Placeholder 4"/>
          <p:cNvSpPr>
            <a:spLocks noGrp="1"/>
          </p:cNvSpPr>
          <p:nvPr>
            <p:ph type="ftr" sz="quarter" idx="11"/>
          </p:nvPr>
        </p:nvSpPr>
        <p:spPr/>
        <p:txBody>
          <a:bodyPr/>
          <a:lstStyle/>
          <a:p>
            <a:endParaRPr lang="en-PK"/>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1F4C4A-566D-4A21-BFB3-F7CC820CD9E9}" type="slidenum">
              <a:rPr lang="en-PK" smtClean="0"/>
              <a:t>‹#›</a:t>
            </a:fld>
            <a:endParaRPr lang="en-PK"/>
          </a:p>
        </p:txBody>
      </p:sp>
    </p:spTree>
    <p:extLst>
      <p:ext uri="{BB962C8B-B14F-4D97-AF65-F5344CB8AC3E}">
        <p14:creationId xmlns:p14="http://schemas.microsoft.com/office/powerpoint/2010/main" val="2169382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B71CE94-EF8E-486A-A6D7-465537CE4561}" type="datetimeFigureOut">
              <a:rPr lang="en-PK" smtClean="0"/>
              <a:t>19/04/2025</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C11F4C4A-566D-4A21-BFB3-F7CC820CD9E9}" type="slidenum">
              <a:rPr lang="en-PK" smtClean="0"/>
              <a:t>‹#›</a:t>
            </a:fld>
            <a:endParaRPr lang="en-PK"/>
          </a:p>
        </p:txBody>
      </p:sp>
    </p:spTree>
    <p:extLst>
      <p:ext uri="{BB962C8B-B14F-4D97-AF65-F5344CB8AC3E}">
        <p14:creationId xmlns:p14="http://schemas.microsoft.com/office/powerpoint/2010/main" val="272299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B71CE94-EF8E-486A-A6D7-465537CE4561}" type="datetimeFigureOut">
              <a:rPr lang="en-PK" smtClean="0"/>
              <a:t>19/04/2025</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C11F4C4A-566D-4A21-BFB3-F7CC820CD9E9}" type="slidenum">
              <a:rPr lang="en-PK" smtClean="0"/>
              <a:t>‹#›</a:t>
            </a:fld>
            <a:endParaRPr lang="en-PK"/>
          </a:p>
        </p:txBody>
      </p:sp>
    </p:spTree>
    <p:extLst>
      <p:ext uri="{BB962C8B-B14F-4D97-AF65-F5344CB8AC3E}">
        <p14:creationId xmlns:p14="http://schemas.microsoft.com/office/powerpoint/2010/main" val="323771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71CE94-EF8E-486A-A6D7-465537CE4561}" type="datetimeFigureOut">
              <a:rPr lang="en-PK" smtClean="0"/>
              <a:t>19/04/2025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11F4C4A-566D-4A21-BFB3-F7CC820CD9E9}" type="slidenum">
              <a:rPr lang="en-PK" smtClean="0"/>
              <a:t>‹#›</a:t>
            </a:fld>
            <a:endParaRPr lang="en-PK"/>
          </a:p>
        </p:txBody>
      </p:sp>
    </p:spTree>
    <p:extLst>
      <p:ext uri="{BB962C8B-B14F-4D97-AF65-F5344CB8AC3E}">
        <p14:creationId xmlns:p14="http://schemas.microsoft.com/office/powerpoint/2010/main" val="1664273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71CE94-EF8E-486A-A6D7-465537CE4561}" type="datetimeFigureOut">
              <a:rPr lang="en-PK" smtClean="0"/>
              <a:t>19/04/2025</a:t>
            </a:fld>
            <a:endParaRPr lang="en-PK"/>
          </a:p>
        </p:txBody>
      </p:sp>
      <p:sp>
        <p:nvSpPr>
          <p:cNvPr id="5" name="Footer Placeholder 4"/>
          <p:cNvSpPr>
            <a:spLocks noGrp="1"/>
          </p:cNvSpPr>
          <p:nvPr>
            <p:ph type="ftr" sz="quarter" idx="11"/>
          </p:nvPr>
        </p:nvSpPr>
        <p:spPr/>
        <p:txBody>
          <a:bodyPr/>
          <a:lstStyle/>
          <a:p>
            <a:endParaRPr lang="en-PK"/>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1F4C4A-566D-4A21-BFB3-F7CC820CD9E9}" type="slidenum">
              <a:rPr lang="en-PK" smtClean="0"/>
              <a:t>‹#›</a:t>
            </a:fld>
            <a:endParaRPr lang="en-PK"/>
          </a:p>
        </p:txBody>
      </p:sp>
    </p:spTree>
    <p:extLst>
      <p:ext uri="{BB962C8B-B14F-4D97-AF65-F5344CB8AC3E}">
        <p14:creationId xmlns:p14="http://schemas.microsoft.com/office/powerpoint/2010/main" val="2077066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71CE94-EF8E-486A-A6D7-465537CE4561}" type="datetimeFigureOut">
              <a:rPr lang="en-PK" smtClean="0"/>
              <a:t>19/04/2025</a:t>
            </a:fld>
            <a:endParaRPr lang="en-PK"/>
          </a:p>
        </p:txBody>
      </p:sp>
      <p:sp>
        <p:nvSpPr>
          <p:cNvPr id="5" name="Footer Placeholder 4"/>
          <p:cNvSpPr>
            <a:spLocks noGrp="1"/>
          </p:cNvSpPr>
          <p:nvPr>
            <p:ph type="ftr" sz="quarter" idx="11"/>
          </p:nvPr>
        </p:nvSpPr>
        <p:spPr/>
        <p:txBody>
          <a:bodyPr/>
          <a:lstStyle>
            <a:lvl1pPr>
              <a:defRPr sz="1000" b="1"/>
            </a:lvl1pPr>
          </a:lstStyle>
          <a:p>
            <a:endParaRPr lang="en-PK"/>
          </a:p>
        </p:txBody>
      </p:sp>
      <p:sp>
        <p:nvSpPr>
          <p:cNvPr id="6" name="Slide Number Placeholder 5"/>
          <p:cNvSpPr>
            <a:spLocks noGrp="1"/>
          </p:cNvSpPr>
          <p:nvPr>
            <p:ph type="sldNum" sz="quarter" idx="12"/>
          </p:nvPr>
        </p:nvSpPr>
        <p:spPr/>
        <p:txBody>
          <a:bodyPr/>
          <a:lstStyle/>
          <a:p>
            <a:fld id="{C11F4C4A-566D-4A21-BFB3-F7CC820CD9E9}" type="slidenum">
              <a:rPr lang="en-PK" smtClean="0"/>
              <a:t>‹#›</a:t>
            </a:fld>
            <a:endParaRPr lang="en-PK"/>
          </a:p>
        </p:txBody>
      </p:sp>
    </p:spTree>
    <p:extLst>
      <p:ext uri="{BB962C8B-B14F-4D97-AF65-F5344CB8AC3E}">
        <p14:creationId xmlns:p14="http://schemas.microsoft.com/office/powerpoint/2010/main" val="4134959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71CE94-EF8E-486A-A6D7-465537CE4561}" type="datetimeFigureOut">
              <a:rPr lang="en-PK" smtClean="0"/>
              <a:t>19/04/2025</a:t>
            </a:fld>
            <a:endParaRPr lang="en-PK"/>
          </a:p>
        </p:txBody>
      </p:sp>
      <p:sp>
        <p:nvSpPr>
          <p:cNvPr id="5" name="Footer Placeholder 4"/>
          <p:cNvSpPr>
            <a:spLocks noGrp="1"/>
          </p:cNvSpPr>
          <p:nvPr>
            <p:ph type="ftr" sz="quarter" idx="11"/>
          </p:nvPr>
        </p:nvSpPr>
        <p:spPr/>
        <p:txBody>
          <a:bodyPr/>
          <a:lstStyle>
            <a:lvl1pPr>
              <a:defRPr sz="1000" b="1"/>
            </a:lvl1pPr>
          </a:lstStyle>
          <a:p>
            <a:endParaRPr lang="en-PK"/>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1F4C4A-566D-4A21-BFB3-F7CC820CD9E9}" type="slidenum">
              <a:rPr lang="en-PK" smtClean="0"/>
              <a:t>‹#›</a:t>
            </a:fld>
            <a:endParaRPr lang="en-PK"/>
          </a:p>
        </p:txBody>
      </p:sp>
    </p:spTree>
    <p:extLst>
      <p:ext uri="{BB962C8B-B14F-4D97-AF65-F5344CB8AC3E}">
        <p14:creationId xmlns:p14="http://schemas.microsoft.com/office/powerpoint/2010/main" val="228194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71CE94-EF8E-486A-A6D7-465537CE4561}" type="datetimeFigureOut">
              <a:rPr lang="en-PK" smtClean="0"/>
              <a:t>19/04/2025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C11F4C4A-566D-4A21-BFB3-F7CC820CD9E9}" type="slidenum">
              <a:rPr lang="en-PK" smtClean="0"/>
              <a:t>‹#›</a:t>
            </a:fld>
            <a:endParaRPr lang="en-PK"/>
          </a:p>
        </p:txBody>
      </p:sp>
    </p:spTree>
    <p:extLst>
      <p:ext uri="{BB962C8B-B14F-4D97-AF65-F5344CB8AC3E}">
        <p14:creationId xmlns:p14="http://schemas.microsoft.com/office/powerpoint/2010/main" val="2661922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71CE94-EF8E-486A-A6D7-465537CE4561}" type="datetimeFigureOut">
              <a:rPr lang="en-PK" smtClean="0"/>
              <a:t>19/04/2025</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C11F4C4A-566D-4A21-BFB3-F7CC820CD9E9}" type="slidenum">
              <a:rPr lang="en-PK" smtClean="0"/>
              <a:t>‹#›</a:t>
            </a:fld>
            <a:endParaRPr lang="en-PK"/>
          </a:p>
        </p:txBody>
      </p:sp>
    </p:spTree>
    <p:extLst>
      <p:ext uri="{BB962C8B-B14F-4D97-AF65-F5344CB8AC3E}">
        <p14:creationId xmlns:p14="http://schemas.microsoft.com/office/powerpoint/2010/main" val="2434149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71CE94-EF8E-486A-A6D7-465537CE4561}" type="datetimeFigureOut">
              <a:rPr lang="en-PK" smtClean="0"/>
              <a:t>19/04/2025</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C11F4C4A-566D-4A21-BFB3-F7CC820CD9E9}" type="slidenum">
              <a:rPr lang="en-PK" smtClean="0"/>
              <a:t>‹#›</a:t>
            </a:fld>
            <a:endParaRPr lang="en-PK"/>
          </a:p>
        </p:txBody>
      </p:sp>
    </p:spTree>
    <p:extLst>
      <p:ext uri="{BB962C8B-B14F-4D97-AF65-F5344CB8AC3E}">
        <p14:creationId xmlns:p14="http://schemas.microsoft.com/office/powerpoint/2010/main" val="546527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71CE94-EF8E-486A-A6D7-465537CE4561}" type="datetimeFigureOut">
              <a:rPr lang="en-PK" smtClean="0"/>
              <a:t>19/04/2025</a:t>
            </a:fld>
            <a:endParaRPr lang="en-PK"/>
          </a:p>
        </p:txBody>
      </p:sp>
      <p:sp>
        <p:nvSpPr>
          <p:cNvPr id="3" name="Footer Placeholder 2"/>
          <p:cNvSpPr>
            <a:spLocks noGrp="1"/>
          </p:cNvSpPr>
          <p:nvPr>
            <p:ph type="ftr" sz="quarter" idx="11"/>
          </p:nvPr>
        </p:nvSpPr>
        <p:spPr/>
        <p:txBody>
          <a:bodyPr/>
          <a:lstStyle/>
          <a:p>
            <a:endParaRPr lang="en-PK"/>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11F4C4A-566D-4A21-BFB3-F7CC820CD9E9}" type="slidenum">
              <a:rPr lang="en-PK" smtClean="0"/>
              <a:t>‹#›</a:t>
            </a:fld>
            <a:endParaRPr lang="en-PK"/>
          </a:p>
        </p:txBody>
      </p:sp>
    </p:spTree>
    <p:extLst>
      <p:ext uri="{BB962C8B-B14F-4D97-AF65-F5344CB8AC3E}">
        <p14:creationId xmlns:p14="http://schemas.microsoft.com/office/powerpoint/2010/main" val="372824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71CE94-EF8E-486A-A6D7-465537CE4561}" type="datetimeFigureOut">
              <a:rPr lang="en-PK" smtClean="0"/>
              <a:t>19/04/2025</a:t>
            </a:fld>
            <a:endParaRPr lang="en-PK"/>
          </a:p>
        </p:txBody>
      </p:sp>
      <p:sp>
        <p:nvSpPr>
          <p:cNvPr id="6" name="Footer Placeholder 5"/>
          <p:cNvSpPr>
            <a:spLocks noGrp="1"/>
          </p:cNvSpPr>
          <p:nvPr>
            <p:ph type="ftr" sz="quarter" idx="11"/>
          </p:nvPr>
        </p:nvSpPr>
        <p:spPr/>
        <p:txBody>
          <a:bodyPr/>
          <a:lstStyle/>
          <a:p>
            <a:endParaRPr lang="en-PK"/>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11F4C4A-566D-4A21-BFB3-F7CC820CD9E9}" type="slidenum">
              <a:rPr lang="en-PK" smtClean="0"/>
              <a:t>‹#›</a:t>
            </a:fld>
            <a:endParaRPr lang="en-PK"/>
          </a:p>
        </p:txBody>
      </p:sp>
    </p:spTree>
    <p:extLst>
      <p:ext uri="{BB962C8B-B14F-4D97-AF65-F5344CB8AC3E}">
        <p14:creationId xmlns:p14="http://schemas.microsoft.com/office/powerpoint/2010/main" val="1706777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71CE94-EF8E-486A-A6D7-465537CE4561}" type="datetimeFigureOut">
              <a:rPr lang="en-PK" smtClean="0"/>
              <a:t>19/04/2025</a:t>
            </a:fld>
            <a:endParaRPr lang="en-PK"/>
          </a:p>
        </p:txBody>
      </p:sp>
      <p:sp>
        <p:nvSpPr>
          <p:cNvPr id="6" name="Footer Placeholder 5"/>
          <p:cNvSpPr>
            <a:spLocks noGrp="1"/>
          </p:cNvSpPr>
          <p:nvPr>
            <p:ph type="ftr" sz="quarter" idx="11"/>
          </p:nvPr>
        </p:nvSpPr>
        <p:spPr/>
        <p:txBody>
          <a:bodyPr/>
          <a:lstStyle/>
          <a:p>
            <a:endParaRPr lang="en-PK"/>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11F4C4A-566D-4A21-BFB3-F7CC820CD9E9}" type="slidenum">
              <a:rPr lang="en-PK" smtClean="0"/>
              <a:t>‹#›</a:t>
            </a:fld>
            <a:endParaRPr lang="en-PK"/>
          </a:p>
        </p:txBody>
      </p:sp>
    </p:spTree>
    <p:extLst>
      <p:ext uri="{BB962C8B-B14F-4D97-AF65-F5344CB8AC3E}">
        <p14:creationId xmlns:p14="http://schemas.microsoft.com/office/powerpoint/2010/main" val="1971696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8B71CE94-EF8E-486A-A6D7-465537CE4561}" type="datetimeFigureOut">
              <a:rPr lang="en-PK" smtClean="0"/>
              <a:t>19/04/2025</a:t>
            </a:fld>
            <a:endParaRPr lang="en-PK"/>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PK"/>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11F4C4A-566D-4A21-BFB3-F7CC820CD9E9}" type="slidenum">
              <a:rPr lang="en-PK" smtClean="0"/>
              <a:t>‹#›</a:t>
            </a:fld>
            <a:endParaRPr lang="en-PK"/>
          </a:p>
        </p:txBody>
      </p:sp>
    </p:spTree>
    <p:extLst>
      <p:ext uri="{BB962C8B-B14F-4D97-AF65-F5344CB8AC3E}">
        <p14:creationId xmlns:p14="http://schemas.microsoft.com/office/powerpoint/2010/main" val="123806060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EF591-6A39-A638-7787-97DF453BB3B0}"/>
              </a:ext>
            </a:extLst>
          </p:cNvPr>
          <p:cNvSpPr>
            <a:spLocks noGrp="1"/>
          </p:cNvSpPr>
          <p:nvPr>
            <p:ph type="ctrTitle"/>
          </p:nvPr>
        </p:nvSpPr>
        <p:spPr>
          <a:xfrm>
            <a:off x="789708" y="666352"/>
            <a:ext cx="10558405" cy="2543574"/>
          </a:xfrm>
        </p:spPr>
        <p:txBody>
          <a:bodyPr anchor="b">
            <a:normAutofit/>
          </a:bodyPr>
          <a:lstStyle/>
          <a:p>
            <a:pPr algn="ctr"/>
            <a:r>
              <a:rPr lang="en-US" sz="4800" dirty="0">
                <a:solidFill>
                  <a:schemeClr val="bg1"/>
                </a:solidFill>
              </a:rPr>
              <a:t>PDC Final Project</a:t>
            </a:r>
            <a:endParaRPr lang="en-PK" sz="4800" dirty="0">
              <a:solidFill>
                <a:schemeClr val="bg1"/>
              </a:solidFill>
            </a:endParaRPr>
          </a:p>
        </p:txBody>
      </p:sp>
      <p:sp>
        <p:nvSpPr>
          <p:cNvPr id="3" name="Subtitle 2">
            <a:extLst>
              <a:ext uri="{FF2B5EF4-FFF2-40B4-BE49-F238E27FC236}">
                <a16:creationId xmlns:a16="http://schemas.microsoft.com/office/drawing/2014/main" id="{9A1F2697-9F90-7ECE-6ACE-6ED36A22FCF4}"/>
              </a:ext>
            </a:extLst>
          </p:cNvPr>
          <p:cNvSpPr>
            <a:spLocks noGrp="1"/>
          </p:cNvSpPr>
          <p:nvPr>
            <p:ph type="subTitle" idx="1"/>
          </p:nvPr>
        </p:nvSpPr>
        <p:spPr>
          <a:xfrm>
            <a:off x="732558" y="3332664"/>
            <a:ext cx="10558405" cy="2234485"/>
          </a:xfrm>
        </p:spPr>
        <p:txBody>
          <a:bodyPr anchor="t">
            <a:normAutofit/>
          </a:bodyPr>
          <a:lstStyle/>
          <a:p>
            <a:pPr algn="ctr"/>
            <a:r>
              <a:rPr lang="en-US" dirty="0">
                <a:solidFill>
                  <a:schemeClr val="bg1"/>
                </a:solidFill>
              </a:rPr>
              <a:t>April 20, 2025</a:t>
            </a:r>
          </a:p>
          <a:p>
            <a:pPr algn="ctr"/>
            <a:r>
              <a:rPr lang="en-US" dirty="0">
                <a:solidFill>
                  <a:schemeClr val="bg1"/>
                </a:solidFill>
              </a:rPr>
              <a:t>Submitted To: Sir. Aadil </a:t>
            </a:r>
            <a:r>
              <a:rPr lang="en-US" dirty="0" err="1">
                <a:solidFill>
                  <a:schemeClr val="bg1"/>
                </a:solidFill>
              </a:rPr>
              <a:t>ur</a:t>
            </a:r>
            <a:r>
              <a:rPr lang="en-US" dirty="0">
                <a:solidFill>
                  <a:schemeClr val="bg1"/>
                </a:solidFill>
              </a:rPr>
              <a:t> </a:t>
            </a:r>
            <a:r>
              <a:rPr lang="en-US" dirty="0" err="1">
                <a:solidFill>
                  <a:schemeClr val="bg1"/>
                </a:solidFill>
              </a:rPr>
              <a:t>rehman</a:t>
            </a:r>
            <a:endParaRPr lang="en-US" dirty="0">
              <a:solidFill>
                <a:schemeClr val="bg1"/>
              </a:solidFill>
            </a:endParaRPr>
          </a:p>
          <a:p>
            <a:endParaRPr lang="en-PK" dirty="0">
              <a:solidFill>
                <a:schemeClr val="bg1"/>
              </a:solidFill>
            </a:endParaRPr>
          </a:p>
        </p:txBody>
      </p:sp>
    </p:spTree>
    <p:extLst>
      <p:ext uri="{BB962C8B-B14F-4D97-AF65-F5344CB8AC3E}">
        <p14:creationId xmlns:p14="http://schemas.microsoft.com/office/powerpoint/2010/main" val="641479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8AF83-91AE-DF85-FC24-8E6A9C1A8258}"/>
              </a:ext>
            </a:extLst>
          </p:cNvPr>
          <p:cNvSpPr>
            <a:spLocks noGrp="1"/>
          </p:cNvSpPr>
          <p:nvPr>
            <p:ph type="title"/>
          </p:nvPr>
        </p:nvSpPr>
        <p:spPr>
          <a:xfrm>
            <a:off x="786385" y="841248"/>
            <a:ext cx="3515244" cy="5340097"/>
          </a:xfrm>
        </p:spPr>
        <p:txBody>
          <a:bodyPr anchor="ctr">
            <a:normAutofit/>
          </a:bodyPr>
          <a:lstStyle/>
          <a:p>
            <a:r>
              <a:rPr lang="en-US" sz="4800" dirty="0">
                <a:solidFill>
                  <a:schemeClr val="tx1"/>
                </a:solidFill>
              </a:rPr>
              <a:t>Algorithms &amp; Datasets</a:t>
            </a:r>
            <a:endParaRPr lang="en-PK" sz="4800" dirty="0">
              <a:solidFill>
                <a:schemeClr val="tx1"/>
              </a:solidFill>
            </a:endParaRPr>
          </a:p>
        </p:txBody>
      </p:sp>
      <p:graphicFrame>
        <p:nvGraphicFramePr>
          <p:cNvPr id="5" name="Content Placeholder 2">
            <a:extLst>
              <a:ext uri="{FF2B5EF4-FFF2-40B4-BE49-F238E27FC236}">
                <a16:creationId xmlns:a16="http://schemas.microsoft.com/office/drawing/2014/main" id="{2CD31804-0CF2-3D5E-99AA-C7EC7AE8FBEA}"/>
              </a:ext>
            </a:extLst>
          </p:cNvPr>
          <p:cNvGraphicFramePr>
            <a:graphicFrameLocks noGrp="1"/>
          </p:cNvGraphicFramePr>
          <p:nvPr>
            <p:ph idx="1"/>
            <p:extLst>
              <p:ext uri="{D42A27DB-BD31-4B8C-83A1-F6EECF244321}">
                <p14:modId xmlns:p14="http://schemas.microsoft.com/office/powerpoint/2010/main" val="2857752452"/>
              </p:ext>
            </p:extLst>
          </p:nvPr>
        </p:nvGraphicFramePr>
        <p:xfrm>
          <a:off x="4985886" y="462337"/>
          <a:ext cx="6367913" cy="61742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6489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BA84-E062-0A4C-D674-1AF3B15D93D4}"/>
              </a:ext>
            </a:extLst>
          </p:cNvPr>
          <p:cNvSpPr>
            <a:spLocks noGrp="1"/>
          </p:cNvSpPr>
          <p:nvPr>
            <p:ph type="title"/>
          </p:nvPr>
        </p:nvSpPr>
        <p:spPr>
          <a:xfrm>
            <a:off x="523113" y="2324862"/>
            <a:ext cx="4023360" cy="3200400"/>
          </a:xfrm>
        </p:spPr>
        <p:txBody>
          <a:bodyPr vert="horz" lIns="91440" tIns="45720" rIns="91440" bIns="45720" rtlCol="0" anchor="b">
            <a:normAutofit/>
          </a:bodyPr>
          <a:lstStyle/>
          <a:p>
            <a:r>
              <a:rPr lang="en-US" sz="4800" dirty="0">
                <a:solidFill>
                  <a:schemeClr val="tx1"/>
                </a:solidFill>
              </a:rPr>
              <a:t>Influence Spread for each Algorithm</a:t>
            </a:r>
          </a:p>
        </p:txBody>
      </p:sp>
      <p:pic>
        <p:nvPicPr>
          <p:cNvPr id="5" name="Content Placeholder 4" descr="A graph of different colored lines&#10;&#10;AI-generated content may be incorrect.">
            <a:extLst>
              <a:ext uri="{FF2B5EF4-FFF2-40B4-BE49-F238E27FC236}">
                <a16:creationId xmlns:a16="http://schemas.microsoft.com/office/drawing/2014/main" id="{7E232992-E277-DB35-714D-11C9C8DE0BEC}"/>
              </a:ext>
            </a:extLst>
          </p:cNvPr>
          <p:cNvPicPr>
            <a:picLocks noGrp="1" noChangeAspect="1"/>
          </p:cNvPicPr>
          <p:nvPr>
            <p:ph idx="1"/>
          </p:nvPr>
        </p:nvPicPr>
        <p:blipFill>
          <a:blip r:embed="rId2"/>
          <a:stretch>
            <a:fillRect/>
          </a:stretch>
        </p:blipFill>
        <p:spPr>
          <a:xfrm>
            <a:off x="8610600" y="1345687"/>
            <a:ext cx="3236976" cy="2083313"/>
          </a:xfrm>
          <a:prstGeom prst="rect">
            <a:avLst/>
          </a:prstGeom>
        </p:spPr>
      </p:pic>
      <p:pic>
        <p:nvPicPr>
          <p:cNvPr id="10" name="Content Placeholder 4" descr="A graph of a number of seeding&#10;&#10;AI-generated content may be incorrect.">
            <a:extLst>
              <a:ext uri="{FF2B5EF4-FFF2-40B4-BE49-F238E27FC236}">
                <a16:creationId xmlns:a16="http://schemas.microsoft.com/office/drawing/2014/main" id="{B9000A2B-124C-E18A-A7FD-15163C144D3A}"/>
              </a:ext>
            </a:extLst>
          </p:cNvPr>
          <p:cNvPicPr>
            <a:picLocks noChangeAspect="1"/>
          </p:cNvPicPr>
          <p:nvPr/>
        </p:nvPicPr>
        <p:blipFill>
          <a:blip r:embed="rId3"/>
          <a:stretch>
            <a:fillRect/>
          </a:stretch>
        </p:blipFill>
        <p:spPr>
          <a:xfrm>
            <a:off x="5173599" y="1345687"/>
            <a:ext cx="3236976" cy="2193050"/>
          </a:xfrm>
          <a:prstGeom prst="rect">
            <a:avLst/>
          </a:prstGeom>
        </p:spPr>
      </p:pic>
      <p:pic>
        <p:nvPicPr>
          <p:cNvPr id="9" name="Picture 8" descr="A graph of a growing graph&#10;&#10;AI-generated content may be incorrect.">
            <a:extLst>
              <a:ext uri="{FF2B5EF4-FFF2-40B4-BE49-F238E27FC236}">
                <a16:creationId xmlns:a16="http://schemas.microsoft.com/office/drawing/2014/main" id="{3D7C5F19-EF21-D6A0-07C9-33F6B3D49D7B}"/>
              </a:ext>
            </a:extLst>
          </p:cNvPr>
          <p:cNvPicPr>
            <a:picLocks noChangeAspect="1"/>
          </p:cNvPicPr>
          <p:nvPr/>
        </p:nvPicPr>
        <p:blipFill>
          <a:blip r:embed="rId4"/>
          <a:stretch>
            <a:fillRect/>
          </a:stretch>
        </p:blipFill>
        <p:spPr>
          <a:xfrm>
            <a:off x="8610600" y="4062334"/>
            <a:ext cx="3236976" cy="2176781"/>
          </a:xfrm>
          <a:prstGeom prst="rect">
            <a:avLst/>
          </a:prstGeom>
        </p:spPr>
      </p:pic>
      <p:pic>
        <p:nvPicPr>
          <p:cNvPr id="7" name="Picture 6" descr="A graph of different colored lines&#10;&#10;AI-generated content may be incorrect.">
            <a:extLst>
              <a:ext uri="{FF2B5EF4-FFF2-40B4-BE49-F238E27FC236}">
                <a16:creationId xmlns:a16="http://schemas.microsoft.com/office/drawing/2014/main" id="{8F6FE658-5A37-A863-B448-349D86301031}"/>
              </a:ext>
            </a:extLst>
          </p:cNvPr>
          <p:cNvPicPr>
            <a:picLocks noChangeAspect="1"/>
          </p:cNvPicPr>
          <p:nvPr/>
        </p:nvPicPr>
        <p:blipFill>
          <a:blip r:embed="rId5"/>
          <a:stretch>
            <a:fillRect/>
          </a:stretch>
        </p:blipFill>
        <p:spPr>
          <a:xfrm>
            <a:off x="5173599" y="3939914"/>
            <a:ext cx="3236976" cy="2047226"/>
          </a:xfrm>
          <a:prstGeom prst="rect">
            <a:avLst/>
          </a:prstGeom>
        </p:spPr>
      </p:pic>
    </p:spTree>
    <p:extLst>
      <p:ext uri="{BB962C8B-B14F-4D97-AF65-F5344CB8AC3E}">
        <p14:creationId xmlns:p14="http://schemas.microsoft.com/office/powerpoint/2010/main" val="2864482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7A19E-A546-2937-16B1-D1E1880E2743}"/>
              </a:ext>
            </a:extLst>
          </p:cNvPr>
          <p:cNvSpPr>
            <a:spLocks noGrp="1"/>
          </p:cNvSpPr>
          <p:nvPr>
            <p:ph type="title"/>
          </p:nvPr>
        </p:nvSpPr>
        <p:spPr>
          <a:xfrm>
            <a:off x="786385" y="841248"/>
            <a:ext cx="5129600" cy="5340097"/>
          </a:xfrm>
        </p:spPr>
        <p:txBody>
          <a:bodyPr anchor="ctr">
            <a:normAutofit/>
          </a:bodyPr>
          <a:lstStyle/>
          <a:p>
            <a:r>
              <a:rPr lang="en-US" sz="4800" dirty="0">
                <a:solidFill>
                  <a:schemeClr val="tx1"/>
                </a:solidFill>
              </a:rPr>
              <a:t>Influence Spread for each Algorithm</a:t>
            </a:r>
            <a:endParaRPr lang="en-PK" sz="4800" dirty="0">
              <a:solidFill>
                <a:schemeClr val="tx1"/>
              </a:solidFill>
            </a:endParaRPr>
          </a:p>
        </p:txBody>
      </p:sp>
      <p:sp>
        <p:nvSpPr>
          <p:cNvPr id="6" name="Rectangle 1">
            <a:extLst>
              <a:ext uri="{FF2B5EF4-FFF2-40B4-BE49-F238E27FC236}">
                <a16:creationId xmlns:a16="http://schemas.microsoft.com/office/drawing/2014/main" id="{E9BC98F9-6346-4083-A340-EA16E2C909F7}"/>
              </a:ext>
            </a:extLst>
          </p:cNvPr>
          <p:cNvSpPr>
            <a:spLocks noGrp="1" noChangeArrowheads="1"/>
          </p:cNvSpPr>
          <p:nvPr>
            <p:ph idx="1"/>
          </p:nvPr>
        </p:nvSpPr>
        <p:spPr bwMode="auto">
          <a:xfrm>
            <a:off x="6473935" y="1365122"/>
            <a:ext cx="4484536" cy="534009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en-PK" altLang="en-PK" sz="1800" b="0" i="0" u="none" strike="noStrike" cap="none" normalizeH="0" baseline="0" dirty="0">
                <a:ln>
                  <a:noFill/>
                </a:ln>
                <a:solidFill>
                  <a:schemeClr val="tx2"/>
                </a:solidFill>
                <a:effectLst/>
                <a:latin typeface="Arial" panose="020B0604020202020204" pitchFamily="34" charset="0"/>
              </a:rPr>
              <a:t>On </a:t>
            </a:r>
            <a:r>
              <a:rPr kumimoji="0" lang="en-PK" altLang="en-PK" sz="1800" b="1" i="0" u="none" strike="noStrike" cap="none" normalizeH="0" baseline="0" dirty="0">
                <a:ln>
                  <a:noFill/>
                </a:ln>
                <a:solidFill>
                  <a:schemeClr val="tx2"/>
                </a:solidFill>
                <a:effectLst/>
                <a:latin typeface="Arial" panose="020B0604020202020204" pitchFamily="34" charset="0"/>
              </a:rPr>
              <a:t>Tencent Weibo</a:t>
            </a:r>
            <a:r>
              <a:rPr kumimoji="0" lang="en-PK" altLang="en-PK" sz="1800" b="0" i="0" u="none" strike="noStrike" cap="none" normalizeH="0" baseline="0" dirty="0">
                <a:ln>
                  <a:noFill/>
                </a:ln>
                <a:solidFill>
                  <a:schemeClr val="tx2"/>
                </a:solidFill>
                <a:effectLst/>
                <a:latin typeface="Arial" panose="020B0604020202020204" pitchFamily="34" charset="0"/>
              </a:rPr>
              <a:t>: PSAIIM outperforms everyone, reaching </a:t>
            </a:r>
            <a:r>
              <a:rPr kumimoji="0" lang="en-PK" altLang="en-PK" sz="1800" b="1" i="0" u="none" strike="noStrike" cap="none" normalizeH="0" baseline="0" dirty="0">
                <a:ln>
                  <a:noFill/>
                </a:ln>
                <a:solidFill>
                  <a:schemeClr val="tx2"/>
                </a:solidFill>
                <a:effectLst/>
                <a:latin typeface="Arial" panose="020B0604020202020204" pitchFamily="34" charset="0"/>
              </a:rPr>
              <a:t>88%</a:t>
            </a:r>
            <a:r>
              <a:rPr kumimoji="0" lang="en-PK" altLang="en-PK" sz="1800" b="0" i="0" u="none" strike="noStrike" cap="none" normalizeH="0" baseline="0" dirty="0">
                <a:ln>
                  <a:noFill/>
                </a:ln>
                <a:solidFill>
                  <a:schemeClr val="tx2"/>
                </a:solidFill>
                <a:effectLst/>
                <a:latin typeface="Arial" panose="020B0604020202020204" pitchFamily="34" charset="0"/>
              </a:rPr>
              <a:t> influence spread vs 86% (Parallel) and 76% (MLIM)</a:t>
            </a:r>
          </a:p>
          <a:p>
            <a:pPr marL="0" marR="0" lvl="0" indent="0" defTabSz="914400" rtl="0" eaLnBrk="0" fontAlgn="base" latinLnBrk="0" hangingPunct="0">
              <a:spcBef>
                <a:spcPct val="0"/>
              </a:spcBef>
              <a:spcAft>
                <a:spcPts val="600"/>
              </a:spcAft>
              <a:buClrTx/>
              <a:buSzTx/>
              <a:buNone/>
              <a:tabLst/>
            </a:pPr>
            <a:endParaRPr kumimoji="0" lang="en-US" altLang="en-PK" sz="1800" b="0" i="0" u="none" strike="noStrike" cap="none" normalizeH="0" baseline="0" dirty="0">
              <a:ln>
                <a:noFill/>
              </a:ln>
              <a:solidFill>
                <a:schemeClr val="tx2"/>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PK" altLang="en-PK" sz="1800" b="0" i="0" u="none" strike="noStrike" cap="none" normalizeH="0" baseline="0" dirty="0">
                <a:ln>
                  <a:noFill/>
                </a:ln>
                <a:solidFill>
                  <a:schemeClr val="tx2"/>
                </a:solidFill>
                <a:effectLst/>
                <a:latin typeface="Arial" panose="020B0604020202020204" pitchFamily="34" charset="0"/>
              </a:rPr>
              <a:t>Generally outperforms others, especially on semantically rich datasets like Tencent and Higgs Twitter</a:t>
            </a:r>
          </a:p>
          <a:p>
            <a:pPr marL="0" marR="0" lvl="0" indent="0" defTabSz="914400" rtl="0" eaLnBrk="0" fontAlgn="base" latinLnBrk="0" hangingPunct="0">
              <a:spcBef>
                <a:spcPct val="0"/>
              </a:spcBef>
              <a:spcAft>
                <a:spcPts val="600"/>
              </a:spcAft>
              <a:buClrTx/>
              <a:buSzTx/>
              <a:buNone/>
              <a:tabLst/>
            </a:pPr>
            <a:endParaRPr kumimoji="0" lang="en-US" altLang="en-PK" sz="1800" b="0" i="0" u="none" strike="noStrike" cap="none" normalizeH="0" baseline="0" dirty="0">
              <a:ln>
                <a:noFill/>
              </a:ln>
              <a:solidFill>
                <a:schemeClr val="tx2"/>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PK" altLang="en-PK" sz="1800" b="0" i="0" u="none" strike="noStrike" cap="none" normalizeH="0" baseline="0" dirty="0">
                <a:ln>
                  <a:noFill/>
                </a:ln>
                <a:solidFill>
                  <a:schemeClr val="tx2"/>
                </a:solidFill>
                <a:effectLst/>
                <a:latin typeface="Arial" panose="020B0604020202020204" pitchFamily="34" charset="0"/>
              </a:rPr>
              <a:t>Slightly worse on Twitter and p2p-Gnutella4 due to lack of semantic info (interests were random there)</a:t>
            </a:r>
          </a:p>
        </p:txBody>
      </p:sp>
    </p:spTree>
    <p:extLst>
      <p:ext uri="{BB962C8B-B14F-4D97-AF65-F5344CB8AC3E}">
        <p14:creationId xmlns:p14="http://schemas.microsoft.com/office/powerpoint/2010/main" val="251148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2AA3-FF5B-576D-C5DF-D9F4076A14A7}"/>
              </a:ext>
            </a:extLst>
          </p:cNvPr>
          <p:cNvSpPr>
            <a:spLocks noGrp="1"/>
          </p:cNvSpPr>
          <p:nvPr>
            <p:ph type="title"/>
          </p:nvPr>
        </p:nvSpPr>
        <p:spPr>
          <a:xfrm>
            <a:off x="638556" y="799996"/>
            <a:ext cx="10271760" cy="936626"/>
          </a:xfrm>
        </p:spPr>
        <p:txBody>
          <a:bodyPr vert="horz" lIns="91440" tIns="45720" rIns="91440" bIns="45720" rtlCol="0" anchor="ctr">
            <a:normAutofit/>
          </a:bodyPr>
          <a:lstStyle/>
          <a:p>
            <a:pPr algn="ctr"/>
            <a:r>
              <a:rPr lang="en-US" sz="4000" kern="1200" dirty="0">
                <a:solidFill>
                  <a:schemeClr val="bg1"/>
                </a:solidFill>
                <a:latin typeface="+mj-lt"/>
                <a:ea typeface="+mj-ea"/>
                <a:cs typeface="+mj-cs"/>
              </a:rPr>
              <a:t>Time Taken </a:t>
            </a:r>
          </a:p>
        </p:txBody>
      </p:sp>
      <p:pic>
        <p:nvPicPr>
          <p:cNvPr id="7" name="Picture 6">
            <a:extLst>
              <a:ext uri="{FF2B5EF4-FFF2-40B4-BE49-F238E27FC236}">
                <a16:creationId xmlns:a16="http://schemas.microsoft.com/office/drawing/2014/main" id="{59B8103E-F7BE-A178-BA4F-574FDCD12424}"/>
              </a:ext>
            </a:extLst>
          </p:cNvPr>
          <p:cNvPicPr>
            <a:picLocks noChangeAspect="1"/>
          </p:cNvPicPr>
          <p:nvPr/>
        </p:nvPicPr>
        <p:blipFill>
          <a:blip r:embed="rId2"/>
          <a:stretch>
            <a:fillRect/>
          </a:stretch>
        </p:blipFill>
        <p:spPr>
          <a:xfrm>
            <a:off x="1214542" y="2539232"/>
            <a:ext cx="9762915" cy="3211315"/>
          </a:xfrm>
          <a:prstGeom prst="rect">
            <a:avLst/>
          </a:prstGeom>
        </p:spPr>
      </p:pic>
    </p:spTree>
    <p:extLst>
      <p:ext uri="{BB962C8B-B14F-4D97-AF65-F5344CB8AC3E}">
        <p14:creationId xmlns:p14="http://schemas.microsoft.com/office/powerpoint/2010/main" val="2309713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4262AE-324C-DD7F-3F8B-664FBDF81B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AE84FA-4631-B57A-3CB1-08A2955F671C}"/>
              </a:ext>
            </a:extLst>
          </p:cNvPr>
          <p:cNvSpPr>
            <a:spLocks noGrp="1"/>
          </p:cNvSpPr>
          <p:nvPr>
            <p:ph type="title"/>
          </p:nvPr>
        </p:nvSpPr>
        <p:spPr>
          <a:xfrm>
            <a:off x="874395" y="652653"/>
            <a:ext cx="10271760" cy="1162050"/>
          </a:xfrm>
        </p:spPr>
        <p:txBody>
          <a:bodyPr vert="horz" lIns="91440" tIns="45720" rIns="91440" bIns="45720" rtlCol="0" anchor="ctr">
            <a:normAutofit/>
          </a:bodyPr>
          <a:lstStyle/>
          <a:p>
            <a:pPr algn="ctr"/>
            <a:r>
              <a:rPr lang="en-US" sz="4000" kern="1200" dirty="0">
                <a:solidFill>
                  <a:schemeClr val="bg1"/>
                </a:solidFill>
                <a:latin typeface="+mj-lt"/>
                <a:ea typeface="+mj-ea"/>
                <a:cs typeface="+mj-cs"/>
              </a:rPr>
              <a:t>Memory Usage</a:t>
            </a:r>
          </a:p>
        </p:txBody>
      </p:sp>
      <p:pic>
        <p:nvPicPr>
          <p:cNvPr id="5" name="Picture 4">
            <a:extLst>
              <a:ext uri="{FF2B5EF4-FFF2-40B4-BE49-F238E27FC236}">
                <a16:creationId xmlns:a16="http://schemas.microsoft.com/office/drawing/2014/main" id="{D1D28AB6-B785-C216-8FD6-AE57B80B33B7}"/>
              </a:ext>
            </a:extLst>
          </p:cNvPr>
          <p:cNvPicPr>
            <a:picLocks noChangeAspect="1"/>
          </p:cNvPicPr>
          <p:nvPr/>
        </p:nvPicPr>
        <p:blipFill>
          <a:blip r:embed="rId2"/>
          <a:stretch>
            <a:fillRect/>
          </a:stretch>
        </p:blipFill>
        <p:spPr>
          <a:xfrm>
            <a:off x="1851422" y="2768756"/>
            <a:ext cx="8489155" cy="3436591"/>
          </a:xfrm>
          <a:prstGeom prst="rect">
            <a:avLst/>
          </a:prstGeom>
        </p:spPr>
      </p:pic>
    </p:spTree>
    <p:extLst>
      <p:ext uri="{BB962C8B-B14F-4D97-AF65-F5344CB8AC3E}">
        <p14:creationId xmlns:p14="http://schemas.microsoft.com/office/powerpoint/2010/main" val="2725233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E119DB-2CCC-C908-EFDF-0454BC63C5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1C1053-CFBD-4235-0D6C-0F80FFCBF144}"/>
              </a:ext>
            </a:extLst>
          </p:cNvPr>
          <p:cNvSpPr>
            <a:spLocks noGrp="1"/>
          </p:cNvSpPr>
          <p:nvPr>
            <p:ph type="title"/>
          </p:nvPr>
        </p:nvSpPr>
        <p:spPr>
          <a:xfrm>
            <a:off x="960119" y="695325"/>
            <a:ext cx="10271760" cy="936626"/>
          </a:xfrm>
        </p:spPr>
        <p:txBody>
          <a:bodyPr vert="horz" lIns="91440" tIns="45720" rIns="91440" bIns="45720" rtlCol="0" anchor="ctr">
            <a:normAutofit/>
          </a:bodyPr>
          <a:lstStyle/>
          <a:p>
            <a:pPr algn="ctr"/>
            <a:r>
              <a:rPr lang="en-US" sz="4000" kern="1200" dirty="0">
                <a:solidFill>
                  <a:schemeClr val="bg1"/>
                </a:solidFill>
                <a:latin typeface="+mj-lt"/>
                <a:ea typeface="+mj-ea"/>
                <a:cs typeface="+mj-cs"/>
              </a:rPr>
              <a:t>Speedup w.r.t Number of Cores</a:t>
            </a:r>
          </a:p>
        </p:txBody>
      </p:sp>
      <p:pic>
        <p:nvPicPr>
          <p:cNvPr id="5" name="Picture 4">
            <a:extLst>
              <a:ext uri="{FF2B5EF4-FFF2-40B4-BE49-F238E27FC236}">
                <a16:creationId xmlns:a16="http://schemas.microsoft.com/office/drawing/2014/main" id="{550D90FD-DC28-8676-D638-C791D552DEE7}"/>
              </a:ext>
            </a:extLst>
          </p:cNvPr>
          <p:cNvPicPr>
            <a:picLocks noChangeAspect="1"/>
          </p:cNvPicPr>
          <p:nvPr/>
        </p:nvPicPr>
        <p:blipFill>
          <a:blip r:embed="rId2"/>
          <a:stretch>
            <a:fillRect/>
          </a:stretch>
        </p:blipFill>
        <p:spPr>
          <a:xfrm>
            <a:off x="3626811" y="2576703"/>
            <a:ext cx="4938375" cy="3666744"/>
          </a:xfrm>
          <a:prstGeom prst="rect">
            <a:avLst/>
          </a:prstGeom>
          <a:effectLst/>
        </p:spPr>
      </p:pic>
    </p:spTree>
    <p:extLst>
      <p:ext uri="{BB962C8B-B14F-4D97-AF65-F5344CB8AC3E}">
        <p14:creationId xmlns:p14="http://schemas.microsoft.com/office/powerpoint/2010/main" val="1225506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A643-B899-426B-A55B-91D0EDB4D44D}"/>
              </a:ext>
            </a:extLst>
          </p:cNvPr>
          <p:cNvSpPr>
            <a:spLocks noGrp="1"/>
          </p:cNvSpPr>
          <p:nvPr>
            <p:ph type="title"/>
          </p:nvPr>
        </p:nvSpPr>
        <p:spPr/>
        <p:txBody>
          <a:bodyPr/>
          <a:lstStyle/>
          <a:p>
            <a:r>
              <a:rPr lang="en-US" sz="3600" b="1" kern="1200" dirty="0">
                <a:solidFill>
                  <a:schemeClr val="bg1"/>
                </a:solidFill>
                <a:latin typeface="+mj-lt"/>
                <a:ea typeface="+mj-ea"/>
                <a:cs typeface="+mj-cs"/>
              </a:rPr>
              <a:t>PSAIIM: A Parallel Framework for Influence Maximization</a:t>
            </a:r>
            <a:endParaRPr lang="en-US" dirty="0"/>
          </a:p>
        </p:txBody>
      </p:sp>
      <p:sp>
        <p:nvSpPr>
          <p:cNvPr id="3" name="Content Placeholder 2">
            <a:extLst>
              <a:ext uri="{FF2B5EF4-FFF2-40B4-BE49-F238E27FC236}">
                <a16:creationId xmlns:a16="http://schemas.microsoft.com/office/drawing/2014/main" id="{FD8D1BED-E506-4EE4-96BD-2428053D88D1}"/>
              </a:ext>
            </a:extLst>
          </p:cNvPr>
          <p:cNvSpPr>
            <a:spLocks noGrp="1"/>
          </p:cNvSpPr>
          <p:nvPr>
            <p:ph idx="1"/>
          </p:nvPr>
        </p:nvSpPr>
        <p:spPr>
          <a:xfrm>
            <a:off x="866776" y="2419350"/>
            <a:ext cx="10868024" cy="4038600"/>
          </a:xfrm>
        </p:spPr>
        <p:txBody>
          <a:bodyPr>
            <a:normAutofit fontScale="77500" lnSpcReduction="20000"/>
          </a:bodyPr>
          <a:lstStyle/>
          <a:p>
            <a:pPr marL="0" marR="0" lvl="0" indent="-228600" algn="l" fontAlgn="base">
              <a:lnSpc>
                <a:spcPct val="170000"/>
              </a:lnSpc>
              <a:spcBef>
                <a:spcPct val="0"/>
              </a:spcBef>
              <a:spcAft>
                <a:spcPts val="600"/>
              </a:spcAft>
              <a:buClrTx/>
              <a:buSzTx/>
              <a:buFont typeface="Arial" panose="020B0604020202020204" pitchFamily="34" charset="0"/>
              <a:buChar char="•"/>
              <a:tabLst/>
            </a:pPr>
            <a:r>
              <a:rPr kumimoji="0" lang="en-US" altLang="en-PK" b="1" i="0" u="none" strike="noStrike" cap="none" normalizeH="0" baseline="0" dirty="0">
                <a:ln>
                  <a:noFill/>
                </a:ln>
                <a:solidFill>
                  <a:schemeClr val="tx1"/>
                </a:solidFill>
                <a:effectLst/>
              </a:rPr>
              <a:t>Two-stage parallel framework</a:t>
            </a:r>
            <a:r>
              <a:rPr kumimoji="0" lang="en-US" altLang="en-PK" b="0" i="0" u="none" strike="noStrike" cap="none" normalizeH="0" baseline="0" dirty="0">
                <a:ln>
                  <a:noFill/>
                </a:ln>
                <a:solidFill>
                  <a:schemeClr val="tx1"/>
                </a:solidFill>
                <a:effectLst/>
              </a:rPr>
              <a:t> designed to address the influence maximization problem efficiently</a:t>
            </a:r>
          </a:p>
          <a:p>
            <a:pPr marL="0" marR="0" lvl="0" indent="-228600" algn="l" fontAlgn="base">
              <a:lnSpc>
                <a:spcPct val="170000"/>
              </a:lnSpc>
              <a:spcBef>
                <a:spcPct val="0"/>
              </a:spcBef>
              <a:spcAft>
                <a:spcPts val="600"/>
              </a:spcAft>
              <a:buClrTx/>
              <a:buSzTx/>
              <a:buFont typeface="Arial" panose="020B0604020202020204" pitchFamily="34" charset="0"/>
              <a:buChar char="•"/>
              <a:tabLst/>
            </a:pPr>
            <a:r>
              <a:rPr kumimoji="0" lang="en-US" altLang="en-PK" b="1" i="0" u="none" strike="noStrike" cap="none" normalizeH="0" baseline="0" dirty="0">
                <a:ln>
                  <a:noFill/>
                </a:ln>
                <a:solidFill>
                  <a:schemeClr val="tx1"/>
                </a:solidFill>
                <a:effectLst/>
              </a:rPr>
              <a:t>Stage 1:</a:t>
            </a:r>
            <a:r>
              <a:rPr kumimoji="0" lang="en-US" altLang="en-PK" b="0" i="0" u="none" strike="noStrike" cap="none" normalizeH="0" baseline="0" dirty="0">
                <a:ln>
                  <a:noFill/>
                </a:ln>
                <a:solidFill>
                  <a:schemeClr val="tx1"/>
                </a:solidFill>
                <a:effectLst/>
              </a:rPr>
              <a:t> Utilizes SCC-CAC partitioning to divide the graph into communities, prune less influential nodes, and select strong candidate nodes</a:t>
            </a:r>
          </a:p>
          <a:p>
            <a:pPr marL="0" marR="0" lvl="0" indent="-228600" algn="l" fontAlgn="base">
              <a:lnSpc>
                <a:spcPct val="170000"/>
              </a:lnSpc>
              <a:spcBef>
                <a:spcPct val="0"/>
              </a:spcBef>
              <a:spcAft>
                <a:spcPts val="600"/>
              </a:spcAft>
              <a:buClrTx/>
              <a:buSzTx/>
              <a:buFont typeface="Arial" panose="020B0604020202020204" pitchFamily="34" charset="0"/>
              <a:buChar char="•"/>
              <a:tabLst/>
            </a:pPr>
            <a:r>
              <a:rPr kumimoji="0" lang="en-US" altLang="en-PK" b="1" i="0" u="none" strike="noStrike" cap="none" normalizeH="0" baseline="0" dirty="0">
                <a:ln>
                  <a:noFill/>
                </a:ln>
                <a:solidFill>
                  <a:schemeClr val="tx1"/>
                </a:solidFill>
                <a:effectLst/>
              </a:rPr>
              <a:t>Stage 2:</a:t>
            </a:r>
            <a:r>
              <a:rPr kumimoji="0" lang="en-US" altLang="en-PK" b="0" i="0" u="none" strike="noStrike" cap="none" normalizeH="0" baseline="0" dirty="0">
                <a:ln>
                  <a:noFill/>
                </a:ln>
                <a:solidFill>
                  <a:schemeClr val="tx1"/>
                </a:solidFill>
                <a:effectLst/>
              </a:rPr>
              <a:t> Incorporates semantic social behavior through user interests and dynamically-weighted social actions</a:t>
            </a:r>
          </a:p>
          <a:p>
            <a:pPr marL="0" marR="0" lvl="0" indent="-228600" algn="l" fontAlgn="base">
              <a:lnSpc>
                <a:spcPct val="170000"/>
              </a:lnSpc>
              <a:spcBef>
                <a:spcPct val="0"/>
              </a:spcBef>
              <a:spcAft>
                <a:spcPts val="600"/>
              </a:spcAft>
              <a:buClrTx/>
              <a:buSzTx/>
              <a:buFont typeface="Arial" panose="020B0604020202020204" pitchFamily="34" charset="0"/>
              <a:buChar char="•"/>
              <a:tabLst/>
            </a:pPr>
            <a:r>
              <a:rPr kumimoji="0" lang="en-US" altLang="en-PK" b="0" i="0" u="none" strike="noStrike" cap="none" normalizeH="0" baseline="0" dirty="0">
                <a:ln>
                  <a:noFill/>
                </a:ln>
                <a:solidFill>
                  <a:schemeClr val="tx1"/>
                </a:solidFill>
                <a:effectLst/>
              </a:rPr>
              <a:t>Introduces the concept of the </a:t>
            </a:r>
            <a:r>
              <a:rPr kumimoji="0" lang="en-US" altLang="en-PK" b="1" i="0" u="none" strike="noStrike" cap="none" normalizeH="0" baseline="0" dirty="0">
                <a:ln>
                  <a:noFill/>
                </a:ln>
                <a:solidFill>
                  <a:schemeClr val="tx1"/>
                </a:solidFill>
                <a:effectLst/>
              </a:rPr>
              <a:t>Influence-BFS Tree</a:t>
            </a:r>
            <a:r>
              <a:rPr kumimoji="0" lang="en-US" altLang="en-PK" b="0" i="0" u="none" strike="noStrike" cap="none" normalizeH="0" baseline="0" dirty="0">
                <a:ln>
                  <a:noFill/>
                </a:ln>
                <a:solidFill>
                  <a:schemeClr val="tx1"/>
                </a:solidFill>
                <a:effectLst/>
              </a:rPr>
              <a:t> to select seed nodes that ensure rapid information spread</a:t>
            </a:r>
          </a:p>
          <a:p>
            <a:pPr marL="0" marR="0" lvl="0" indent="-228600" algn="l" fontAlgn="base">
              <a:lnSpc>
                <a:spcPct val="170000"/>
              </a:lnSpc>
              <a:spcBef>
                <a:spcPct val="0"/>
              </a:spcBef>
              <a:spcAft>
                <a:spcPts val="600"/>
              </a:spcAft>
              <a:buClrTx/>
              <a:buSzTx/>
              <a:buFont typeface="Arial" panose="020B0604020202020204" pitchFamily="34" charset="0"/>
              <a:buChar char="•"/>
              <a:tabLst/>
            </a:pPr>
            <a:r>
              <a:rPr kumimoji="0" lang="en-US" altLang="en-PK" b="1" i="0" u="none" strike="noStrike" cap="none" normalizeH="0" baseline="0" dirty="0">
                <a:ln>
                  <a:noFill/>
                </a:ln>
                <a:solidFill>
                  <a:schemeClr val="tx1"/>
                </a:solidFill>
                <a:effectLst/>
              </a:rPr>
              <a:t>Performance Evaluation:</a:t>
            </a:r>
            <a:r>
              <a:rPr kumimoji="0" lang="en-US" altLang="en-PK" b="0" i="0" u="none" strike="noStrike" cap="none" normalizeH="0" baseline="0" dirty="0">
                <a:ln>
                  <a:noFill/>
                </a:ln>
                <a:solidFill>
                  <a:schemeClr val="tx1"/>
                </a:solidFill>
                <a:effectLst/>
              </a:rPr>
              <a:t> Demonstrates significant improvements in influence spread, runtime, and memory efficiency compared to state-of-the-art methods</a:t>
            </a:r>
          </a:p>
          <a:p>
            <a:pPr marL="0" marR="0" lvl="0" indent="-228600" algn="l" fontAlgn="base">
              <a:lnSpc>
                <a:spcPct val="170000"/>
              </a:lnSpc>
              <a:spcBef>
                <a:spcPct val="0"/>
              </a:spcBef>
              <a:spcAft>
                <a:spcPts val="600"/>
              </a:spcAft>
              <a:buClrTx/>
              <a:buSzTx/>
              <a:buFont typeface="Arial" panose="020B0604020202020204" pitchFamily="34" charset="0"/>
              <a:buChar char="•"/>
              <a:tabLst/>
            </a:pPr>
            <a:r>
              <a:rPr kumimoji="0" lang="en-US" altLang="en-PK" b="1" i="0" u="none" strike="noStrike" cap="none" normalizeH="0" baseline="0" dirty="0">
                <a:ln>
                  <a:noFill/>
                </a:ln>
                <a:solidFill>
                  <a:schemeClr val="tx1"/>
                </a:solidFill>
                <a:effectLst/>
              </a:rPr>
              <a:t>Future Work:</a:t>
            </a:r>
            <a:endParaRPr kumimoji="0" lang="en-US" altLang="en-PK" b="0" i="0" u="none" strike="noStrike" cap="none" normalizeH="0" baseline="0" dirty="0">
              <a:ln>
                <a:noFill/>
              </a:ln>
              <a:solidFill>
                <a:schemeClr val="tx1"/>
              </a:solidFill>
              <a:effectLst/>
            </a:endParaRPr>
          </a:p>
          <a:p>
            <a:pPr marL="0" marR="0" lvl="0" indent="-228600" algn="l" fontAlgn="base">
              <a:lnSpc>
                <a:spcPct val="170000"/>
              </a:lnSpc>
              <a:spcBef>
                <a:spcPct val="0"/>
              </a:spcBef>
              <a:spcAft>
                <a:spcPts val="600"/>
              </a:spcAft>
              <a:buClrTx/>
              <a:buSzTx/>
              <a:buFont typeface="Arial" panose="020B0604020202020204" pitchFamily="34" charset="0"/>
              <a:buChar char="•"/>
              <a:tabLst/>
            </a:pPr>
            <a:r>
              <a:rPr kumimoji="0" lang="en-US" altLang="en-PK" b="0" i="0" u="none" strike="noStrike" cap="none" normalizeH="0" baseline="0" dirty="0">
                <a:ln>
                  <a:noFill/>
                </a:ln>
                <a:solidFill>
                  <a:schemeClr val="tx1"/>
                </a:solidFill>
                <a:effectLst/>
              </a:rPr>
              <a:t>Extend PSAIIM to </a:t>
            </a:r>
            <a:r>
              <a:rPr kumimoji="0" lang="en-US" altLang="en-PK" b="1" i="0" u="none" strike="noStrike" cap="none" normalizeH="0" baseline="0" dirty="0">
                <a:ln>
                  <a:noFill/>
                </a:ln>
                <a:solidFill>
                  <a:schemeClr val="tx1"/>
                </a:solidFill>
                <a:effectLst/>
              </a:rPr>
              <a:t>dynamic networks</a:t>
            </a:r>
            <a:r>
              <a:rPr kumimoji="0" lang="en-US" altLang="en-PK" b="0" i="0" u="none" strike="noStrike" cap="none" normalizeH="0" baseline="0" dirty="0">
                <a:ln>
                  <a:noFill/>
                </a:ln>
                <a:solidFill>
                  <a:schemeClr val="tx1"/>
                </a:solidFill>
                <a:effectLst/>
              </a:rPr>
              <a:t> with evolving communities and actions</a:t>
            </a:r>
          </a:p>
          <a:p>
            <a:pPr marL="0" marR="0" lvl="0" indent="-228600" algn="l" fontAlgn="base">
              <a:lnSpc>
                <a:spcPct val="170000"/>
              </a:lnSpc>
              <a:spcBef>
                <a:spcPct val="0"/>
              </a:spcBef>
              <a:spcAft>
                <a:spcPts val="600"/>
              </a:spcAft>
              <a:buClrTx/>
              <a:buSzTx/>
              <a:buFont typeface="Arial" panose="020B0604020202020204" pitchFamily="34" charset="0"/>
              <a:buChar char="•"/>
              <a:tabLst/>
            </a:pPr>
            <a:r>
              <a:rPr kumimoji="0" lang="en-US" altLang="en-PK" b="0" i="0" u="none" strike="noStrike" cap="none" normalizeH="0" baseline="0" dirty="0">
                <a:ln>
                  <a:noFill/>
                </a:ln>
                <a:solidFill>
                  <a:schemeClr val="tx1"/>
                </a:solidFill>
                <a:effectLst/>
              </a:rPr>
              <a:t>Generalize the pruning framework for </a:t>
            </a:r>
            <a:r>
              <a:rPr kumimoji="0" lang="en-US" altLang="en-PK" b="1" i="0" u="none" strike="noStrike" cap="none" normalizeH="0" baseline="0" dirty="0">
                <a:ln>
                  <a:noFill/>
                </a:ln>
                <a:solidFill>
                  <a:schemeClr val="tx1"/>
                </a:solidFill>
                <a:effectLst/>
              </a:rPr>
              <a:t>Group Influence Maximization (GIM)</a:t>
            </a:r>
            <a:r>
              <a:rPr kumimoji="0" lang="en-US" altLang="en-PK" b="0" i="0" u="none" strike="noStrike" cap="none" normalizeH="0" baseline="0" dirty="0">
                <a:ln>
                  <a:noFill/>
                </a:ln>
                <a:solidFill>
                  <a:schemeClr val="tx1"/>
                </a:solidFill>
                <a:effectLst/>
              </a:rPr>
              <a:t> in large-scale social networks</a:t>
            </a:r>
          </a:p>
          <a:p>
            <a:pPr>
              <a:lnSpc>
                <a:spcPct val="170000"/>
              </a:lnSpc>
            </a:pPr>
            <a:endParaRPr lang="en-US" dirty="0"/>
          </a:p>
        </p:txBody>
      </p:sp>
    </p:spTree>
    <p:extLst>
      <p:ext uri="{BB962C8B-B14F-4D97-AF65-F5344CB8AC3E}">
        <p14:creationId xmlns:p14="http://schemas.microsoft.com/office/powerpoint/2010/main" val="278066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8C9A-2179-4759-A9B2-06BF7EC06933}"/>
              </a:ext>
            </a:extLst>
          </p:cNvPr>
          <p:cNvSpPr>
            <a:spLocks noGrp="1"/>
          </p:cNvSpPr>
          <p:nvPr>
            <p:ph type="ctrTitle"/>
          </p:nvPr>
        </p:nvSpPr>
        <p:spPr>
          <a:xfrm>
            <a:off x="1346410" y="1409700"/>
            <a:ext cx="9499179" cy="4038600"/>
          </a:xfrm>
        </p:spPr>
        <p:txBody>
          <a:bodyPr/>
          <a:lstStyle/>
          <a:p>
            <a:pPr algn="ctr"/>
            <a:r>
              <a:rPr lang="en-US" sz="4000" b="1" dirty="0">
                <a:solidFill>
                  <a:schemeClr val="accent1">
                    <a:lumMod val="75000"/>
                  </a:schemeClr>
                </a:solidFill>
              </a:rPr>
              <a:t>OUR SOLUTION </a:t>
            </a:r>
            <a:br>
              <a:rPr lang="en-US" sz="4000" b="1" dirty="0">
                <a:solidFill>
                  <a:schemeClr val="accent1">
                    <a:lumMod val="75000"/>
                  </a:schemeClr>
                </a:solidFill>
              </a:rPr>
            </a:br>
            <a:r>
              <a:rPr lang="en-US" sz="4000" b="1" i="1" dirty="0">
                <a:solidFill>
                  <a:schemeClr val="tx1"/>
                </a:solidFill>
              </a:rPr>
              <a:t>for</a:t>
            </a:r>
            <a:br>
              <a:rPr lang="en-US" sz="4000" dirty="0"/>
            </a:br>
            <a:r>
              <a:rPr lang="en-US" sz="4000" dirty="0"/>
              <a:t>“</a:t>
            </a:r>
            <a:r>
              <a:rPr lang="en-US" sz="4000" b="1" dirty="0">
                <a:solidFill>
                  <a:schemeClr val="bg1"/>
                </a:solidFill>
              </a:rPr>
              <a:t>A parallel social behavior-based algorithm for the identification of influential users in a social network” </a:t>
            </a:r>
            <a:br>
              <a:rPr lang="en-US" sz="4000" dirty="0"/>
            </a:br>
            <a:endParaRPr lang="en-US" sz="4000" dirty="0"/>
          </a:p>
        </p:txBody>
      </p:sp>
    </p:spTree>
    <p:extLst>
      <p:ext uri="{BB962C8B-B14F-4D97-AF65-F5344CB8AC3E}">
        <p14:creationId xmlns:p14="http://schemas.microsoft.com/office/powerpoint/2010/main" val="822925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9084F-A9A8-4D4C-828C-74B0D4212357}"/>
              </a:ext>
            </a:extLst>
          </p:cNvPr>
          <p:cNvSpPr>
            <a:spLocks noGrp="1"/>
          </p:cNvSpPr>
          <p:nvPr>
            <p:ph type="title"/>
          </p:nvPr>
        </p:nvSpPr>
        <p:spPr>
          <a:xfrm>
            <a:off x="1154952" y="973669"/>
            <a:ext cx="8825659" cy="706964"/>
          </a:xfrm>
        </p:spPr>
        <p:txBody>
          <a:bodyPr/>
          <a:lstStyle/>
          <a:p>
            <a:r>
              <a:rPr lang="en-US" dirty="0"/>
              <a:t>Step 1: Input and Graph Preparation</a:t>
            </a:r>
          </a:p>
        </p:txBody>
      </p:sp>
      <p:sp>
        <p:nvSpPr>
          <p:cNvPr id="3" name="Content Placeholder 2">
            <a:extLst>
              <a:ext uri="{FF2B5EF4-FFF2-40B4-BE49-F238E27FC236}">
                <a16:creationId xmlns:a16="http://schemas.microsoft.com/office/drawing/2014/main" id="{4D91C4DC-CDD0-45B4-AA72-C7446B740C95}"/>
              </a:ext>
            </a:extLst>
          </p:cNvPr>
          <p:cNvSpPr>
            <a:spLocks noGrp="1"/>
          </p:cNvSpPr>
          <p:nvPr>
            <p:ph idx="1"/>
          </p:nvPr>
        </p:nvSpPr>
        <p:spPr>
          <a:xfrm>
            <a:off x="1154953" y="2365374"/>
            <a:ext cx="8825659" cy="4092575"/>
          </a:xfrm>
        </p:spPr>
        <p:txBody>
          <a:bodyPr>
            <a:noAutofit/>
          </a:bodyPr>
          <a:lstStyle/>
          <a:p>
            <a:pPr rtl="0" fontAlgn="base">
              <a:spcBef>
                <a:spcPts val="1200"/>
              </a:spcBef>
              <a:spcAft>
                <a:spcPts val="0"/>
              </a:spcAft>
              <a:buFont typeface="Arial" panose="020B0604020202020204" pitchFamily="34" charset="0"/>
              <a:buChar char="•"/>
            </a:pPr>
            <a:r>
              <a:rPr lang="en-US" b="1" i="0" u="none" strike="noStrike" dirty="0">
                <a:solidFill>
                  <a:srgbClr val="000000"/>
                </a:solidFill>
                <a:effectLst/>
                <a:latin typeface="Arial" panose="020B0604020202020204" pitchFamily="34" charset="0"/>
              </a:rPr>
              <a:t>Dataset:</a:t>
            </a:r>
            <a:r>
              <a:rPr lang="en-US" b="0" i="0" u="none" strike="noStrike" dirty="0">
                <a:solidFill>
                  <a:srgbClr val="000000"/>
                </a:solidFill>
                <a:effectLst/>
                <a:latin typeface="Arial" panose="020B0604020202020204" pitchFamily="34" charset="0"/>
              </a:rPr>
              <a:t> Higgs Twitter Dataset from SNAP</a:t>
            </a:r>
          </a:p>
          <a:p>
            <a:pPr rtl="0" fontAlgn="base">
              <a:lnSpc>
                <a:spcPct val="150000"/>
              </a:lnSpc>
              <a:spcBef>
                <a:spcPts val="120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Contains </a:t>
            </a:r>
            <a:r>
              <a:rPr lang="en-US" b="1" i="0" u="none" strike="noStrike" dirty="0">
                <a:solidFill>
                  <a:srgbClr val="000000"/>
                </a:solidFill>
                <a:effectLst/>
                <a:latin typeface="Arial" panose="020B0604020202020204" pitchFamily="34" charset="0"/>
              </a:rPr>
              <a:t>4 types of user interaction graphs</a:t>
            </a:r>
            <a:r>
              <a:rPr lang="en-US" b="0" i="0" u="none" strike="noStrike" dirty="0">
                <a:solidFill>
                  <a:srgbClr val="000000"/>
                </a:solidFill>
                <a:effectLst/>
                <a:latin typeface="Arial" panose="020B0604020202020204" pitchFamily="34" charset="0"/>
              </a:rPr>
              <a:t>:</a:t>
            </a:r>
          </a:p>
          <a:p>
            <a:pPr lvl="1" rtl="0" fontAlgn="base">
              <a:lnSpc>
                <a:spcPct val="150000"/>
              </a:lnSpc>
              <a:spcBef>
                <a:spcPts val="0"/>
              </a:spcBef>
              <a:spcAft>
                <a:spcPts val="0"/>
              </a:spcAft>
              <a:buFont typeface="Wingdings" panose="05000000000000000000" pitchFamily="2" charset="2"/>
              <a:buChar char="Ø"/>
            </a:pPr>
            <a:r>
              <a:rPr lang="en-US" sz="1800" b="1" i="0" u="none" strike="noStrike" dirty="0">
                <a:solidFill>
                  <a:srgbClr val="000000"/>
                </a:solidFill>
                <a:effectLst/>
                <a:latin typeface="Arial" panose="020B0604020202020204" pitchFamily="34" charset="0"/>
              </a:rPr>
              <a:t>Follow Graph</a:t>
            </a:r>
            <a:r>
              <a:rPr lang="en-US" sz="1800" b="0" i="0" u="none" strike="noStrike" dirty="0">
                <a:solidFill>
                  <a:srgbClr val="000000"/>
                </a:solidFill>
                <a:effectLst/>
                <a:latin typeface="Arial" panose="020B0604020202020204" pitchFamily="34" charset="0"/>
              </a:rPr>
              <a:t> (social connections)</a:t>
            </a:r>
          </a:p>
          <a:p>
            <a:pPr lvl="1" rtl="0" fontAlgn="base">
              <a:lnSpc>
                <a:spcPct val="150000"/>
              </a:lnSpc>
              <a:spcBef>
                <a:spcPts val="0"/>
              </a:spcBef>
              <a:spcAft>
                <a:spcPts val="0"/>
              </a:spcAft>
              <a:buFont typeface="Wingdings" panose="05000000000000000000" pitchFamily="2" charset="2"/>
              <a:buChar char="Ø"/>
            </a:pPr>
            <a:r>
              <a:rPr lang="en-US" sz="1800" b="1" i="0" u="none" strike="noStrike" dirty="0">
                <a:solidFill>
                  <a:srgbClr val="000000"/>
                </a:solidFill>
                <a:effectLst/>
                <a:latin typeface="Arial" panose="020B0604020202020204" pitchFamily="34" charset="0"/>
              </a:rPr>
              <a:t>Retweet Graph</a:t>
            </a:r>
            <a:r>
              <a:rPr lang="en-US" sz="1800" b="0" i="0" u="none" strike="noStrike" dirty="0">
                <a:solidFill>
                  <a:srgbClr val="000000"/>
                </a:solidFill>
                <a:effectLst/>
                <a:latin typeface="Arial" panose="020B0604020202020204" pitchFamily="34" charset="0"/>
              </a:rPr>
              <a:t> (content propagation)</a:t>
            </a:r>
          </a:p>
          <a:p>
            <a:pPr lvl="1" rtl="0" fontAlgn="base">
              <a:lnSpc>
                <a:spcPct val="150000"/>
              </a:lnSpc>
              <a:spcBef>
                <a:spcPts val="0"/>
              </a:spcBef>
              <a:spcAft>
                <a:spcPts val="0"/>
              </a:spcAft>
              <a:buFont typeface="Wingdings" panose="05000000000000000000" pitchFamily="2" charset="2"/>
              <a:buChar char="Ø"/>
            </a:pPr>
            <a:r>
              <a:rPr lang="en-US" sz="1800" b="1" i="0" u="none" strike="noStrike" dirty="0">
                <a:solidFill>
                  <a:srgbClr val="000000"/>
                </a:solidFill>
                <a:effectLst/>
                <a:latin typeface="Arial" panose="020B0604020202020204" pitchFamily="34" charset="0"/>
              </a:rPr>
              <a:t>Mention Graph</a:t>
            </a:r>
            <a:r>
              <a:rPr lang="en-US" sz="1800" b="0" i="0" u="none" strike="noStrike" dirty="0">
                <a:solidFill>
                  <a:srgbClr val="000000"/>
                </a:solidFill>
                <a:effectLst/>
                <a:latin typeface="Arial" panose="020B0604020202020204" pitchFamily="34" charset="0"/>
              </a:rPr>
              <a:t> (engagement)</a:t>
            </a:r>
          </a:p>
          <a:p>
            <a:pPr lvl="1" fontAlgn="base">
              <a:lnSpc>
                <a:spcPct val="150000"/>
              </a:lnSpc>
              <a:spcBef>
                <a:spcPts val="0"/>
              </a:spcBef>
              <a:buFont typeface="Wingdings" panose="05000000000000000000" pitchFamily="2" charset="2"/>
              <a:buChar char="Ø"/>
            </a:pPr>
            <a:r>
              <a:rPr lang="en-US" sz="1800" b="1" i="0" u="none" strike="noStrike" dirty="0">
                <a:solidFill>
                  <a:srgbClr val="000000"/>
                </a:solidFill>
                <a:effectLst/>
                <a:latin typeface="Arial" panose="020B0604020202020204" pitchFamily="34" charset="0"/>
              </a:rPr>
              <a:t>Reply Graph</a:t>
            </a:r>
            <a:r>
              <a:rPr lang="en-US" sz="1800" b="0" i="0" u="none" strike="noStrike" dirty="0">
                <a:solidFill>
                  <a:srgbClr val="000000"/>
                </a:solidFill>
                <a:effectLst/>
                <a:latin typeface="Arial" panose="020B0604020202020204" pitchFamily="34" charset="0"/>
              </a:rPr>
              <a:t> (conversations)</a:t>
            </a:r>
          </a:p>
          <a:p>
            <a:pPr marL="457200" lvl="1" indent="0" fontAlgn="base">
              <a:lnSpc>
                <a:spcPct val="150000"/>
              </a:lnSpc>
              <a:spcBef>
                <a:spcPts val="0"/>
              </a:spcBef>
              <a:buNone/>
            </a:pPr>
            <a:endParaRPr lang="en-US" sz="1000" b="0" i="0" u="none" strike="noStrike" dirty="0">
              <a:solidFill>
                <a:srgbClr val="000000"/>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Each stored in a separate </a:t>
            </a:r>
            <a:r>
              <a:rPr lang="en-US" b="1" i="0" u="none" strike="noStrike" dirty="0">
                <a:solidFill>
                  <a:schemeClr val="tx1"/>
                </a:solidFill>
                <a:effectLst/>
                <a:latin typeface="Arial" panose="020B0604020202020204" pitchFamily="34" charset="0"/>
                <a:cs typeface="Arial" panose="020B0604020202020204" pitchFamily="34" charset="0"/>
              </a:rPr>
              <a:t>.</a:t>
            </a:r>
            <a:r>
              <a:rPr lang="en-US" b="1" i="0" u="none" strike="noStrike" dirty="0" err="1">
                <a:solidFill>
                  <a:schemeClr val="tx1"/>
                </a:solidFill>
                <a:effectLst/>
                <a:latin typeface="Arial" panose="020B0604020202020204" pitchFamily="34" charset="0"/>
                <a:cs typeface="Arial" panose="020B0604020202020204" pitchFamily="34" charset="0"/>
              </a:rPr>
              <a:t>edgelist</a:t>
            </a:r>
            <a:r>
              <a:rPr lang="en-US" b="0" i="0" u="none" strike="noStrike" dirty="0">
                <a:solidFill>
                  <a:srgbClr val="000000"/>
                </a:solidFill>
                <a:effectLst/>
                <a:latin typeface="Arial" panose="020B0604020202020204" pitchFamily="34" charset="0"/>
              </a:rPr>
              <a:t> file</a:t>
            </a:r>
          </a:p>
          <a:p>
            <a:pPr rtl="0" fontAlgn="base">
              <a:spcBef>
                <a:spcPts val="0"/>
              </a:spcBef>
              <a:spcAft>
                <a:spcPts val="120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We construct </a:t>
            </a:r>
            <a:r>
              <a:rPr lang="en-US" b="1" i="0" u="none" strike="noStrike" dirty="0">
                <a:solidFill>
                  <a:srgbClr val="000000"/>
                </a:solidFill>
                <a:effectLst/>
                <a:latin typeface="Arial" panose="020B0604020202020204" pitchFamily="34" charset="0"/>
              </a:rPr>
              <a:t>4 separate graphs</a:t>
            </a:r>
            <a:r>
              <a:rPr lang="en-US" b="0" i="0" u="none" strike="noStrike" dirty="0">
                <a:solidFill>
                  <a:srgbClr val="000000"/>
                </a:solidFill>
                <a:effectLst/>
                <a:latin typeface="Arial" panose="020B0604020202020204" pitchFamily="34" charset="0"/>
              </a:rPr>
              <a:t> to capture interaction-specific influence dynamics</a:t>
            </a:r>
            <a:br>
              <a:rPr lang="en-US" sz="1600" b="0" i="0" u="none" strike="noStrike" dirty="0">
                <a:solidFill>
                  <a:srgbClr val="000000"/>
                </a:solidFill>
                <a:effectLst/>
                <a:latin typeface="Arial" panose="020B0604020202020204" pitchFamily="34" charset="0"/>
              </a:rPr>
            </a:br>
            <a:endParaRPr lang="en-US" sz="1600" dirty="0"/>
          </a:p>
        </p:txBody>
      </p:sp>
    </p:spTree>
    <p:extLst>
      <p:ext uri="{BB962C8B-B14F-4D97-AF65-F5344CB8AC3E}">
        <p14:creationId xmlns:p14="http://schemas.microsoft.com/office/powerpoint/2010/main" val="366690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19CE-C033-422F-A48F-2CC6B303E9E2}"/>
              </a:ext>
            </a:extLst>
          </p:cNvPr>
          <p:cNvSpPr>
            <a:spLocks noGrp="1"/>
          </p:cNvSpPr>
          <p:nvPr>
            <p:ph type="title"/>
          </p:nvPr>
        </p:nvSpPr>
        <p:spPr>
          <a:xfrm>
            <a:off x="1154953" y="999375"/>
            <a:ext cx="8825659" cy="706964"/>
          </a:xfrm>
        </p:spPr>
        <p:txBody>
          <a:bodyPr/>
          <a:lstStyle/>
          <a:p>
            <a:r>
              <a:rPr lang="en-US" dirty="0"/>
              <a:t>Step 2 – Graph Partitioning with METIS</a:t>
            </a:r>
          </a:p>
        </p:txBody>
      </p:sp>
      <p:sp>
        <p:nvSpPr>
          <p:cNvPr id="3" name="Content Placeholder 2">
            <a:extLst>
              <a:ext uri="{FF2B5EF4-FFF2-40B4-BE49-F238E27FC236}">
                <a16:creationId xmlns:a16="http://schemas.microsoft.com/office/drawing/2014/main" id="{0B8BB407-5186-4484-A3DA-CE8083D19C7E}"/>
              </a:ext>
            </a:extLst>
          </p:cNvPr>
          <p:cNvSpPr>
            <a:spLocks noGrp="1"/>
          </p:cNvSpPr>
          <p:nvPr>
            <p:ph idx="1"/>
          </p:nvPr>
        </p:nvSpPr>
        <p:spPr>
          <a:xfrm>
            <a:off x="1154954" y="2486025"/>
            <a:ext cx="8825659" cy="3533775"/>
          </a:xfrm>
        </p:spPr>
        <p:txBody>
          <a:bodyPr>
            <a:noAutofit/>
          </a:bodyPr>
          <a:lstStyle/>
          <a:p>
            <a:pPr rtl="0" fontAlgn="base">
              <a:lnSpc>
                <a:spcPct val="150000"/>
              </a:lnSpc>
              <a:spcBef>
                <a:spcPts val="120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Each interaction type (</a:t>
            </a:r>
            <a:r>
              <a:rPr lang="en-US" b="1" i="0" u="none" strike="noStrike" dirty="0">
                <a:solidFill>
                  <a:srgbClr val="000000"/>
                </a:solidFill>
                <a:effectLst/>
                <a:latin typeface="Arial" panose="020B0604020202020204" pitchFamily="34" charset="0"/>
              </a:rPr>
              <a:t>Follow</a:t>
            </a:r>
            <a:r>
              <a:rPr lang="en-US" b="0" i="0" u="none" strike="noStrike" dirty="0">
                <a:solidFill>
                  <a:srgbClr val="000000"/>
                </a:solidFill>
                <a:effectLst/>
                <a:latin typeface="Arial" panose="020B0604020202020204" pitchFamily="34" charset="0"/>
              </a:rPr>
              <a:t>, </a:t>
            </a:r>
            <a:r>
              <a:rPr lang="en-US" b="1" i="0" u="none" strike="noStrike" dirty="0">
                <a:solidFill>
                  <a:srgbClr val="000000"/>
                </a:solidFill>
                <a:effectLst/>
                <a:latin typeface="Arial" panose="020B0604020202020204" pitchFamily="34" charset="0"/>
              </a:rPr>
              <a:t>Retweet</a:t>
            </a:r>
            <a:r>
              <a:rPr lang="en-US" b="0" i="0" u="none" strike="noStrike" dirty="0">
                <a:solidFill>
                  <a:srgbClr val="000000"/>
                </a:solidFill>
                <a:effectLst/>
                <a:latin typeface="Arial" panose="020B0604020202020204" pitchFamily="34" charset="0"/>
              </a:rPr>
              <a:t>, </a:t>
            </a:r>
            <a:r>
              <a:rPr lang="en-US" b="1" i="0" u="none" strike="noStrike" dirty="0">
                <a:solidFill>
                  <a:srgbClr val="000000"/>
                </a:solidFill>
                <a:effectLst/>
                <a:latin typeface="Arial" panose="020B0604020202020204" pitchFamily="34" charset="0"/>
              </a:rPr>
              <a:t>Mention</a:t>
            </a:r>
            <a:r>
              <a:rPr lang="en-US" b="0" i="0" u="none" strike="noStrike" dirty="0">
                <a:solidFill>
                  <a:srgbClr val="000000"/>
                </a:solidFill>
                <a:effectLst/>
                <a:latin typeface="Arial" panose="020B0604020202020204" pitchFamily="34" charset="0"/>
              </a:rPr>
              <a:t>, </a:t>
            </a:r>
            <a:r>
              <a:rPr lang="en-US" b="1" i="0" u="none" strike="noStrike" dirty="0">
                <a:solidFill>
                  <a:srgbClr val="000000"/>
                </a:solidFill>
                <a:effectLst/>
                <a:latin typeface="Arial" panose="020B0604020202020204" pitchFamily="34" charset="0"/>
              </a:rPr>
              <a:t>Reply</a:t>
            </a:r>
            <a:r>
              <a:rPr lang="en-US" b="0" i="0" u="none" strike="noStrike" dirty="0">
                <a:solidFill>
                  <a:srgbClr val="000000"/>
                </a:solidFill>
                <a:effectLst/>
                <a:latin typeface="Arial" panose="020B0604020202020204" pitchFamily="34" charset="0"/>
              </a:rPr>
              <a:t>) creates a separate graph</a:t>
            </a:r>
          </a:p>
          <a:p>
            <a:pPr rtl="0" fontAlgn="base">
              <a:lnSpc>
                <a:spcPct val="150000"/>
              </a:lnSpc>
              <a:spcBef>
                <a:spcPts val="120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METIS partitions </a:t>
            </a:r>
            <a:r>
              <a:rPr lang="en-US" b="1" i="0" u="none" strike="noStrike" dirty="0">
                <a:solidFill>
                  <a:srgbClr val="000000"/>
                </a:solidFill>
                <a:effectLst/>
                <a:latin typeface="Arial" panose="020B0604020202020204" pitchFamily="34" charset="0"/>
              </a:rPr>
              <a:t>each graph individually</a:t>
            </a:r>
            <a:r>
              <a:rPr lang="en-US" b="0" i="0" u="none" strike="noStrike" dirty="0">
                <a:solidFill>
                  <a:srgbClr val="000000"/>
                </a:solidFill>
                <a:effectLst/>
                <a:latin typeface="Arial" panose="020B0604020202020204" pitchFamily="34" charset="0"/>
              </a:rPr>
              <a:t> into </a:t>
            </a:r>
            <a:r>
              <a:rPr lang="en-US" b="0" i="1" u="none" strike="noStrike" dirty="0">
                <a:solidFill>
                  <a:srgbClr val="000000"/>
                </a:solidFill>
                <a:effectLst/>
                <a:latin typeface="Arial" panose="020B0604020202020204" pitchFamily="34" charset="0"/>
              </a:rPr>
              <a:t>k</a:t>
            </a:r>
            <a:r>
              <a:rPr lang="en-US" b="0" i="0" u="none" strike="noStrike" dirty="0">
                <a:solidFill>
                  <a:srgbClr val="000000"/>
                </a:solidFill>
                <a:effectLst/>
                <a:latin typeface="Arial" panose="020B0604020202020204" pitchFamily="34" charset="0"/>
              </a:rPr>
              <a:t> balanced subgraphs</a:t>
            </a:r>
          </a:p>
          <a:p>
            <a:pPr rtl="0" fontAlgn="base">
              <a:lnSpc>
                <a:spcPct val="150000"/>
              </a:lnSpc>
              <a:spcBef>
                <a:spcPts val="120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Each partition reflects a community structure within that interaction type</a:t>
            </a:r>
          </a:p>
          <a:p>
            <a:pPr fontAlgn="base">
              <a:lnSpc>
                <a:spcPct val="150000"/>
              </a:lnSpc>
              <a:spcBef>
                <a:spcPts val="1200"/>
              </a:spcBef>
              <a:buFont typeface="Arial" panose="020B0604020202020204" pitchFamily="34" charset="0"/>
              <a:buChar char="•"/>
            </a:pPr>
            <a:r>
              <a:rPr lang="en-US" b="0" i="0" u="none" strike="noStrike" dirty="0">
                <a:solidFill>
                  <a:srgbClr val="000000"/>
                </a:solidFill>
                <a:effectLst/>
                <a:latin typeface="Arial" panose="020B0604020202020204" pitchFamily="34" charset="0"/>
              </a:rPr>
              <a:t>Ensures minimal cross-partition edges and balanced workload per process</a:t>
            </a:r>
            <a:endParaRPr lang="en-US" dirty="0">
              <a:solidFill>
                <a:srgbClr val="000000"/>
              </a:solidFill>
              <a:latin typeface="Arial" panose="020B0604020202020204" pitchFamily="34" charset="0"/>
            </a:endParaRPr>
          </a:p>
          <a:p>
            <a:pPr fontAlgn="base">
              <a:lnSpc>
                <a:spcPct val="150000"/>
              </a:lnSpc>
              <a:spcBef>
                <a:spcPts val="1200"/>
              </a:spcBef>
              <a:buFont typeface="Arial" panose="020B0604020202020204" pitchFamily="34" charset="0"/>
              <a:buChar char="•"/>
            </a:pPr>
            <a:r>
              <a:rPr lang="en-US" b="1" i="0" u="none" strike="noStrike" dirty="0">
                <a:solidFill>
                  <a:srgbClr val="000000"/>
                </a:solidFill>
                <a:effectLst/>
                <a:latin typeface="Arial" panose="020B0604020202020204" pitchFamily="34" charset="0"/>
              </a:rPr>
              <a:t>Output:</a:t>
            </a:r>
            <a:r>
              <a:rPr lang="en-US" b="0" i="0" u="none" strike="noStrike" dirty="0">
                <a:solidFill>
                  <a:srgbClr val="000000"/>
                </a:solidFill>
                <a:effectLst/>
                <a:latin typeface="Arial" panose="020B0604020202020204" pitchFamily="34" charset="0"/>
              </a:rPr>
              <a:t> mapping of each node to its partition for each graph type</a:t>
            </a:r>
          </a:p>
          <a:p>
            <a:pPr marL="0" indent="0" fontAlgn="base">
              <a:spcBef>
                <a:spcPts val="1200"/>
              </a:spcBef>
              <a:buNone/>
            </a:pP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313355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CE951-369C-A8B3-F7FF-3CB47A1652C9}"/>
              </a:ext>
            </a:extLst>
          </p:cNvPr>
          <p:cNvSpPr>
            <a:spLocks noGrp="1"/>
          </p:cNvSpPr>
          <p:nvPr>
            <p:ph type="title"/>
          </p:nvPr>
        </p:nvSpPr>
        <p:spPr>
          <a:xfrm>
            <a:off x="786385" y="2280864"/>
            <a:ext cx="5129600" cy="3544584"/>
          </a:xfrm>
        </p:spPr>
        <p:txBody>
          <a:bodyPr anchor="ctr">
            <a:normAutofit/>
          </a:bodyPr>
          <a:lstStyle/>
          <a:p>
            <a:r>
              <a:rPr lang="en-US" sz="4800" dirty="0">
                <a:solidFill>
                  <a:schemeClr val="tx1"/>
                </a:solidFill>
              </a:rPr>
              <a:t>Group Information</a:t>
            </a:r>
            <a:endParaRPr lang="en-PK" sz="4800" dirty="0">
              <a:solidFill>
                <a:schemeClr val="tx1"/>
              </a:solidFill>
            </a:endParaRPr>
          </a:p>
        </p:txBody>
      </p:sp>
      <p:sp>
        <p:nvSpPr>
          <p:cNvPr id="3" name="Content Placeholder 2">
            <a:extLst>
              <a:ext uri="{FF2B5EF4-FFF2-40B4-BE49-F238E27FC236}">
                <a16:creationId xmlns:a16="http://schemas.microsoft.com/office/drawing/2014/main" id="{C1D8314E-7A0D-0315-2B44-574027E24FBE}"/>
              </a:ext>
            </a:extLst>
          </p:cNvPr>
          <p:cNvSpPr>
            <a:spLocks noGrp="1"/>
          </p:cNvSpPr>
          <p:nvPr>
            <p:ph idx="1"/>
          </p:nvPr>
        </p:nvSpPr>
        <p:spPr>
          <a:xfrm>
            <a:off x="6464410" y="2280863"/>
            <a:ext cx="4484536" cy="3900481"/>
          </a:xfrm>
        </p:spPr>
        <p:txBody>
          <a:bodyPr anchor="ctr">
            <a:normAutofit/>
          </a:bodyPr>
          <a:lstStyle/>
          <a:p>
            <a:r>
              <a:rPr lang="en-US" sz="1800" dirty="0">
                <a:solidFill>
                  <a:schemeClr val="tx2"/>
                </a:solidFill>
              </a:rPr>
              <a:t>Muhammad Daniyal Aziz – 22i-0753</a:t>
            </a:r>
          </a:p>
          <a:p>
            <a:r>
              <a:rPr lang="en-US" sz="1800" dirty="0">
                <a:solidFill>
                  <a:schemeClr val="tx2"/>
                </a:solidFill>
              </a:rPr>
              <a:t>Muhammad Bilal Khawar – 22i-0786</a:t>
            </a:r>
          </a:p>
          <a:p>
            <a:r>
              <a:rPr lang="en-US" sz="1800" dirty="0">
                <a:solidFill>
                  <a:schemeClr val="tx2"/>
                </a:solidFill>
              </a:rPr>
              <a:t>Haleema Tahir Malik – 22i-0937</a:t>
            </a:r>
          </a:p>
          <a:p>
            <a:endParaRPr lang="en-PK" sz="1800" dirty="0">
              <a:solidFill>
                <a:schemeClr val="tx2"/>
              </a:solidFill>
            </a:endParaRPr>
          </a:p>
        </p:txBody>
      </p:sp>
    </p:spTree>
    <p:extLst>
      <p:ext uri="{BB962C8B-B14F-4D97-AF65-F5344CB8AC3E}">
        <p14:creationId xmlns:p14="http://schemas.microsoft.com/office/powerpoint/2010/main" val="1437658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B8F71C-362A-40B6-9706-9ED4737A3B5D}"/>
              </a:ext>
            </a:extLst>
          </p:cNvPr>
          <p:cNvSpPr>
            <a:spLocks noGrp="1"/>
          </p:cNvSpPr>
          <p:nvPr>
            <p:ph type="title"/>
          </p:nvPr>
        </p:nvSpPr>
        <p:spPr>
          <a:xfrm>
            <a:off x="1307354" y="973669"/>
            <a:ext cx="8825659" cy="706964"/>
          </a:xfrm>
        </p:spPr>
        <p:txBody>
          <a:bodyPr/>
          <a:lstStyle/>
          <a:p>
            <a:r>
              <a:rPr lang="en-US" sz="2800" dirty="0"/>
              <a:t>4 small graphs (one per interaction), each color-coded by partition</a:t>
            </a:r>
          </a:p>
        </p:txBody>
      </p:sp>
      <p:pic>
        <p:nvPicPr>
          <p:cNvPr id="6" name="Content Placeholder 5">
            <a:extLst>
              <a:ext uri="{FF2B5EF4-FFF2-40B4-BE49-F238E27FC236}">
                <a16:creationId xmlns:a16="http://schemas.microsoft.com/office/drawing/2014/main" id="{47FF2C09-E506-434B-9B29-6CD4723C57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4588" y="2603500"/>
            <a:ext cx="4787137" cy="3416300"/>
          </a:xfrm>
        </p:spPr>
      </p:pic>
    </p:spTree>
    <p:extLst>
      <p:ext uri="{BB962C8B-B14F-4D97-AF65-F5344CB8AC3E}">
        <p14:creationId xmlns:p14="http://schemas.microsoft.com/office/powerpoint/2010/main" val="1919280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FD05-FC20-D96A-1083-6071849EA0F7}"/>
              </a:ext>
            </a:extLst>
          </p:cNvPr>
          <p:cNvSpPr>
            <a:spLocks noGrp="1"/>
          </p:cNvSpPr>
          <p:nvPr>
            <p:ph type="title"/>
          </p:nvPr>
        </p:nvSpPr>
        <p:spPr/>
        <p:txBody>
          <a:bodyPr/>
          <a:lstStyle/>
          <a:p>
            <a:r>
              <a:rPr lang="en-US" dirty="0"/>
              <a:t>Step 3 – Distributing Work with MPI</a:t>
            </a:r>
            <a:endParaRPr lang="en-PK" dirty="0"/>
          </a:p>
        </p:txBody>
      </p:sp>
      <p:sp>
        <p:nvSpPr>
          <p:cNvPr id="3" name="Content Placeholder 2">
            <a:extLst>
              <a:ext uri="{FF2B5EF4-FFF2-40B4-BE49-F238E27FC236}">
                <a16:creationId xmlns:a16="http://schemas.microsoft.com/office/drawing/2014/main" id="{B4DC2882-945E-0A68-244E-694395280C25}"/>
              </a:ext>
            </a:extLst>
          </p:cNvPr>
          <p:cNvSpPr>
            <a:spLocks noGrp="1"/>
          </p:cNvSpPr>
          <p:nvPr>
            <p:ph idx="1"/>
          </p:nvPr>
        </p:nvSpPr>
        <p:spPr/>
        <p:txBody>
          <a:bodyPr/>
          <a:lstStyle/>
          <a:p>
            <a:pPr rtl="0" fontAlgn="base">
              <a:lnSpc>
                <a:spcPct val="150000"/>
              </a:lnSpc>
              <a:spcBef>
                <a:spcPts val="1200"/>
              </a:spcBef>
              <a:spcAft>
                <a:spcPts val="0"/>
              </a:spcAft>
              <a:buFont typeface="Arial" panose="020B0604020202020204" pitchFamily="34" charset="0"/>
              <a:buChar char="•"/>
            </a:pPr>
            <a:r>
              <a:rPr lang="en-US" i="0" u="none" strike="noStrike" dirty="0">
                <a:solidFill>
                  <a:srgbClr val="000000"/>
                </a:solidFill>
                <a:effectLst/>
                <a:latin typeface="Arial" panose="020B0604020202020204" pitchFamily="34" charset="0"/>
              </a:rPr>
              <a:t>Each MPI rank is assigned one or more partitions per graph</a:t>
            </a:r>
          </a:p>
          <a:p>
            <a:pPr rtl="0" fontAlgn="base">
              <a:spcBef>
                <a:spcPts val="1200"/>
              </a:spcBef>
              <a:spcAft>
                <a:spcPts val="0"/>
              </a:spcAft>
              <a:buFont typeface="Arial" panose="020B0604020202020204" pitchFamily="34" charset="0"/>
              <a:buChar char="•"/>
            </a:pPr>
            <a:r>
              <a:rPr lang="en-US" dirty="0">
                <a:solidFill>
                  <a:srgbClr val="000000"/>
                </a:solidFill>
                <a:latin typeface="Arial" panose="020B0604020202020204" pitchFamily="34" charset="0"/>
              </a:rPr>
              <a:t>Each process:</a:t>
            </a:r>
          </a:p>
          <a:p>
            <a:pPr lvl="1" fontAlgn="base">
              <a:spcBef>
                <a:spcPts val="1200"/>
              </a:spcBef>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Loads its subgraph for </a:t>
            </a:r>
            <a:r>
              <a:rPr lang="en-US" sz="1800" b="1" i="0" u="none" strike="noStrike" dirty="0">
                <a:solidFill>
                  <a:srgbClr val="000000"/>
                </a:solidFill>
                <a:effectLst/>
                <a:latin typeface="Arial" panose="020B0604020202020204" pitchFamily="34" charset="0"/>
              </a:rPr>
              <a:t>all interaction types</a:t>
            </a:r>
          </a:p>
          <a:p>
            <a:pPr lvl="1" fontAlgn="base">
              <a:spcBef>
                <a:spcPts val="1200"/>
              </a:spcBef>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Computes influence scores separately for each graph</a:t>
            </a:r>
          </a:p>
          <a:p>
            <a:pPr marL="457200" lvl="1" indent="0" fontAlgn="base">
              <a:spcBef>
                <a:spcPts val="1200"/>
              </a:spcBef>
              <a:buNone/>
            </a:pPr>
            <a:endParaRPr lang="en-US" sz="1000" b="0" i="0" u="none" strike="noStrike" dirty="0">
              <a:solidFill>
                <a:srgbClr val="000000"/>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MPI enables distributed memory processing for large graphs</a:t>
            </a:r>
          </a:p>
          <a:p>
            <a:pPr rtl="0" fontAlgn="base">
              <a:spcBef>
                <a:spcPts val="0"/>
              </a:spcBef>
              <a:spcAft>
                <a:spcPts val="120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Each graph is treated independently across processes</a:t>
            </a:r>
            <a:endParaRPr lang="en-US" dirty="0">
              <a:solidFill>
                <a:srgbClr val="000000"/>
              </a:solidFill>
              <a:latin typeface="Arial" panose="020B0604020202020204" pitchFamily="34" charset="0"/>
            </a:endParaRPr>
          </a:p>
          <a:p>
            <a:endParaRPr lang="en-PK" dirty="0"/>
          </a:p>
        </p:txBody>
      </p:sp>
    </p:spTree>
    <p:extLst>
      <p:ext uri="{BB962C8B-B14F-4D97-AF65-F5344CB8AC3E}">
        <p14:creationId xmlns:p14="http://schemas.microsoft.com/office/powerpoint/2010/main" val="161617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5C83F-E760-4FF3-A6AA-D9C9C97AAC28}"/>
              </a:ext>
            </a:extLst>
          </p:cNvPr>
          <p:cNvSpPr>
            <a:spLocks noGrp="1"/>
          </p:cNvSpPr>
          <p:nvPr>
            <p:ph type="title"/>
          </p:nvPr>
        </p:nvSpPr>
        <p:spPr>
          <a:xfrm>
            <a:off x="1154954" y="953121"/>
            <a:ext cx="9313021" cy="706964"/>
          </a:xfrm>
        </p:spPr>
        <p:txBody>
          <a:bodyPr/>
          <a:lstStyle/>
          <a:p>
            <a:pPr rtl="0">
              <a:spcBef>
                <a:spcPts val="1200"/>
              </a:spcBef>
              <a:spcAft>
                <a:spcPts val="1200"/>
              </a:spcAft>
            </a:pPr>
            <a:r>
              <a:rPr lang="en-US" dirty="0"/>
              <a:t>Step 4 - Influence</a:t>
            </a:r>
            <a:r>
              <a:rPr lang="en-US" sz="1800" b="0" i="0" u="none" strike="noStrike" dirty="0">
                <a:solidFill>
                  <a:srgbClr val="188038"/>
                </a:solidFill>
                <a:effectLst/>
                <a:latin typeface="Roboto Mono"/>
              </a:rPr>
              <a:t> </a:t>
            </a:r>
            <a:r>
              <a:rPr lang="en-US" dirty="0"/>
              <a:t>Scoring with OpenMP</a:t>
            </a:r>
          </a:p>
        </p:txBody>
      </p:sp>
      <p:sp>
        <p:nvSpPr>
          <p:cNvPr id="3" name="Content Placeholder 2">
            <a:extLst>
              <a:ext uri="{FF2B5EF4-FFF2-40B4-BE49-F238E27FC236}">
                <a16:creationId xmlns:a16="http://schemas.microsoft.com/office/drawing/2014/main" id="{B9CDD5F2-0CA9-41F3-9F0F-C2AC8046AA56}"/>
              </a:ext>
            </a:extLst>
          </p:cNvPr>
          <p:cNvSpPr>
            <a:spLocks noGrp="1"/>
          </p:cNvSpPr>
          <p:nvPr>
            <p:ph idx="1"/>
          </p:nvPr>
        </p:nvSpPr>
        <p:spPr>
          <a:xfrm>
            <a:off x="1154954" y="2603499"/>
            <a:ext cx="9313021" cy="3502025"/>
          </a:xfrm>
        </p:spPr>
        <p:txBody>
          <a:bodyPr>
            <a:normAutofit/>
          </a:bodyPr>
          <a:lstStyle/>
          <a:p>
            <a:pPr rtl="0" fontAlgn="base">
              <a:spcBef>
                <a:spcPts val="120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Inside each MPI process:</a:t>
            </a:r>
          </a:p>
          <a:p>
            <a:pPr lvl="1" fontAlgn="base">
              <a:spcBef>
                <a:spcPts val="1200"/>
              </a:spcBef>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Use </a:t>
            </a:r>
            <a:r>
              <a:rPr lang="en-US" sz="1800" b="1" i="0" u="none" strike="noStrike" dirty="0">
                <a:solidFill>
                  <a:srgbClr val="000000"/>
                </a:solidFill>
                <a:effectLst/>
                <a:latin typeface="Arial" panose="020B0604020202020204" pitchFamily="34" charset="0"/>
              </a:rPr>
              <a:t>OpenMP</a:t>
            </a:r>
            <a:r>
              <a:rPr lang="en-US" sz="1800" b="0" i="0" u="none" strike="noStrike" dirty="0">
                <a:solidFill>
                  <a:srgbClr val="000000"/>
                </a:solidFill>
                <a:effectLst/>
                <a:latin typeface="Arial" panose="020B0604020202020204" pitchFamily="34" charset="0"/>
              </a:rPr>
              <a:t> to compute influence scores in </a:t>
            </a:r>
            <a:r>
              <a:rPr lang="en-US" sz="1800" b="1" i="0" u="none" strike="noStrike" dirty="0">
                <a:solidFill>
                  <a:srgbClr val="000000"/>
                </a:solidFill>
                <a:effectLst/>
                <a:latin typeface="Arial" panose="020B0604020202020204" pitchFamily="34" charset="0"/>
              </a:rPr>
              <a:t>parallel per node</a:t>
            </a:r>
          </a:p>
          <a:p>
            <a:pPr lvl="1" fontAlgn="base">
              <a:spcBef>
                <a:spcPts val="1200"/>
              </a:spcBef>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Run this in </a:t>
            </a:r>
            <a:r>
              <a:rPr lang="en-US" sz="1800" b="1" i="0" u="none" strike="noStrike" dirty="0">
                <a:solidFill>
                  <a:srgbClr val="000000"/>
                </a:solidFill>
                <a:effectLst/>
                <a:latin typeface="Arial" panose="020B0604020202020204" pitchFamily="34" charset="0"/>
              </a:rPr>
              <a:t>each graph layer separately</a:t>
            </a:r>
          </a:p>
          <a:p>
            <a:pPr marL="457200" lvl="1" indent="0" fontAlgn="base">
              <a:spcBef>
                <a:spcPts val="1200"/>
              </a:spcBef>
              <a:buNone/>
            </a:pPr>
            <a:endParaRPr lang="en-US" sz="1000" b="0" i="0" u="none" strike="noStrike" dirty="0">
              <a:solidFill>
                <a:schemeClr val="accent5">
                  <a:lumMod val="75000"/>
                </a:schemeClr>
              </a:solidFill>
              <a:effectLst/>
              <a:latin typeface="Arial" panose="020B0604020202020204" pitchFamily="34" charset="0"/>
            </a:endParaRPr>
          </a:p>
          <a:p>
            <a:pPr fontAlgn="base">
              <a:spcBef>
                <a:spcPts val="0"/>
              </a:spcBef>
              <a:spcAft>
                <a:spcPts val="1200"/>
              </a:spcAft>
              <a:buFont typeface="Arial" panose="020B0604020202020204" pitchFamily="34" charset="0"/>
              <a:buChar char="•"/>
            </a:pPr>
            <a:r>
              <a:rPr lang="en-US" i="0" u="none" strike="noStrike" dirty="0">
                <a:solidFill>
                  <a:schemeClr val="tx1"/>
                </a:solidFill>
                <a:effectLst/>
                <a:latin typeface="Arial" panose="020B0604020202020204" pitchFamily="34" charset="0"/>
              </a:rPr>
              <a:t>Influence Score = </a:t>
            </a:r>
            <a:r>
              <a:rPr lang="en-US" b="1" i="0" u="none" strike="noStrike" dirty="0">
                <a:solidFill>
                  <a:srgbClr val="FF0000"/>
                </a:solidFill>
                <a:effectLst/>
                <a:latin typeface="Arial" panose="020B0604020202020204" pitchFamily="34" charset="0"/>
              </a:rPr>
              <a:t>Σ (Interaction Weight × Jaccard Similarity with neighbors)</a:t>
            </a:r>
          </a:p>
          <a:p>
            <a:pPr fontAlgn="base">
              <a:spcBef>
                <a:spcPts val="0"/>
              </a:spcBef>
              <a:spcAft>
                <a:spcPts val="1200"/>
              </a:spcAft>
              <a:buFont typeface="Arial" panose="020B0604020202020204" pitchFamily="34" charset="0"/>
              <a:buChar char="•"/>
            </a:pPr>
            <a:r>
              <a:rPr lang="en-US" b="1" i="0" u="none" strike="noStrike" dirty="0">
                <a:solidFill>
                  <a:srgbClr val="000000"/>
                </a:solidFill>
                <a:effectLst/>
                <a:latin typeface="Arial" panose="020B0604020202020204" pitchFamily="34" charset="0"/>
              </a:rPr>
              <a:t>Jaccard Similarity</a:t>
            </a:r>
            <a:r>
              <a:rPr lang="en-US" b="0" i="0" u="none" strike="noStrike" dirty="0">
                <a:solidFill>
                  <a:srgbClr val="000000"/>
                </a:solidFill>
                <a:effectLst/>
                <a:latin typeface="Arial" panose="020B0604020202020204" pitchFamily="34" charset="0"/>
              </a:rPr>
              <a:t> = shared interests / union of interests</a:t>
            </a:r>
          </a:p>
          <a:p>
            <a:pPr fontAlgn="base">
              <a:spcBef>
                <a:spcPts val="0"/>
              </a:spcBef>
              <a:spcAft>
                <a:spcPts val="120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Final score can be combined from different graphs (weighted average or union)</a:t>
            </a:r>
            <a:br>
              <a:rPr lang="en-US" b="0" i="0" u="none" strike="noStrike" dirty="0">
                <a:solidFill>
                  <a:srgbClr val="000000"/>
                </a:solidFill>
                <a:effectLst/>
                <a:latin typeface="Arial" panose="020B0604020202020204" pitchFamily="34" charset="0"/>
              </a:rPr>
            </a:br>
            <a:endParaRPr lang="en-US" dirty="0"/>
          </a:p>
        </p:txBody>
      </p:sp>
    </p:spTree>
    <p:extLst>
      <p:ext uri="{BB962C8B-B14F-4D97-AF65-F5344CB8AC3E}">
        <p14:creationId xmlns:p14="http://schemas.microsoft.com/office/powerpoint/2010/main" val="1846975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0882-5C3D-4FD8-B5EA-176D53FA5F9A}"/>
              </a:ext>
            </a:extLst>
          </p:cNvPr>
          <p:cNvSpPr>
            <a:spLocks noGrp="1"/>
          </p:cNvSpPr>
          <p:nvPr>
            <p:ph type="title"/>
          </p:nvPr>
        </p:nvSpPr>
        <p:spPr>
          <a:xfrm>
            <a:off x="1154954" y="838200"/>
            <a:ext cx="9227296" cy="1031697"/>
          </a:xfrm>
        </p:spPr>
        <p:txBody>
          <a:bodyPr/>
          <a:lstStyle/>
          <a:p>
            <a:pPr rtl="0">
              <a:spcBef>
                <a:spcPts val="1200"/>
              </a:spcBef>
              <a:spcAft>
                <a:spcPts val="1200"/>
              </a:spcAft>
            </a:pPr>
            <a:r>
              <a:rPr lang="en-US" dirty="0"/>
              <a:t>Step 5 – Influence Tree &amp; Seed Node Selection</a:t>
            </a:r>
          </a:p>
        </p:txBody>
      </p:sp>
      <p:sp>
        <p:nvSpPr>
          <p:cNvPr id="3" name="Content Placeholder 2">
            <a:extLst>
              <a:ext uri="{FF2B5EF4-FFF2-40B4-BE49-F238E27FC236}">
                <a16:creationId xmlns:a16="http://schemas.microsoft.com/office/drawing/2014/main" id="{554611CB-A70B-4566-8D4D-46E2C2A404B1}"/>
              </a:ext>
            </a:extLst>
          </p:cNvPr>
          <p:cNvSpPr>
            <a:spLocks noGrp="1"/>
          </p:cNvSpPr>
          <p:nvPr>
            <p:ph idx="1"/>
          </p:nvPr>
        </p:nvSpPr>
        <p:spPr/>
        <p:txBody>
          <a:bodyPr>
            <a:normAutofit/>
          </a:bodyPr>
          <a:lstStyle/>
          <a:p>
            <a:pPr rtl="0" fontAlgn="base">
              <a:lnSpc>
                <a:spcPct val="150000"/>
              </a:lnSpc>
              <a:spcBef>
                <a:spcPts val="1200"/>
              </a:spcBef>
              <a:spcAft>
                <a:spcPts val="0"/>
              </a:spcAft>
              <a:buFont typeface="Arial" panose="020B0604020202020204" pitchFamily="34" charset="0"/>
              <a:buChar char="•"/>
            </a:pPr>
            <a:r>
              <a:rPr lang="en-US" b="1" i="0" u="none" strike="noStrike" dirty="0">
                <a:solidFill>
                  <a:srgbClr val="000000"/>
                </a:solidFill>
                <a:effectLst/>
                <a:latin typeface="Arial" panose="020B0604020202020204" pitchFamily="34" charset="0"/>
              </a:rPr>
              <a:t>Build BFS trees in each graph layer</a:t>
            </a:r>
            <a:r>
              <a:rPr lang="en-US" b="0" i="0" u="none" strike="noStrike" dirty="0">
                <a:solidFill>
                  <a:srgbClr val="000000"/>
                </a:solidFill>
                <a:effectLst/>
                <a:latin typeface="Arial" panose="020B0604020202020204" pitchFamily="34" charset="0"/>
              </a:rPr>
              <a:t> from top influencers</a:t>
            </a:r>
          </a:p>
          <a:p>
            <a:pPr rtl="0" fontAlgn="base">
              <a:lnSpc>
                <a:spcPct val="150000"/>
              </a:lnSpc>
              <a:spcBef>
                <a:spcPts val="1200"/>
              </a:spcBef>
              <a:spcAft>
                <a:spcPts val="0"/>
              </a:spcAft>
              <a:buFont typeface="Arial" panose="020B0604020202020204" pitchFamily="34" charset="0"/>
              <a:buChar char="•"/>
            </a:pPr>
            <a:r>
              <a:rPr lang="en-US" b="1" i="0" u="none" strike="noStrike" dirty="0">
                <a:solidFill>
                  <a:srgbClr val="000000"/>
                </a:solidFill>
                <a:effectLst/>
                <a:latin typeface="Arial" panose="020B0604020202020204" pitchFamily="34" charset="0"/>
              </a:rPr>
              <a:t>Option 1</a:t>
            </a:r>
            <a:r>
              <a:rPr lang="en-US" b="0" i="0" u="none" strike="noStrike" dirty="0">
                <a:solidFill>
                  <a:srgbClr val="000000"/>
                </a:solidFill>
                <a:effectLst/>
                <a:latin typeface="Arial" panose="020B0604020202020204" pitchFamily="34" charset="0"/>
              </a:rPr>
              <a:t>: Select top-k from each graph separately</a:t>
            </a:r>
          </a:p>
          <a:p>
            <a:pPr fontAlgn="base">
              <a:lnSpc>
                <a:spcPct val="150000"/>
              </a:lnSpc>
              <a:spcBef>
                <a:spcPts val="1200"/>
              </a:spcBef>
              <a:buFont typeface="Arial" panose="020B0604020202020204" pitchFamily="34" charset="0"/>
              <a:buChar char="•"/>
            </a:pPr>
            <a:r>
              <a:rPr lang="en-US" b="1" i="0" u="none" strike="noStrike" dirty="0">
                <a:solidFill>
                  <a:srgbClr val="000000"/>
                </a:solidFill>
                <a:effectLst/>
                <a:latin typeface="Arial" panose="020B0604020202020204" pitchFamily="34" charset="0"/>
              </a:rPr>
              <a:t>Option 2: </a:t>
            </a:r>
            <a:r>
              <a:rPr lang="en-US" b="0" i="0" u="none" strike="noStrike" dirty="0">
                <a:solidFill>
                  <a:srgbClr val="000000"/>
                </a:solidFill>
                <a:effectLst/>
                <a:latin typeface="Arial" panose="020B0604020202020204" pitchFamily="34" charset="0"/>
              </a:rPr>
              <a:t>Merge all scores and trees for global selection</a:t>
            </a:r>
          </a:p>
          <a:p>
            <a:pPr fontAlgn="base">
              <a:lnSpc>
                <a:spcPct val="150000"/>
              </a:lnSpc>
              <a:spcBef>
                <a:spcPts val="1200"/>
              </a:spcBef>
              <a:buFont typeface="Arial" panose="020B0604020202020204" pitchFamily="34" charset="0"/>
              <a:buChar char="•"/>
            </a:pPr>
            <a:r>
              <a:rPr lang="en-US" b="0" i="0" u="none" strike="noStrike" dirty="0">
                <a:solidFill>
                  <a:srgbClr val="000000"/>
                </a:solidFill>
                <a:effectLst/>
                <a:latin typeface="Arial" panose="020B0604020202020204" pitchFamily="34" charset="0"/>
              </a:rPr>
              <a:t>Filter overlapping trees to ensure maximum non-redundant spread</a:t>
            </a:r>
          </a:p>
          <a:p>
            <a:pPr fontAlgn="base">
              <a:lnSpc>
                <a:spcPct val="150000"/>
              </a:lnSpc>
              <a:spcBef>
                <a:spcPts val="1200"/>
              </a:spcBef>
              <a:buFont typeface="Arial" panose="020B0604020202020204" pitchFamily="34" charset="0"/>
              <a:buChar char="•"/>
            </a:pPr>
            <a:r>
              <a:rPr lang="en-US" b="1" i="0" u="none" strike="noStrike" dirty="0">
                <a:solidFill>
                  <a:srgbClr val="000000"/>
                </a:solidFill>
                <a:effectLst/>
                <a:latin typeface="Arial" panose="020B0604020202020204" pitchFamily="34" charset="0"/>
              </a:rPr>
              <a:t>Final output</a:t>
            </a:r>
            <a:r>
              <a:rPr lang="en-US" b="0" i="0" u="none" strike="noStrike" dirty="0">
                <a:solidFill>
                  <a:srgbClr val="000000"/>
                </a:solidFill>
                <a:effectLst/>
                <a:latin typeface="Arial" panose="020B0604020202020204" pitchFamily="34" charset="0"/>
              </a:rPr>
              <a:t>: top-k users with highest </a:t>
            </a:r>
            <a:r>
              <a:rPr lang="en-US" b="1" i="0" u="none" strike="noStrike" dirty="0">
                <a:solidFill>
                  <a:srgbClr val="000000"/>
                </a:solidFill>
                <a:effectLst/>
                <a:latin typeface="Arial" panose="020B0604020202020204" pitchFamily="34" charset="0"/>
              </a:rPr>
              <a:t>aggregated</a:t>
            </a:r>
            <a:r>
              <a:rPr lang="en-US" b="0" i="0" u="none" strike="noStrike" dirty="0">
                <a:solidFill>
                  <a:srgbClr val="000000"/>
                </a:solidFill>
                <a:effectLst/>
                <a:latin typeface="Arial" panose="020B0604020202020204" pitchFamily="34" charset="0"/>
              </a:rPr>
              <a:t> reach</a:t>
            </a:r>
          </a:p>
        </p:txBody>
      </p:sp>
    </p:spTree>
    <p:extLst>
      <p:ext uri="{BB962C8B-B14F-4D97-AF65-F5344CB8AC3E}">
        <p14:creationId xmlns:p14="http://schemas.microsoft.com/office/powerpoint/2010/main" val="122313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6DD90-BB68-47AA-86F8-13390F403468}"/>
              </a:ext>
            </a:extLst>
          </p:cNvPr>
          <p:cNvSpPr>
            <a:spLocks noGrp="1"/>
          </p:cNvSpPr>
          <p:nvPr>
            <p:ph type="title"/>
          </p:nvPr>
        </p:nvSpPr>
        <p:spPr>
          <a:xfrm>
            <a:off x="1154954" y="942846"/>
            <a:ext cx="9066213" cy="706964"/>
          </a:xfrm>
        </p:spPr>
        <p:txBody>
          <a:bodyPr/>
          <a:lstStyle/>
          <a:p>
            <a:pPr rtl="0">
              <a:spcBef>
                <a:spcPts val="1200"/>
              </a:spcBef>
              <a:spcAft>
                <a:spcPts val="1200"/>
              </a:spcAft>
            </a:pPr>
            <a:r>
              <a:rPr lang="en-US" dirty="0"/>
              <a:t>Step</a:t>
            </a:r>
            <a:r>
              <a:rPr lang="en-US" sz="1800" b="0" i="0" u="none" strike="noStrike" dirty="0">
                <a:solidFill>
                  <a:srgbClr val="188038"/>
                </a:solidFill>
                <a:effectLst/>
                <a:latin typeface="Roboto Mono"/>
              </a:rPr>
              <a:t> </a:t>
            </a:r>
            <a:r>
              <a:rPr lang="en-US" dirty="0"/>
              <a:t>6 – Final Aggregation (MPI Rank 0)</a:t>
            </a:r>
          </a:p>
        </p:txBody>
      </p:sp>
      <p:sp>
        <p:nvSpPr>
          <p:cNvPr id="3" name="Content Placeholder 2">
            <a:extLst>
              <a:ext uri="{FF2B5EF4-FFF2-40B4-BE49-F238E27FC236}">
                <a16:creationId xmlns:a16="http://schemas.microsoft.com/office/drawing/2014/main" id="{34F31502-14B8-436F-9EDF-A352AB95EF9B}"/>
              </a:ext>
            </a:extLst>
          </p:cNvPr>
          <p:cNvSpPr>
            <a:spLocks noGrp="1"/>
          </p:cNvSpPr>
          <p:nvPr>
            <p:ph idx="1"/>
          </p:nvPr>
        </p:nvSpPr>
        <p:spPr/>
        <p:txBody>
          <a:bodyPr>
            <a:normAutofit/>
          </a:bodyPr>
          <a:lstStyle/>
          <a:p>
            <a:pPr rtl="0" fontAlgn="base">
              <a:spcBef>
                <a:spcPts val="120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Each rank computes local top-k users for each graph</a:t>
            </a:r>
          </a:p>
          <a:p>
            <a:pPr rtl="0" fontAlgn="base">
              <a:spcBef>
                <a:spcPts val="120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Sends them to </a:t>
            </a:r>
            <a:r>
              <a:rPr lang="en-US" b="1" i="0" u="none" strike="noStrike" dirty="0">
                <a:solidFill>
                  <a:srgbClr val="000000"/>
                </a:solidFill>
                <a:effectLst/>
                <a:latin typeface="Arial" panose="020B0604020202020204" pitchFamily="34" charset="0"/>
              </a:rPr>
              <a:t>Rank 0</a:t>
            </a:r>
            <a:r>
              <a:rPr lang="en-US" b="0" i="0" u="none" strike="noStrike" dirty="0">
                <a:solidFill>
                  <a:srgbClr val="000000"/>
                </a:solidFill>
                <a:effectLst/>
                <a:latin typeface="Arial" panose="020B0604020202020204" pitchFamily="34" charset="0"/>
              </a:rPr>
              <a:t> via </a:t>
            </a:r>
            <a:r>
              <a:rPr lang="en-US" b="1" i="0" u="none" strike="noStrike" dirty="0" err="1">
                <a:solidFill>
                  <a:schemeClr val="tx1"/>
                </a:solidFill>
                <a:effectLst/>
                <a:latin typeface="Arial" panose="020B0604020202020204" pitchFamily="34" charset="0"/>
                <a:cs typeface="Arial" panose="020B0604020202020204" pitchFamily="34" charset="0"/>
              </a:rPr>
              <a:t>MPI.gather</a:t>
            </a:r>
            <a:r>
              <a:rPr lang="en-US" b="1" i="0" u="none" strike="noStrike" dirty="0">
                <a:solidFill>
                  <a:schemeClr val="tx1"/>
                </a:solidFill>
                <a:effectLst/>
                <a:latin typeface="Arial" panose="020B0604020202020204" pitchFamily="34" charset="0"/>
                <a:cs typeface="Arial" panose="020B0604020202020204" pitchFamily="34" charset="0"/>
              </a:rPr>
              <a:t>()</a:t>
            </a:r>
          </a:p>
          <a:p>
            <a:pPr rtl="0" fontAlgn="base">
              <a:spcBef>
                <a:spcPts val="120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Rank 0:</a:t>
            </a:r>
          </a:p>
          <a:p>
            <a:pPr lvl="1" fontAlgn="base">
              <a:spcBef>
                <a:spcPts val="1200"/>
              </a:spcBef>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Merges results across graphs</a:t>
            </a:r>
          </a:p>
          <a:p>
            <a:pPr lvl="1" fontAlgn="base">
              <a:spcBef>
                <a:spcPts val="1200"/>
              </a:spcBef>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Applies weighted combination logic (e.g., 0.5×Retweet + 0.3×Mention)</a:t>
            </a:r>
          </a:p>
          <a:p>
            <a:pPr marL="457200" lvl="1" indent="0" fontAlgn="base">
              <a:lnSpc>
                <a:spcPts val="0"/>
              </a:lnSpc>
              <a:spcBef>
                <a:spcPts val="1200"/>
              </a:spcBef>
              <a:buNone/>
            </a:pPr>
            <a:endParaRPr lang="en-US" sz="1000" b="0" i="0" u="none" strike="noStrike" dirty="0">
              <a:solidFill>
                <a:srgbClr val="000000"/>
              </a:solidFill>
              <a:effectLst/>
              <a:latin typeface="Arial" panose="020B0604020202020204" pitchFamily="34" charset="0"/>
            </a:endParaRPr>
          </a:p>
          <a:p>
            <a:pPr>
              <a:buFont typeface="Arial" panose="020B0604020202020204" pitchFamily="34" charset="0"/>
              <a:buChar char="•"/>
            </a:pPr>
            <a:r>
              <a:rPr lang="en-US" b="0" i="0" u="none" strike="noStrike" dirty="0">
                <a:solidFill>
                  <a:srgbClr val="000000"/>
                </a:solidFill>
                <a:effectLst/>
                <a:latin typeface="Arial" panose="020B0604020202020204" pitchFamily="34" charset="0"/>
              </a:rPr>
              <a:t>Picks global </a:t>
            </a:r>
            <a:r>
              <a:rPr lang="en-US" b="1" i="0" u="none" strike="noStrike" dirty="0">
                <a:solidFill>
                  <a:srgbClr val="000000"/>
                </a:solidFill>
                <a:effectLst/>
                <a:latin typeface="Arial" panose="020B0604020202020204" pitchFamily="34" charset="0"/>
              </a:rPr>
              <a:t>top-k seed users</a:t>
            </a:r>
            <a:endParaRPr lang="en-US" dirty="0"/>
          </a:p>
        </p:txBody>
      </p:sp>
    </p:spTree>
    <p:extLst>
      <p:ext uri="{BB962C8B-B14F-4D97-AF65-F5344CB8AC3E}">
        <p14:creationId xmlns:p14="http://schemas.microsoft.com/office/powerpoint/2010/main" val="290855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9DA8A-49AC-4E42-B3B0-2AD49D559979}"/>
              </a:ext>
            </a:extLst>
          </p:cNvPr>
          <p:cNvSpPr>
            <a:spLocks noGrp="1"/>
          </p:cNvSpPr>
          <p:nvPr>
            <p:ph type="title"/>
          </p:nvPr>
        </p:nvSpPr>
        <p:spPr>
          <a:xfrm>
            <a:off x="1154954" y="932573"/>
            <a:ext cx="8825659" cy="706964"/>
          </a:xfrm>
        </p:spPr>
        <p:txBody>
          <a:bodyPr/>
          <a:lstStyle/>
          <a:p>
            <a:pPr rtl="0">
              <a:spcBef>
                <a:spcPts val="1200"/>
              </a:spcBef>
              <a:spcAft>
                <a:spcPts val="1200"/>
              </a:spcAft>
            </a:pPr>
            <a:r>
              <a:rPr lang="en-US" dirty="0"/>
              <a:t>Step</a:t>
            </a:r>
            <a:r>
              <a:rPr lang="en-US" sz="1800" b="0" i="0" u="none" strike="noStrike" dirty="0">
                <a:solidFill>
                  <a:srgbClr val="188038"/>
                </a:solidFill>
                <a:effectLst/>
                <a:latin typeface="Roboto Mono"/>
              </a:rPr>
              <a:t> </a:t>
            </a:r>
            <a:r>
              <a:rPr lang="en-US" dirty="0"/>
              <a:t>7 – Testing &amp; Visualization</a:t>
            </a:r>
          </a:p>
        </p:txBody>
      </p:sp>
      <p:sp>
        <p:nvSpPr>
          <p:cNvPr id="3" name="Content Placeholder 2">
            <a:extLst>
              <a:ext uri="{FF2B5EF4-FFF2-40B4-BE49-F238E27FC236}">
                <a16:creationId xmlns:a16="http://schemas.microsoft.com/office/drawing/2014/main" id="{17C4ECCD-A2D6-456D-A578-BA980C50695E}"/>
              </a:ext>
            </a:extLst>
          </p:cNvPr>
          <p:cNvSpPr>
            <a:spLocks noGrp="1"/>
          </p:cNvSpPr>
          <p:nvPr>
            <p:ph idx="1"/>
          </p:nvPr>
        </p:nvSpPr>
        <p:spPr>
          <a:xfrm>
            <a:off x="1154954" y="2270590"/>
            <a:ext cx="9722596" cy="4479532"/>
          </a:xfrm>
        </p:spPr>
        <p:txBody>
          <a:bodyPr>
            <a:noAutofit/>
          </a:bodyPr>
          <a:lstStyle/>
          <a:p>
            <a:pPr rtl="0" fontAlgn="base">
              <a:spcBef>
                <a:spcPts val="1200"/>
              </a:spcBef>
              <a:spcAft>
                <a:spcPts val="0"/>
              </a:spcAft>
              <a:buFont typeface="Arial" panose="020B0604020202020204" pitchFamily="34" charset="0"/>
              <a:buChar char="•"/>
            </a:pPr>
            <a:r>
              <a:rPr lang="en-US" b="1" dirty="0">
                <a:solidFill>
                  <a:srgbClr val="000000"/>
                </a:solidFill>
                <a:latin typeface="Arial" panose="020B0604020202020204" pitchFamily="34" charset="0"/>
              </a:rPr>
              <a:t>Evaluated separately on:</a:t>
            </a:r>
          </a:p>
          <a:p>
            <a:pPr lvl="1" fontAlgn="base">
              <a:spcBef>
                <a:spcPts val="1200"/>
              </a:spcBef>
              <a:buFont typeface="Wingdings" panose="05000000000000000000" pitchFamily="2" charset="2"/>
              <a:buChar char="Ø"/>
            </a:pPr>
            <a:r>
              <a:rPr lang="en-US" sz="1800" dirty="0">
                <a:solidFill>
                  <a:srgbClr val="000000"/>
                </a:solidFill>
                <a:latin typeface="Arial" panose="020B0604020202020204" pitchFamily="34" charset="0"/>
              </a:rPr>
              <a:t>Follow Graph</a:t>
            </a:r>
          </a:p>
          <a:p>
            <a:pPr lvl="1" fontAlgn="base">
              <a:spcBef>
                <a:spcPts val="1200"/>
              </a:spcBef>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Retweet Graph</a:t>
            </a:r>
          </a:p>
          <a:p>
            <a:pPr lvl="1" fontAlgn="base">
              <a:spcBef>
                <a:spcPts val="1200"/>
              </a:spcBef>
              <a:buFont typeface="Wingdings" panose="05000000000000000000" pitchFamily="2" charset="2"/>
              <a:buChar char="Ø"/>
            </a:pPr>
            <a:r>
              <a:rPr lang="en-US" sz="1800" dirty="0">
                <a:solidFill>
                  <a:srgbClr val="000000"/>
                </a:solidFill>
                <a:latin typeface="Arial" panose="020B0604020202020204" pitchFamily="34" charset="0"/>
              </a:rPr>
              <a:t>Mention Graph</a:t>
            </a:r>
            <a:endParaRPr lang="en-US" sz="1800" b="0" i="0" u="none" strike="noStrike" dirty="0">
              <a:solidFill>
                <a:srgbClr val="000000"/>
              </a:solidFill>
              <a:effectLst/>
              <a:latin typeface="Arial" panose="020B0604020202020204" pitchFamily="34" charset="0"/>
            </a:endParaRPr>
          </a:p>
          <a:p>
            <a:pPr lvl="1" rtl="0" fontAlgn="base">
              <a:lnSpc>
                <a:spcPct val="170000"/>
              </a:lnSpc>
              <a:spcBef>
                <a:spcPts val="0"/>
              </a:spcBef>
              <a:spcAft>
                <a:spcPts val="0"/>
              </a:spcAft>
              <a:buFont typeface="Wingdings" panose="05000000000000000000" pitchFamily="2" charset="2"/>
              <a:buChar char="Ø"/>
            </a:pPr>
            <a:r>
              <a:rPr lang="en-US" sz="1800" dirty="0">
                <a:solidFill>
                  <a:srgbClr val="000000"/>
                </a:solidFill>
                <a:latin typeface="Arial" panose="020B0604020202020204" pitchFamily="34" charset="0"/>
              </a:rPr>
              <a:t>Reply Graph</a:t>
            </a:r>
            <a:endParaRPr lang="en-US" sz="1800" b="0" i="0" u="none" strike="noStrike" dirty="0">
              <a:solidFill>
                <a:srgbClr val="000000"/>
              </a:solidFill>
              <a:effectLst/>
              <a:latin typeface="Arial" panose="020B0604020202020204" pitchFamily="34" charset="0"/>
            </a:endParaRPr>
          </a:p>
          <a:p>
            <a:pPr rtl="0" fontAlgn="base">
              <a:lnSpc>
                <a:spcPct val="170000"/>
              </a:lnSpc>
              <a:spcBef>
                <a:spcPts val="0"/>
              </a:spcBef>
              <a:spcAft>
                <a:spcPts val="0"/>
              </a:spcAft>
              <a:buFont typeface="Arial" panose="020B0604020202020204" pitchFamily="34" charset="0"/>
              <a:buChar char="•"/>
            </a:pPr>
            <a:r>
              <a:rPr lang="en-US" b="1" i="0" u="none" strike="noStrike" dirty="0">
                <a:solidFill>
                  <a:srgbClr val="000000"/>
                </a:solidFill>
                <a:effectLst/>
                <a:latin typeface="Arial" panose="020B0604020202020204" pitchFamily="34" charset="0"/>
              </a:rPr>
              <a:t>Metrics Analyzed:</a:t>
            </a:r>
            <a:endParaRPr lang="en-US" b="0" i="0" u="none" strike="noStrike" dirty="0">
              <a:solidFill>
                <a:srgbClr val="000000"/>
              </a:solidFill>
              <a:effectLst/>
              <a:latin typeface="Arial" panose="020B0604020202020204" pitchFamily="34" charset="0"/>
            </a:endParaRPr>
          </a:p>
          <a:p>
            <a:pPr lvl="1" rtl="0" fontAlgn="base">
              <a:lnSpc>
                <a:spcPct val="150000"/>
              </a:lnSpc>
              <a:spcBef>
                <a:spcPts val="0"/>
              </a:spcBef>
              <a:spcAft>
                <a:spcPts val="0"/>
              </a:spcAft>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Influence Spread (% nodes reached)</a:t>
            </a:r>
          </a:p>
          <a:p>
            <a:pPr lvl="1" rtl="0" fontAlgn="base">
              <a:lnSpc>
                <a:spcPct val="150000"/>
              </a:lnSpc>
              <a:spcBef>
                <a:spcPts val="0"/>
              </a:spcBef>
              <a:spcAft>
                <a:spcPts val="0"/>
              </a:spcAft>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Execution Time (sequential vs </a:t>
            </a:r>
            <a:r>
              <a:rPr lang="en-US" sz="1800" b="0" i="0" u="none" strike="noStrike" dirty="0" err="1">
                <a:solidFill>
                  <a:srgbClr val="000000"/>
                </a:solidFill>
                <a:effectLst/>
                <a:latin typeface="Arial" panose="020B0604020202020204" pitchFamily="34" charset="0"/>
              </a:rPr>
              <a:t>MPI+OpenMP</a:t>
            </a:r>
            <a:r>
              <a:rPr lang="en-US" sz="1800" b="0" i="0" u="none" strike="noStrike" dirty="0">
                <a:solidFill>
                  <a:srgbClr val="000000"/>
                </a:solidFill>
                <a:effectLst/>
                <a:latin typeface="Arial" panose="020B0604020202020204" pitchFamily="34" charset="0"/>
              </a:rPr>
              <a:t>)</a:t>
            </a:r>
          </a:p>
          <a:p>
            <a:pPr lvl="1" rtl="0" fontAlgn="base">
              <a:lnSpc>
                <a:spcPct val="150000"/>
              </a:lnSpc>
              <a:spcBef>
                <a:spcPts val="0"/>
              </a:spcBef>
              <a:spcAft>
                <a:spcPts val="1200"/>
              </a:spcAft>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Speedup per graph type</a:t>
            </a:r>
          </a:p>
          <a:p>
            <a:pPr indent="-285750" fontAlgn="base">
              <a:spcBef>
                <a:spcPts val="0"/>
              </a:spcBef>
              <a:spcAft>
                <a:spcPts val="1200"/>
              </a:spcAft>
              <a:buFont typeface="Arial" panose="020B0604020202020204" pitchFamily="34" charset="0"/>
              <a:buChar char="•"/>
            </a:pPr>
            <a:r>
              <a:rPr lang="en-US" b="1" i="0" u="none" strike="noStrike" dirty="0">
                <a:solidFill>
                  <a:srgbClr val="000000"/>
                </a:solidFill>
                <a:effectLst/>
                <a:latin typeface="Arial" panose="020B0604020202020204" pitchFamily="34" charset="0"/>
              </a:rPr>
              <a:t>Tools:</a:t>
            </a:r>
            <a:r>
              <a:rPr lang="en-US" b="0" i="0" u="none" strike="noStrike" dirty="0">
                <a:solidFill>
                  <a:srgbClr val="000000"/>
                </a:solidFill>
                <a:effectLst/>
                <a:latin typeface="Arial" panose="020B0604020202020204" pitchFamily="34" charset="0"/>
              </a:rPr>
              <a:t> Matplotlib (Python)</a:t>
            </a:r>
            <a:br>
              <a:rPr lang="en-US" b="0" i="0" u="none" strike="noStrike" dirty="0">
                <a:solidFill>
                  <a:srgbClr val="000000"/>
                </a:solidFill>
                <a:effectLst/>
                <a:latin typeface="Arial" panose="020B0604020202020204" pitchFamily="34" charset="0"/>
              </a:rPr>
            </a:br>
            <a:endParaRPr lang="en-US" dirty="0"/>
          </a:p>
        </p:txBody>
      </p:sp>
    </p:spTree>
    <p:extLst>
      <p:ext uri="{BB962C8B-B14F-4D97-AF65-F5344CB8AC3E}">
        <p14:creationId xmlns:p14="http://schemas.microsoft.com/office/powerpoint/2010/main" val="343046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B2952-3A8E-474A-8EB5-C84273B6CF19}"/>
              </a:ext>
            </a:extLst>
          </p:cNvPr>
          <p:cNvSpPr>
            <a:spLocks noGrp="1"/>
          </p:cNvSpPr>
          <p:nvPr>
            <p:ph type="title"/>
          </p:nvPr>
        </p:nvSpPr>
        <p:spPr>
          <a:xfrm>
            <a:off x="1175502" y="706541"/>
            <a:ext cx="8341471" cy="1070888"/>
          </a:xfrm>
        </p:spPr>
        <p:txBody>
          <a:bodyPr/>
          <a:lstStyle/>
          <a:p>
            <a:pPr rtl="0">
              <a:spcBef>
                <a:spcPts val="1200"/>
              </a:spcBef>
              <a:spcAft>
                <a:spcPts val="1200"/>
              </a:spcAft>
            </a:pPr>
            <a:r>
              <a:rPr lang="en-US" dirty="0"/>
              <a:t>Step 8 - Our Hybrid Parallel Strategy (4 Graphs)</a:t>
            </a:r>
          </a:p>
        </p:txBody>
      </p:sp>
      <p:sp>
        <p:nvSpPr>
          <p:cNvPr id="3" name="Content Placeholder 2">
            <a:extLst>
              <a:ext uri="{FF2B5EF4-FFF2-40B4-BE49-F238E27FC236}">
                <a16:creationId xmlns:a16="http://schemas.microsoft.com/office/drawing/2014/main" id="{590B1C0D-7AB4-4BFD-8887-26C5A518F155}"/>
              </a:ext>
            </a:extLst>
          </p:cNvPr>
          <p:cNvSpPr>
            <a:spLocks noGrp="1"/>
          </p:cNvSpPr>
          <p:nvPr>
            <p:ph idx="1"/>
          </p:nvPr>
        </p:nvSpPr>
        <p:spPr>
          <a:xfrm>
            <a:off x="1175502" y="2414106"/>
            <a:ext cx="8825659" cy="4029075"/>
          </a:xfrm>
        </p:spPr>
        <p:txBody>
          <a:bodyPr>
            <a:noAutofit/>
          </a:bodyPr>
          <a:lstStyle/>
          <a:p>
            <a:pPr rtl="0" fontAlgn="base">
              <a:spcBef>
                <a:spcPts val="1200"/>
              </a:spcBef>
              <a:spcAft>
                <a:spcPts val="0"/>
              </a:spcAft>
              <a:buFont typeface="Arial" panose="020B0604020202020204" pitchFamily="34" charset="0"/>
              <a:buChar char="•"/>
            </a:pPr>
            <a:r>
              <a:rPr lang="en-US" b="1" i="0" u="none" strike="noStrike" dirty="0">
                <a:solidFill>
                  <a:srgbClr val="000000"/>
                </a:solidFill>
                <a:effectLst/>
                <a:latin typeface="Arial" panose="020B0604020202020204" pitchFamily="34" charset="0"/>
              </a:rPr>
              <a:t>MPI:</a:t>
            </a:r>
            <a:r>
              <a:rPr lang="en-US" b="0" i="0" u="none" strike="noStrike" dirty="0">
                <a:solidFill>
                  <a:srgbClr val="000000"/>
                </a:solidFill>
                <a:effectLst/>
                <a:latin typeface="Arial" panose="020B0604020202020204" pitchFamily="34" charset="0"/>
              </a:rPr>
              <a:t> distributes partitions for each graph layer</a:t>
            </a:r>
          </a:p>
          <a:p>
            <a:pPr fontAlgn="base">
              <a:spcBef>
                <a:spcPts val="1200"/>
              </a:spcBef>
              <a:buFont typeface="Arial" panose="020B0604020202020204" pitchFamily="34" charset="0"/>
              <a:buChar char="•"/>
            </a:pPr>
            <a:r>
              <a:rPr lang="en-US" b="1" i="0" u="none" strike="noStrike" dirty="0">
                <a:solidFill>
                  <a:srgbClr val="000000"/>
                </a:solidFill>
                <a:effectLst/>
                <a:latin typeface="Arial" panose="020B0604020202020204" pitchFamily="34" charset="0"/>
              </a:rPr>
              <a:t>OpenMP:</a:t>
            </a:r>
            <a:r>
              <a:rPr lang="en-US" b="0" i="0" u="none" strike="noStrike" dirty="0">
                <a:solidFill>
                  <a:srgbClr val="000000"/>
                </a:solidFill>
                <a:effectLst/>
                <a:latin typeface="Arial" panose="020B0604020202020204" pitchFamily="34" charset="0"/>
              </a:rPr>
              <a:t> scores nodes in parallel within each layer</a:t>
            </a:r>
          </a:p>
          <a:p>
            <a:pPr fontAlgn="base">
              <a:spcBef>
                <a:spcPts val="1200"/>
              </a:spcBef>
              <a:buFont typeface="Arial" panose="020B0604020202020204" pitchFamily="34" charset="0"/>
              <a:buChar char="•"/>
            </a:pPr>
            <a:r>
              <a:rPr lang="en-US" b="0" i="0" u="none" strike="noStrike" dirty="0">
                <a:solidFill>
                  <a:srgbClr val="000000"/>
                </a:solidFill>
                <a:effectLst/>
                <a:latin typeface="Arial" panose="020B0604020202020204" pitchFamily="34" charset="0"/>
              </a:rPr>
              <a:t>We parallelized:</a:t>
            </a:r>
          </a:p>
          <a:p>
            <a:pPr lvl="1" fontAlgn="base">
              <a:spcBef>
                <a:spcPts val="1200"/>
              </a:spcBef>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Across </a:t>
            </a:r>
            <a:r>
              <a:rPr lang="en-US" sz="1800" b="1" i="0" u="none" strike="noStrike" dirty="0">
                <a:solidFill>
                  <a:srgbClr val="000000"/>
                </a:solidFill>
                <a:effectLst/>
                <a:latin typeface="Arial" panose="020B0604020202020204" pitchFamily="34" charset="0"/>
              </a:rPr>
              <a:t>interaction types</a:t>
            </a:r>
            <a:endParaRPr lang="en-US" sz="1800" b="0" i="0" u="none" strike="noStrike" dirty="0">
              <a:solidFill>
                <a:srgbClr val="000000"/>
              </a:solidFill>
              <a:effectLst/>
              <a:latin typeface="Arial" panose="020B0604020202020204" pitchFamily="34" charset="0"/>
            </a:endParaRPr>
          </a:p>
          <a:p>
            <a:pPr lvl="1" fontAlgn="base">
              <a:spcBef>
                <a:spcPts val="1200"/>
              </a:spcBef>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Across </a:t>
            </a:r>
            <a:r>
              <a:rPr lang="en-US" sz="1800" b="1" i="0" u="none" strike="noStrike" dirty="0">
                <a:solidFill>
                  <a:srgbClr val="000000"/>
                </a:solidFill>
                <a:effectLst/>
                <a:latin typeface="Arial" panose="020B0604020202020204" pitchFamily="34" charset="0"/>
              </a:rPr>
              <a:t>nodes</a:t>
            </a:r>
            <a:endParaRPr lang="en-US" sz="1000" b="1" i="0" u="none" strike="noStrike" dirty="0">
              <a:solidFill>
                <a:srgbClr val="000000"/>
              </a:solidFill>
              <a:effectLst/>
              <a:latin typeface="Arial" panose="020B0604020202020204" pitchFamily="34" charset="0"/>
            </a:endParaRPr>
          </a:p>
          <a:p>
            <a:pPr marL="457200" lvl="1" indent="0" fontAlgn="base">
              <a:lnSpc>
                <a:spcPts val="0"/>
              </a:lnSpc>
              <a:spcBef>
                <a:spcPts val="1200"/>
              </a:spcBef>
              <a:buNone/>
            </a:pPr>
            <a:endParaRPr lang="en-US" sz="1000" b="1" i="0" u="none" strike="noStrike" dirty="0">
              <a:solidFill>
                <a:srgbClr val="000000"/>
              </a:solidFill>
              <a:effectLst/>
              <a:latin typeface="Arial" panose="020B0604020202020204" pitchFamily="34" charset="0"/>
            </a:endParaRPr>
          </a:p>
          <a:p>
            <a:pPr fontAlgn="base">
              <a:spcBef>
                <a:spcPts val="1200"/>
              </a:spcBef>
              <a:buFont typeface="Arial" panose="020B0604020202020204" pitchFamily="34" charset="0"/>
              <a:buChar char="•"/>
            </a:pPr>
            <a:r>
              <a:rPr lang="en-US" dirty="0">
                <a:solidFill>
                  <a:srgbClr val="000000"/>
                </a:solidFill>
                <a:latin typeface="Arial" panose="020B0604020202020204" pitchFamily="34" charset="0"/>
              </a:rPr>
              <a:t>Benefits:</a:t>
            </a:r>
          </a:p>
          <a:p>
            <a:pPr lvl="1" fontAlgn="base">
              <a:spcBef>
                <a:spcPts val="1200"/>
              </a:spcBef>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Scalability even with multiple interaction dimensions</a:t>
            </a:r>
          </a:p>
          <a:p>
            <a:pPr lvl="1" fontAlgn="base">
              <a:spcBef>
                <a:spcPts val="1200"/>
              </a:spcBef>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Efficient memory &amp; computation per graph</a:t>
            </a:r>
            <a:endParaRPr lang="en-US" sz="1800" b="1"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36965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A0AA-5D6E-424E-B609-6E8D4EF50E1C}"/>
              </a:ext>
            </a:extLst>
          </p:cNvPr>
          <p:cNvSpPr>
            <a:spLocks noGrp="1"/>
          </p:cNvSpPr>
          <p:nvPr>
            <p:ph type="title"/>
          </p:nvPr>
        </p:nvSpPr>
        <p:spPr>
          <a:xfrm>
            <a:off x="1154953" y="877798"/>
            <a:ext cx="8825659" cy="706964"/>
          </a:xfrm>
        </p:spPr>
        <p:txBody>
          <a:bodyPr/>
          <a:lstStyle/>
          <a:p>
            <a:r>
              <a:rPr lang="en-US" dirty="0"/>
              <a:t>Conclusion</a:t>
            </a:r>
          </a:p>
        </p:txBody>
      </p:sp>
      <p:sp>
        <p:nvSpPr>
          <p:cNvPr id="3" name="Content Placeholder 2">
            <a:extLst>
              <a:ext uri="{FF2B5EF4-FFF2-40B4-BE49-F238E27FC236}">
                <a16:creationId xmlns:a16="http://schemas.microsoft.com/office/drawing/2014/main" id="{BE53BD7D-2414-46BD-9E35-21E056488E4B}"/>
              </a:ext>
            </a:extLst>
          </p:cNvPr>
          <p:cNvSpPr>
            <a:spLocks noGrp="1"/>
          </p:cNvSpPr>
          <p:nvPr>
            <p:ph idx="1"/>
          </p:nvPr>
        </p:nvSpPr>
        <p:spPr>
          <a:xfrm>
            <a:off x="1154954" y="2603500"/>
            <a:ext cx="8825659" cy="3397250"/>
          </a:xfrm>
        </p:spPr>
        <p:txBody>
          <a:bodyPr>
            <a:normAutofit/>
          </a:bodyPr>
          <a:lstStyle/>
          <a:p>
            <a:pPr rtl="0" fontAlgn="base">
              <a:lnSpc>
                <a:spcPct val="200000"/>
              </a:lnSpc>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Handled </a:t>
            </a:r>
            <a:r>
              <a:rPr lang="en-US" sz="1800" b="1" i="0" u="none" strike="noStrike" dirty="0">
                <a:solidFill>
                  <a:srgbClr val="000000"/>
                </a:solidFill>
                <a:effectLst/>
                <a:latin typeface="Arial" panose="020B0604020202020204" pitchFamily="34" charset="0"/>
              </a:rPr>
              <a:t>multi-layer influence modeling</a:t>
            </a:r>
            <a:r>
              <a:rPr lang="en-US" sz="1800" b="0" i="0" u="none" strike="noStrike" dirty="0">
                <a:solidFill>
                  <a:srgbClr val="000000"/>
                </a:solidFill>
                <a:effectLst/>
                <a:latin typeface="Arial" panose="020B0604020202020204" pitchFamily="34" charset="0"/>
              </a:rPr>
              <a:t> with 4 interaction graphs</a:t>
            </a:r>
          </a:p>
          <a:p>
            <a:pPr fontAlgn="base">
              <a:lnSpc>
                <a:spcPct val="200000"/>
              </a:lnSpc>
              <a:spcBef>
                <a:spcPts val="1200"/>
              </a:spcBef>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Computed influence separately and/or combined via scores</a:t>
            </a:r>
          </a:p>
          <a:p>
            <a:pPr fontAlgn="base">
              <a:lnSpc>
                <a:spcPct val="200000"/>
              </a:lnSpc>
              <a:spcBef>
                <a:spcPts val="1200"/>
              </a:spcBef>
              <a:buFont typeface="Arial" panose="020B0604020202020204" pitchFamily="34" charset="0"/>
              <a:buChar char="•"/>
            </a:pPr>
            <a:r>
              <a:rPr lang="en-US" sz="1800" b="0" i="0" u="none" strike="noStrike" dirty="0">
                <a:solidFill>
                  <a:srgbClr val="000000"/>
                </a:solidFill>
                <a:effectLst/>
                <a:latin typeface="Arial" panose="020B0604020202020204" pitchFamily="34" charset="0"/>
              </a:rPr>
              <a:t>Hybrid parallelism (MPI + OpenMP) gave strong scalability</a:t>
            </a:r>
          </a:p>
          <a:p>
            <a:pPr fontAlgn="base">
              <a:lnSpc>
                <a:spcPct val="200000"/>
              </a:lnSpc>
              <a:spcBef>
                <a:spcPts val="1200"/>
              </a:spcBef>
              <a:buFont typeface="Arial" panose="020B0604020202020204" pitchFamily="34" charset="0"/>
              <a:buChar char="•"/>
            </a:pPr>
            <a:r>
              <a:rPr lang="en-US" sz="1800" b="0" i="0" u="none" strike="noStrike" dirty="0">
                <a:solidFill>
                  <a:srgbClr val="000000"/>
                </a:solidFill>
                <a:effectLst/>
                <a:latin typeface="Arial" panose="020B0604020202020204" pitchFamily="34" charset="0"/>
              </a:rPr>
              <a:t>Real-world data (Higgs Twitter) validated model performance</a:t>
            </a:r>
          </a:p>
        </p:txBody>
      </p:sp>
    </p:spTree>
    <p:extLst>
      <p:ext uri="{BB962C8B-B14F-4D97-AF65-F5344CB8AC3E}">
        <p14:creationId xmlns:p14="http://schemas.microsoft.com/office/powerpoint/2010/main" val="996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1D37A-E5D5-3CFC-50E3-83A5CDB5902F}"/>
              </a:ext>
            </a:extLst>
          </p:cNvPr>
          <p:cNvSpPr>
            <a:spLocks noGrp="1"/>
          </p:cNvSpPr>
          <p:nvPr>
            <p:ph type="ctrTitle"/>
          </p:nvPr>
        </p:nvSpPr>
        <p:spPr>
          <a:xfrm>
            <a:off x="789708" y="1014574"/>
            <a:ext cx="9725730" cy="2226769"/>
          </a:xfrm>
        </p:spPr>
        <p:txBody>
          <a:bodyPr anchor="ctr">
            <a:normAutofit/>
          </a:bodyPr>
          <a:lstStyle/>
          <a:p>
            <a:pPr algn="l"/>
            <a:r>
              <a:rPr lang="en-US" sz="4800" dirty="0">
                <a:solidFill>
                  <a:schemeClr val="bg1"/>
                </a:solidFill>
              </a:rPr>
              <a:t>Report # 02</a:t>
            </a:r>
            <a:endParaRPr lang="en-PK" sz="4800" dirty="0">
              <a:solidFill>
                <a:schemeClr val="bg1"/>
              </a:solidFill>
            </a:endParaRPr>
          </a:p>
        </p:txBody>
      </p:sp>
      <p:sp>
        <p:nvSpPr>
          <p:cNvPr id="3" name="Subtitle 2">
            <a:extLst>
              <a:ext uri="{FF2B5EF4-FFF2-40B4-BE49-F238E27FC236}">
                <a16:creationId xmlns:a16="http://schemas.microsoft.com/office/drawing/2014/main" id="{ACE2E5E5-E211-3886-4E00-F9A74BBEF2EA}"/>
              </a:ext>
            </a:extLst>
          </p:cNvPr>
          <p:cNvSpPr>
            <a:spLocks noGrp="1"/>
          </p:cNvSpPr>
          <p:nvPr>
            <p:ph type="subTitle" idx="1"/>
          </p:nvPr>
        </p:nvSpPr>
        <p:spPr>
          <a:xfrm>
            <a:off x="789708" y="3640633"/>
            <a:ext cx="9725730" cy="2487212"/>
          </a:xfrm>
        </p:spPr>
        <p:txBody>
          <a:bodyPr anchor="ctr">
            <a:normAutofit fontScale="92500" lnSpcReduction="20000"/>
          </a:bodyPr>
          <a:lstStyle/>
          <a:p>
            <a:pPr algn="l"/>
            <a:r>
              <a:rPr lang="en-US" sz="4800" b="1" dirty="0">
                <a:solidFill>
                  <a:schemeClr val="bg1"/>
                </a:solidFill>
              </a:rPr>
              <a:t>A parallel social behavior-based algorithm for the identification of influential users in a social network </a:t>
            </a:r>
            <a:endParaRPr lang="en-PK" sz="4800" b="1" dirty="0">
              <a:solidFill>
                <a:schemeClr val="bg1"/>
              </a:solidFill>
            </a:endParaRPr>
          </a:p>
        </p:txBody>
      </p:sp>
    </p:spTree>
    <p:extLst>
      <p:ext uri="{BB962C8B-B14F-4D97-AF65-F5344CB8AC3E}">
        <p14:creationId xmlns:p14="http://schemas.microsoft.com/office/powerpoint/2010/main" val="2373159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9F754-DCAA-890B-F27E-5AE602249A4D}"/>
              </a:ext>
            </a:extLst>
          </p:cNvPr>
          <p:cNvSpPr>
            <a:spLocks noGrp="1"/>
          </p:cNvSpPr>
          <p:nvPr>
            <p:ph type="title"/>
          </p:nvPr>
        </p:nvSpPr>
        <p:spPr>
          <a:xfrm>
            <a:off x="848474" y="577736"/>
            <a:ext cx="10515600" cy="1133499"/>
          </a:xfrm>
        </p:spPr>
        <p:txBody>
          <a:bodyPr>
            <a:normAutofit/>
          </a:bodyPr>
          <a:lstStyle/>
          <a:p>
            <a:pPr algn="ctr"/>
            <a:r>
              <a:rPr lang="en-US" sz="5200"/>
              <a:t>Influence Maximization </a:t>
            </a:r>
            <a:endParaRPr lang="en-PK" sz="5200"/>
          </a:p>
        </p:txBody>
      </p:sp>
      <p:graphicFrame>
        <p:nvGraphicFramePr>
          <p:cNvPr id="5" name="Content Placeholder 2">
            <a:extLst>
              <a:ext uri="{FF2B5EF4-FFF2-40B4-BE49-F238E27FC236}">
                <a16:creationId xmlns:a16="http://schemas.microsoft.com/office/drawing/2014/main" id="{C17FB201-1F7C-2F21-3EDC-B46C7AE164E1}"/>
              </a:ext>
            </a:extLst>
          </p:cNvPr>
          <p:cNvGraphicFramePr>
            <a:graphicFrameLocks noGrp="1"/>
          </p:cNvGraphicFramePr>
          <p:nvPr>
            <p:ph idx="1"/>
            <p:extLst>
              <p:ext uri="{D42A27DB-BD31-4B8C-83A1-F6EECF244321}">
                <p14:modId xmlns:p14="http://schemas.microsoft.com/office/powerpoint/2010/main" val="1058906015"/>
              </p:ext>
            </p:extLst>
          </p:nvPr>
        </p:nvGraphicFramePr>
        <p:xfrm>
          <a:off x="838200" y="2250040"/>
          <a:ext cx="10515600" cy="3931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0339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4227A-B3BE-0D76-0D68-BA3626F60F9B}"/>
              </a:ext>
            </a:extLst>
          </p:cNvPr>
          <p:cNvSpPr>
            <a:spLocks noGrp="1"/>
          </p:cNvSpPr>
          <p:nvPr>
            <p:ph type="title"/>
          </p:nvPr>
        </p:nvSpPr>
        <p:spPr>
          <a:xfrm>
            <a:off x="786385" y="841248"/>
            <a:ext cx="5129600" cy="5340097"/>
          </a:xfrm>
        </p:spPr>
        <p:txBody>
          <a:bodyPr anchor="ctr">
            <a:normAutofit/>
          </a:bodyPr>
          <a:lstStyle/>
          <a:p>
            <a:r>
              <a:rPr lang="en-US" sz="4800" dirty="0">
                <a:solidFill>
                  <a:schemeClr val="tx1"/>
                </a:solidFill>
              </a:rPr>
              <a:t>Problem at hand?</a:t>
            </a:r>
            <a:endParaRPr lang="en-PK" sz="4800" dirty="0">
              <a:solidFill>
                <a:schemeClr val="tx1"/>
              </a:solidFill>
            </a:endParaRPr>
          </a:p>
        </p:txBody>
      </p:sp>
      <p:sp>
        <p:nvSpPr>
          <p:cNvPr id="3" name="Content Placeholder 2">
            <a:extLst>
              <a:ext uri="{FF2B5EF4-FFF2-40B4-BE49-F238E27FC236}">
                <a16:creationId xmlns:a16="http://schemas.microsoft.com/office/drawing/2014/main" id="{00A9FEB6-CF2B-6140-8303-37D10C5D9FB5}"/>
              </a:ext>
            </a:extLst>
          </p:cNvPr>
          <p:cNvSpPr>
            <a:spLocks noGrp="1"/>
          </p:cNvSpPr>
          <p:nvPr>
            <p:ph idx="1"/>
          </p:nvPr>
        </p:nvSpPr>
        <p:spPr>
          <a:xfrm>
            <a:off x="5124450" y="2476500"/>
            <a:ext cx="6932375" cy="3704845"/>
          </a:xfrm>
        </p:spPr>
        <p:txBody>
          <a:bodyPr anchor="ctr">
            <a:noAutofit/>
          </a:bodyPr>
          <a:lstStyle/>
          <a:p>
            <a:pPr marL="0" indent="0">
              <a:buNone/>
            </a:pPr>
            <a:r>
              <a:rPr lang="en-US" sz="3200" dirty="0">
                <a:solidFill>
                  <a:schemeClr val="tx2"/>
                </a:solidFill>
              </a:rPr>
              <a:t>Each social media network consists of billions of nodes. If we compute the influence power of each node and its effects on neighboring nodes, it will take much computational power using traditional IM models.</a:t>
            </a:r>
          </a:p>
        </p:txBody>
      </p:sp>
    </p:spTree>
    <p:extLst>
      <p:ext uri="{BB962C8B-B14F-4D97-AF65-F5344CB8AC3E}">
        <p14:creationId xmlns:p14="http://schemas.microsoft.com/office/powerpoint/2010/main" val="2631274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3948C2-E432-2C08-3455-03966E8078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3E2635-0B2C-2D4E-FBCB-D122C09A9ECF}"/>
              </a:ext>
            </a:extLst>
          </p:cNvPr>
          <p:cNvSpPr>
            <a:spLocks noGrp="1"/>
          </p:cNvSpPr>
          <p:nvPr>
            <p:ph type="title"/>
          </p:nvPr>
        </p:nvSpPr>
        <p:spPr>
          <a:xfrm>
            <a:off x="633985" y="1197743"/>
            <a:ext cx="3515244" cy="5340097"/>
          </a:xfrm>
        </p:spPr>
        <p:txBody>
          <a:bodyPr anchor="ctr">
            <a:normAutofit/>
          </a:bodyPr>
          <a:lstStyle/>
          <a:p>
            <a:r>
              <a:rPr lang="en-US" sz="4800" dirty="0">
                <a:solidFill>
                  <a:schemeClr val="tx1"/>
                </a:solidFill>
              </a:rPr>
              <a:t>Solution </a:t>
            </a:r>
            <a:endParaRPr lang="en-PK" sz="4800" dirty="0">
              <a:solidFill>
                <a:schemeClr val="tx1"/>
              </a:solidFill>
            </a:endParaRPr>
          </a:p>
        </p:txBody>
      </p:sp>
      <p:graphicFrame>
        <p:nvGraphicFramePr>
          <p:cNvPr id="5" name="Content Placeholder 2">
            <a:extLst>
              <a:ext uri="{FF2B5EF4-FFF2-40B4-BE49-F238E27FC236}">
                <a16:creationId xmlns:a16="http://schemas.microsoft.com/office/drawing/2014/main" id="{E262A3AD-EB63-51BA-4EF0-19A171B881BB}"/>
              </a:ext>
            </a:extLst>
          </p:cNvPr>
          <p:cNvGraphicFramePr>
            <a:graphicFrameLocks noGrp="1"/>
          </p:cNvGraphicFramePr>
          <p:nvPr>
            <p:ph idx="1"/>
            <p:extLst>
              <p:ext uri="{D42A27DB-BD31-4B8C-83A1-F6EECF244321}">
                <p14:modId xmlns:p14="http://schemas.microsoft.com/office/powerpoint/2010/main" val="1517341360"/>
              </p:ext>
            </p:extLst>
          </p:nvPr>
        </p:nvGraphicFramePr>
        <p:xfrm>
          <a:off x="4706416" y="1397285"/>
          <a:ext cx="6367913" cy="62060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8098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772D4-47C9-18EB-6E47-DF6A06C8DD36}"/>
              </a:ext>
            </a:extLst>
          </p:cNvPr>
          <p:cNvSpPr>
            <a:spLocks noGrp="1"/>
          </p:cNvSpPr>
          <p:nvPr>
            <p:ph type="title"/>
          </p:nvPr>
        </p:nvSpPr>
        <p:spPr>
          <a:xfrm>
            <a:off x="773319" y="-1392957"/>
            <a:ext cx="7961106" cy="5340097"/>
          </a:xfrm>
        </p:spPr>
        <p:txBody>
          <a:bodyPr anchor="ctr">
            <a:normAutofit/>
          </a:bodyPr>
          <a:lstStyle/>
          <a:p>
            <a:r>
              <a:rPr lang="en-US" sz="4800" dirty="0">
                <a:solidFill>
                  <a:schemeClr val="bg1"/>
                </a:solidFill>
              </a:rPr>
              <a:t>Let’s talk about PSAIIM</a:t>
            </a:r>
            <a:endParaRPr lang="en-PK" sz="4800" dirty="0">
              <a:solidFill>
                <a:schemeClr val="bg1"/>
              </a:solidFill>
            </a:endParaRPr>
          </a:p>
        </p:txBody>
      </p:sp>
      <p:pic>
        <p:nvPicPr>
          <p:cNvPr id="6" name="Picture 5">
            <a:extLst>
              <a:ext uri="{FF2B5EF4-FFF2-40B4-BE49-F238E27FC236}">
                <a16:creationId xmlns:a16="http://schemas.microsoft.com/office/drawing/2014/main" id="{BEECC1B8-A527-D4F0-DDBC-ED89C078F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990" y="2984066"/>
            <a:ext cx="10162854" cy="3156870"/>
          </a:xfrm>
          <a:prstGeom prst="rect">
            <a:avLst/>
          </a:prstGeom>
        </p:spPr>
      </p:pic>
    </p:spTree>
    <p:extLst>
      <p:ext uri="{BB962C8B-B14F-4D97-AF65-F5344CB8AC3E}">
        <p14:creationId xmlns:p14="http://schemas.microsoft.com/office/powerpoint/2010/main" val="3829636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7FB0E-62BC-A1A9-3BC4-FD0C37167643}"/>
              </a:ext>
            </a:extLst>
          </p:cNvPr>
          <p:cNvSpPr>
            <a:spLocks noGrp="1"/>
          </p:cNvSpPr>
          <p:nvPr>
            <p:ph type="title"/>
          </p:nvPr>
        </p:nvSpPr>
        <p:spPr>
          <a:xfrm>
            <a:off x="1143000" y="990599"/>
            <a:ext cx="9906000" cy="685800"/>
          </a:xfrm>
        </p:spPr>
        <p:txBody>
          <a:bodyPr anchor="t">
            <a:normAutofit fontScale="90000"/>
          </a:bodyPr>
          <a:lstStyle/>
          <a:p>
            <a:r>
              <a:rPr lang="en-US" sz="4000"/>
              <a:t>Key characteristics of PSAIIM</a:t>
            </a:r>
            <a:endParaRPr lang="en-PK" sz="4000"/>
          </a:p>
        </p:txBody>
      </p:sp>
      <p:graphicFrame>
        <p:nvGraphicFramePr>
          <p:cNvPr id="69" name="Content Placeholder 2">
            <a:extLst>
              <a:ext uri="{FF2B5EF4-FFF2-40B4-BE49-F238E27FC236}">
                <a16:creationId xmlns:a16="http://schemas.microsoft.com/office/drawing/2014/main" id="{CBB5EEFB-4BDE-9CA2-6D97-D17A48703AD4}"/>
              </a:ext>
            </a:extLst>
          </p:cNvPr>
          <p:cNvGraphicFramePr>
            <a:graphicFrameLocks noGrp="1"/>
          </p:cNvGraphicFramePr>
          <p:nvPr>
            <p:ph idx="1"/>
            <p:extLst>
              <p:ext uri="{D42A27DB-BD31-4B8C-83A1-F6EECF244321}">
                <p14:modId xmlns:p14="http://schemas.microsoft.com/office/powerpoint/2010/main" val="3847267196"/>
              </p:ext>
            </p:extLst>
          </p:nvPr>
        </p:nvGraphicFramePr>
        <p:xfrm>
          <a:off x="685800" y="2239766"/>
          <a:ext cx="10820400" cy="37808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5144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A030F6-2177-BC03-D8CF-78BDC06674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5C83C7-8144-6BED-8460-8C5C8BEF4D5B}"/>
              </a:ext>
            </a:extLst>
          </p:cNvPr>
          <p:cNvSpPr>
            <a:spLocks noGrp="1"/>
          </p:cNvSpPr>
          <p:nvPr>
            <p:ph type="title"/>
          </p:nvPr>
        </p:nvSpPr>
        <p:spPr>
          <a:xfrm>
            <a:off x="1143000" y="990599"/>
            <a:ext cx="9906000" cy="685800"/>
          </a:xfrm>
        </p:spPr>
        <p:txBody>
          <a:bodyPr anchor="t">
            <a:normAutofit fontScale="90000"/>
          </a:bodyPr>
          <a:lstStyle/>
          <a:p>
            <a:r>
              <a:rPr lang="en-US" sz="4000"/>
              <a:t>Key characteristics of PSAIIM</a:t>
            </a:r>
            <a:endParaRPr lang="en-PK" sz="4000"/>
          </a:p>
        </p:txBody>
      </p:sp>
      <p:graphicFrame>
        <p:nvGraphicFramePr>
          <p:cNvPr id="69" name="Content Placeholder 2">
            <a:extLst>
              <a:ext uri="{FF2B5EF4-FFF2-40B4-BE49-F238E27FC236}">
                <a16:creationId xmlns:a16="http://schemas.microsoft.com/office/drawing/2014/main" id="{EA63692C-CBF3-615A-8736-CBD755304047}"/>
              </a:ext>
            </a:extLst>
          </p:cNvPr>
          <p:cNvGraphicFramePr>
            <a:graphicFrameLocks noGrp="1"/>
          </p:cNvGraphicFramePr>
          <p:nvPr>
            <p:ph idx="1"/>
            <p:extLst>
              <p:ext uri="{D42A27DB-BD31-4B8C-83A1-F6EECF244321}">
                <p14:modId xmlns:p14="http://schemas.microsoft.com/office/powerpoint/2010/main" val="2800079629"/>
              </p:ext>
            </p:extLst>
          </p:nvPr>
        </p:nvGraphicFramePr>
        <p:xfrm>
          <a:off x="685800" y="2219218"/>
          <a:ext cx="10820400" cy="4438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7678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364</TotalTime>
  <Words>1109</Words>
  <Application>Microsoft Office PowerPoint</Application>
  <PresentationFormat>Widescreen</PresentationFormat>
  <Paragraphs>143</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Century Gothic</vt:lpstr>
      <vt:lpstr>Roboto Mono</vt:lpstr>
      <vt:lpstr>Wingdings</vt:lpstr>
      <vt:lpstr>Wingdings 3</vt:lpstr>
      <vt:lpstr>Ion Boardroom</vt:lpstr>
      <vt:lpstr>PDC Final Project</vt:lpstr>
      <vt:lpstr>Group Information</vt:lpstr>
      <vt:lpstr>Report # 02</vt:lpstr>
      <vt:lpstr>Influence Maximization </vt:lpstr>
      <vt:lpstr>Problem at hand?</vt:lpstr>
      <vt:lpstr>Solution </vt:lpstr>
      <vt:lpstr>Let’s talk about PSAIIM</vt:lpstr>
      <vt:lpstr>Key characteristics of PSAIIM</vt:lpstr>
      <vt:lpstr>Key characteristics of PSAIIM</vt:lpstr>
      <vt:lpstr>Algorithms &amp; Datasets</vt:lpstr>
      <vt:lpstr>Influence Spread for each Algorithm</vt:lpstr>
      <vt:lpstr>Influence Spread for each Algorithm</vt:lpstr>
      <vt:lpstr>Time Taken </vt:lpstr>
      <vt:lpstr>Memory Usage</vt:lpstr>
      <vt:lpstr>Speedup w.r.t Number of Cores</vt:lpstr>
      <vt:lpstr>PSAIIM: A Parallel Framework for Influence Maximization</vt:lpstr>
      <vt:lpstr>OUR SOLUTION  for “A parallel social behavior-based algorithm for the identification of influential users in a social network”  </vt:lpstr>
      <vt:lpstr>Step 1: Input and Graph Preparation</vt:lpstr>
      <vt:lpstr>Step 2 – Graph Partitioning with METIS</vt:lpstr>
      <vt:lpstr>4 small graphs (one per interaction), each color-coded by partition</vt:lpstr>
      <vt:lpstr>Step 3 – Distributing Work with MPI</vt:lpstr>
      <vt:lpstr>Step 4 - Influence Scoring with OpenMP</vt:lpstr>
      <vt:lpstr>Step 5 – Influence Tree &amp; Seed Node Selection</vt:lpstr>
      <vt:lpstr>Step 6 – Final Aggregation (MPI Rank 0)</vt:lpstr>
      <vt:lpstr>Step 7 – Testing &amp; Visualization</vt:lpstr>
      <vt:lpstr>Step 8 - Our Hybrid Parallel Strategy (4 Graphs)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PDC Final Project</dc:title>
  <dc:creator>Daniyal Aziz</dc:creator>
  <cp:lastModifiedBy>Khawar Kalim</cp:lastModifiedBy>
  <cp:revision>14</cp:revision>
  <dcterms:created xsi:type="dcterms:W3CDTF">2025-04-16T20:46:46Z</dcterms:created>
  <dcterms:modified xsi:type="dcterms:W3CDTF">2025-04-19T17:02:38Z</dcterms:modified>
</cp:coreProperties>
</file>