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68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1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26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D7B6-8ADB-42BC-AB86-C66A6DD1F5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C432-5F6A-443A-897A-1CC47684B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3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964D8-2BFA-4AD7-8CF9-A29F0F02F0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344" y="476884"/>
            <a:ext cx="4405312" cy="1675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AC6E19-EF5A-4CB6-80EB-F67364843056}"/>
              </a:ext>
            </a:extLst>
          </p:cNvPr>
          <p:cNvSpPr/>
          <p:nvPr/>
        </p:nvSpPr>
        <p:spPr>
          <a:xfrm>
            <a:off x="100208" y="100208"/>
            <a:ext cx="6651321" cy="968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8E4F46-D341-4A55-83B4-DF84A1636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2571"/>
              </p:ext>
            </p:extLst>
          </p:nvPr>
        </p:nvGraphicFramePr>
        <p:xfrm>
          <a:off x="797960" y="3394553"/>
          <a:ext cx="5262079" cy="2915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1391">
                  <a:extLst>
                    <a:ext uri="{9D8B030D-6E8A-4147-A177-3AD203B41FA5}">
                      <a16:colId xmlns:a16="http://schemas.microsoft.com/office/drawing/2014/main" val="1127494961"/>
                    </a:ext>
                  </a:extLst>
                </a:gridCol>
                <a:gridCol w="3460688">
                  <a:extLst>
                    <a:ext uri="{9D8B030D-6E8A-4147-A177-3AD203B41FA5}">
                      <a16:colId xmlns:a16="http://schemas.microsoft.com/office/drawing/2014/main" val="657020829"/>
                    </a:ext>
                  </a:extLst>
                </a:gridCol>
              </a:tblGrid>
              <a:tr h="502976">
                <a:tc gridSpan="2">
                  <a:txBody>
                    <a:bodyPr/>
                    <a:lstStyle/>
                    <a:p>
                      <a:pPr algn="ctr"/>
                      <a:endParaRPr lang="en-US" sz="1300" dirty="0">
                        <a:effectLst/>
                      </a:endParaRPr>
                    </a:p>
                    <a:p>
                      <a:pPr algn="ctr"/>
                      <a:r>
                        <a:rPr lang="en-US" sz="1600" b="1" dirty="0">
                          <a:effectLst/>
                        </a:rPr>
                        <a:t>Submitted By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27725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effectLst/>
                        </a:rPr>
                        <a:t>    Student 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Bilal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347973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effectLst/>
                        </a:rPr>
                        <a:t>    Student 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2023513602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546314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    Section/Group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IT 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277296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    Programme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BTECH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951285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Subject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CSP 116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190921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    Session/Semester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2023-24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98175"/>
                  </a:ext>
                </a:extLst>
              </a:tr>
              <a:tr h="3015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Submitted To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41196"/>
                  </a:ext>
                </a:extLst>
              </a:tr>
              <a:tr h="30156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Faculty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 Syed Arshad Ali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77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4A636B-75E5-4C4C-BB20-CBBF1CB91D1A}"/>
              </a:ext>
            </a:extLst>
          </p:cNvPr>
          <p:cNvSpPr txBox="1"/>
          <p:nvPr/>
        </p:nvSpPr>
        <p:spPr>
          <a:xfrm>
            <a:off x="627379" y="7928975"/>
            <a:ext cx="559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7084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Uthkarsh Gupta</dc:creator>
  <cp:lastModifiedBy>Bilal Pasha</cp:lastModifiedBy>
  <cp:revision>6</cp:revision>
  <dcterms:created xsi:type="dcterms:W3CDTF">2024-03-05T17:21:36Z</dcterms:created>
  <dcterms:modified xsi:type="dcterms:W3CDTF">2024-04-23T16:09:40Z</dcterms:modified>
</cp:coreProperties>
</file>