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8" r:id="rId3"/>
    <p:sldId id="281" r:id="rId4"/>
    <p:sldId id="284" r:id="rId5"/>
    <p:sldId id="282" r:id="rId6"/>
    <p:sldId id="283" r:id="rId7"/>
    <p:sldId id="279" r:id="rId8"/>
  </p:sldIdLst>
  <p:sldSz cx="9144000" cy="6858000" type="screen4x3"/>
  <p:notesSz cx="6858000" cy="9144000"/>
  <p:embeddedFontLst>
    <p:embeddedFont>
      <p:font typeface="Raleway" panose="020B0604020202020204" charset="0"/>
      <p:regular r:id="rId11"/>
      <p:bold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D71F5D-A46F-4BA2-9DE0-7348BDD7EB88}">
  <a:tblStyle styleId="{C5D71F5D-A46F-4BA2-9DE0-7348BDD7EB8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 autoAdjust="0"/>
    <p:restoredTop sz="79536" autoAdjust="0"/>
  </p:normalViewPr>
  <p:slideViewPr>
    <p:cSldViewPr snapToGrid="0">
      <p:cViewPr>
        <p:scale>
          <a:sx n="112" d="100"/>
          <a:sy n="112" d="100"/>
        </p:scale>
        <p:origin x="294" y="-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B24F-E633-40E1-BB93-9B580BD43BF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5DC2F-792E-4E60-8D45-9F900E6C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7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333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33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66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19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64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51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606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7" y="901478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901478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901478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901478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thena.fhict.nl/users/i333151/PropWebsite/index.php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ec2-54-152-33-198.compute-1.amazonaws.com/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70582" y="1372552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Loop-IT group:</a:t>
            </a:r>
            <a:endParaRPr lang="en" dirty="0"/>
          </a:p>
        </p:txBody>
      </p:sp>
      <p:sp>
        <p:nvSpPr>
          <p:cNvPr id="3" name="Shape 289"/>
          <p:cNvSpPr txBox="1">
            <a:spLocks/>
          </p:cNvSpPr>
          <p:nvPr/>
        </p:nvSpPr>
        <p:spPr>
          <a:xfrm>
            <a:off x="924655" y="2358072"/>
            <a:ext cx="7555946" cy="2965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Ngoc </a:t>
            </a:r>
            <a:r>
              <a:rPr lang="en-US" sz="2800" dirty="0" err="1"/>
              <a:t>Kieu</a:t>
            </a:r>
            <a:r>
              <a:rPr lang="en-US" sz="2800" dirty="0"/>
              <a:t> Thanh Huynh – </a:t>
            </a:r>
            <a:r>
              <a:rPr lang="en-US" sz="2800" dirty="0" smtClean="0"/>
              <a:t>2688093</a:t>
            </a:r>
            <a:endParaRPr 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fr-FR" sz="2800" dirty="0" smtClean="0"/>
              <a:t>Bilal Butt – 2688700</a:t>
            </a:r>
            <a:endParaRPr lang="en-US" sz="2800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fr-FR" sz="2800" dirty="0" smtClean="0"/>
              <a:t>Michel </a:t>
            </a:r>
            <a:r>
              <a:rPr lang="fr-FR" sz="2800" dirty="0" err="1"/>
              <a:t>Clerger</a:t>
            </a:r>
            <a:r>
              <a:rPr lang="fr-FR" sz="2800" dirty="0"/>
              <a:t> – </a:t>
            </a:r>
            <a:r>
              <a:rPr lang="fr-FR" sz="2800" dirty="0" smtClean="0"/>
              <a:t>2694646</a:t>
            </a:r>
            <a:endParaRPr 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fr-FR" sz="2800" dirty="0" smtClean="0"/>
              <a:t>Roman </a:t>
            </a:r>
            <a:r>
              <a:rPr lang="fr-FR" sz="2800" dirty="0" err="1"/>
              <a:t>Siabro</a:t>
            </a:r>
            <a:r>
              <a:rPr lang="fr-FR" sz="2800" dirty="0"/>
              <a:t> – </a:t>
            </a:r>
            <a:r>
              <a:rPr lang="fr-FR" sz="2800" dirty="0" smtClean="0"/>
              <a:t>2224489</a:t>
            </a:r>
            <a:endParaRPr lang="en-US" sz="2800" dirty="0" smtClean="0"/>
          </a:p>
          <a:p>
            <a:pPr algn="ctr">
              <a:spcBef>
                <a:spcPts val="0"/>
              </a:spcBef>
              <a:buFont typeface="Lato"/>
              <a:buNone/>
            </a:pPr>
            <a:endParaRPr lang="en" dirty="0" smtClean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89969" y="4236634"/>
            <a:ext cx="7555946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ALL-IN-ONE </a:t>
            </a:r>
            <a:r>
              <a:rPr lang="en-US" dirty="0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en-US" dirty="0" err="1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LoopIT</a:t>
            </a:r>
            <a:r>
              <a:rPr lang="en-US" dirty="0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” SYSTEMS</a:t>
            </a:r>
            <a:endParaRPr lang="en" dirty="0" smtClean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67942" y="1076477"/>
            <a:ext cx="4167051" cy="2506045"/>
            <a:chOff x="287383" y="1861217"/>
            <a:chExt cx="4167051" cy="2506045"/>
          </a:xfrm>
        </p:grpSpPr>
        <p:sp>
          <p:nvSpPr>
            <p:cNvPr id="287" name="Shape 287"/>
            <p:cNvSpPr/>
            <p:nvPr/>
          </p:nvSpPr>
          <p:spPr>
            <a:xfrm>
              <a:off x="287383" y="1861217"/>
              <a:ext cx="4167051" cy="2506045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08" y="2087425"/>
              <a:ext cx="3615599" cy="166491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7" y="1064656"/>
            <a:ext cx="4182218" cy="2517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" y="1278564"/>
            <a:ext cx="3540033" cy="17131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68457" y="1783992"/>
            <a:ext cx="1139166" cy="1014962"/>
            <a:chOff x="977620" y="1912144"/>
            <a:chExt cx="692400" cy="692400"/>
          </a:xfrm>
        </p:grpSpPr>
        <p:sp>
          <p:nvSpPr>
            <p:cNvPr id="229" name="Shape 229"/>
            <p:cNvSpPr/>
            <p:nvPr/>
          </p:nvSpPr>
          <p:spPr>
            <a:xfrm>
              <a:off x="977620" y="1912144"/>
              <a:ext cx="692400" cy="6924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48" name="Shape 248"/>
            <p:cNvGrpSpPr/>
            <p:nvPr/>
          </p:nvGrpSpPr>
          <p:grpSpPr>
            <a:xfrm>
              <a:off x="1138522" y="2045066"/>
              <a:ext cx="370598" cy="370619"/>
              <a:chOff x="570875" y="4322250"/>
              <a:chExt cx="443300" cy="443325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570875" y="4322250"/>
                <a:ext cx="443300" cy="443325"/>
              </a:xfrm>
              <a:custGeom>
                <a:avLst/>
                <a:gdLst/>
                <a:ahLst/>
                <a:cxnLst/>
                <a:rect l="0" t="0" r="0" b="0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597725" y="4665400"/>
                <a:ext cx="73300" cy="73300"/>
              </a:xfrm>
              <a:custGeom>
                <a:avLst/>
                <a:gdLst/>
                <a:ahLst/>
                <a:cxnLst/>
                <a:rect l="0" t="0" r="0" b="0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654525" y="4708150"/>
                <a:ext cx="47025" cy="47025"/>
              </a:xfrm>
              <a:custGeom>
                <a:avLst/>
                <a:gdLst/>
                <a:ahLst/>
                <a:cxnLst/>
                <a:rect l="0" t="0" r="0" b="0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581250" y="4634875"/>
                <a:ext cx="47050" cy="47050"/>
              </a:xfrm>
              <a:custGeom>
                <a:avLst/>
                <a:gdLst/>
                <a:ahLst/>
                <a:cxnLst/>
                <a:rect l="0" t="0" r="0" b="0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5" y="3805717"/>
            <a:ext cx="1190825" cy="1036687"/>
          </a:xfrm>
          <a:prstGeom prst="rect">
            <a:avLst/>
          </a:prstGeom>
        </p:spPr>
      </p:pic>
      <p:sp>
        <p:nvSpPr>
          <p:cNvPr id="37" name="Shape 223"/>
          <p:cNvSpPr txBox="1">
            <a:spLocks/>
          </p:cNvSpPr>
          <p:nvPr/>
        </p:nvSpPr>
        <p:spPr>
          <a:xfrm>
            <a:off x="2251453" y="4067272"/>
            <a:ext cx="2849756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Online registration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49" name="Shape 223"/>
          <p:cNvSpPr txBox="1">
            <a:spLocks/>
          </p:cNvSpPr>
          <p:nvPr/>
        </p:nvSpPr>
        <p:spPr>
          <a:xfrm>
            <a:off x="2176970" y="1948438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Information 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724333" y="2183970"/>
            <a:ext cx="2831838" cy="2286001"/>
            <a:chOff x="2027544" y="3110716"/>
            <a:chExt cx="5292521" cy="342071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544" y="3110716"/>
              <a:ext cx="5292521" cy="342071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713" y="3293009"/>
              <a:ext cx="4838182" cy="258527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0" y="0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Before the event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47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Event’s webstie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0" name="Shape 223"/>
          <p:cNvSpPr txBox="1">
            <a:spLocks/>
          </p:cNvSpPr>
          <p:nvPr/>
        </p:nvSpPr>
        <p:spPr>
          <a:xfrm>
            <a:off x="199927" y="1221816"/>
            <a:ext cx="7479016" cy="103152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Athena server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http://athena.fhict.nl/users/i333151/PropWebsite/index.php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431227" y="2530929"/>
            <a:ext cx="552944" cy="653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hape 223"/>
          <p:cNvSpPr txBox="1">
            <a:spLocks/>
          </p:cNvSpPr>
          <p:nvPr/>
        </p:nvSpPr>
        <p:spPr>
          <a:xfrm>
            <a:off x="832492" y="5665340"/>
            <a:ext cx="7479016" cy="6463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http://ec2-54-152-33-198.compute-1.amazonaws.com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/</a:t>
            </a:r>
            <a:endParaRPr lang="en-US" sz="32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2" y="3551944"/>
            <a:ext cx="2694462" cy="1077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72" y="1334807"/>
            <a:ext cx="805543" cy="805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26" y="3568317"/>
            <a:ext cx="2706595" cy="506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21" y="3612150"/>
            <a:ext cx="2380952" cy="4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26" y="4158632"/>
            <a:ext cx="4628571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78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3"/>
          <p:cNvSpPr txBox="1">
            <a:spLocks/>
          </p:cNvSpPr>
          <p:nvPr/>
        </p:nvSpPr>
        <p:spPr>
          <a:xfrm>
            <a:off x="1779285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visitor’s check-in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19" name="Shape 223"/>
          <p:cNvSpPr txBox="1">
            <a:spLocks/>
          </p:cNvSpPr>
          <p:nvPr/>
        </p:nvSpPr>
        <p:spPr>
          <a:xfrm>
            <a:off x="2176970" y="3124634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20" name="Shape 223"/>
          <p:cNvSpPr txBox="1">
            <a:spLocks/>
          </p:cNvSpPr>
          <p:nvPr/>
        </p:nvSpPr>
        <p:spPr>
          <a:xfrm>
            <a:off x="6530226" y="1763306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Shops</a:t>
            </a:r>
          </a:p>
        </p:txBody>
      </p:sp>
      <p:sp>
        <p:nvSpPr>
          <p:cNvPr id="21" name="Shape 223"/>
          <p:cNvSpPr txBox="1">
            <a:spLocks/>
          </p:cNvSpPr>
          <p:nvPr/>
        </p:nvSpPr>
        <p:spPr>
          <a:xfrm>
            <a:off x="1779285" y="3036156"/>
            <a:ext cx="2858030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check-in at camping area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22" name="Shape 223"/>
          <p:cNvSpPr txBox="1">
            <a:spLocks/>
          </p:cNvSpPr>
          <p:nvPr/>
        </p:nvSpPr>
        <p:spPr>
          <a:xfrm>
            <a:off x="1779285" y="4450829"/>
            <a:ext cx="2273783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Update payment from PayPal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5" y="1597924"/>
            <a:ext cx="923810" cy="8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6" y="1687529"/>
            <a:ext cx="844851" cy="841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1" y="3051286"/>
            <a:ext cx="923810" cy="819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6" y="3051286"/>
            <a:ext cx="939028" cy="81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5" y="4386279"/>
            <a:ext cx="923810" cy="81904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978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During event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2" name="Shape 223"/>
          <p:cNvSpPr txBox="1">
            <a:spLocks/>
          </p:cNvSpPr>
          <p:nvPr/>
        </p:nvSpPr>
        <p:spPr>
          <a:xfrm>
            <a:off x="6530226" y="3125952"/>
            <a:ext cx="2470082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Loaning materials</a:t>
            </a:r>
          </a:p>
        </p:txBody>
      </p:sp>
    </p:spTree>
    <p:extLst>
      <p:ext uri="{BB962C8B-B14F-4D97-AF65-F5344CB8AC3E}">
        <p14:creationId xmlns:p14="http://schemas.microsoft.com/office/powerpoint/2010/main" val="1961644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3"/>
          <p:cNvSpPr txBox="1">
            <a:spLocks/>
          </p:cNvSpPr>
          <p:nvPr/>
        </p:nvSpPr>
        <p:spPr>
          <a:xfrm>
            <a:off x="1962165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visitor’s check-out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5" y="1597924"/>
            <a:ext cx="923810" cy="81904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978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After event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5" name="Shape 223"/>
          <p:cNvSpPr txBox="1">
            <a:spLocks/>
          </p:cNvSpPr>
          <p:nvPr/>
        </p:nvSpPr>
        <p:spPr>
          <a:xfrm>
            <a:off x="6011651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Report for event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41" y="1597924"/>
            <a:ext cx="923810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6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7ECEFD"/>
                </a:solidFill>
              </a:rPr>
              <a:t>Thanks!</a:t>
            </a:r>
            <a:endParaRPr lang="en" sz="6000" dirty="0">
              <a:solidFill>
                <a:srgbClr val="7ECEFD"/>
              </a:solidFill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</a:t>
            </a:r>
            <a:r>
              <a:rPr lang="en" sz="2400" dirty="0" smtClean="0">
                <a:solidFill>
                  <a:srgbClr val="FFFFFF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user@mail.me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BlueKG</Template>
  <TotalTime>136</TotalTime>
  <Words>119</Words>
  <Application>Microsoft Office PowerPoint</Application>
  <PresentationFormat>On-screen Show (4:3)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Arial</vt:lpstr>
      <vt:lpstr>Lato</vt:lpstr>
      <vt:lpstr>Antonio template</vt:lpstr>
      <vt:lpstr>Loop-IT group:</vt:lpstr>
      <vt:lpstr>PowerPoint Presentation</vt:lpstr>
      <vt:lpstr>Before the event</vt:lpstr>
      <vt:lpstr>Event’s webstie</vt:lpstr>
      <vt:lpstr>During event</vt:lpstr>
      <vt:lpstr>After event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Thanh Hnk</cp:lastModifiedBy>
  <cp:revision>17</cp:revision>
  <dcterms:modified xsi:type="dcterms:W3CDTF">2016-01-27T13:57:28Z</dcterms:modified>
</cp:coreProperties>
</file>