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1" r:id="rId4"/>
    <p:sldId id="282" r:id="rId5"/>
    <p:sldId id="283" r:id="rId6"/>
    <p:sldId id="279" r:id="rId7"/>
  </p:sldIdLst>
  <p:sldSz cx="9144000" cy="6858000" type="screen4x3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D71F5D-A46F-4BA2-9DE0-7348BDD7EB88}">
  <a:tblStyle styleId="{C5D71F5D-A46F-4BA2-9DE0-7348BDD7EB8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79536" autoAdjust="0"/>
  </p:normalViewPr>
  <p:slideViewPr>
    <p:cSldViewPr snapToGrid="0">
      <p:cViewPr varScale="1">
        <p:scale>
          <a:sx n="73" d="100"/>
          <a:sy n="73" d="100"/>
        </p:scale>
        <p:origin x="1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24F-E633-40E1-BB93-9B580BD43BF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DC2F-792E-4E60-8D45-9F900E6C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333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51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60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7" y="901478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901478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901478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901478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70582" y="1372552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Loop-IT group: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89969" y="4236634"/>
            <a:ext cx="7555946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ALL-IN-ONE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“XYZ” SYSTEMS</a:t>
            </a: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67942" y="1076477"/>
            <a:ext cx="4167051" cy="2506045"/>
            <a:chOff x="287383" y="1861217"/>
            <a:chExt cx="4167051" cy="2506045"/>
          </a:xfrm>
        </p:grpSpPr>
        <p:sp>
          <p:nvSpPr>
            <p:cNvPr id="287" name="Shape 287"/>
            <p:cNvSpPr/>
            <p:nvPr/>
          </p:nvSpPr>
          <p:spPr>
            <a:xfrm>
              <a:off x="287383" y="1861217"/>
              <a:ext cx="4167051" cy="2506045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8" y="2087425"/>
              <a:ext cx="3615599" cy="166491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7" y="1064656"/>
            <a:ext cx="4182218" cy="251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1278564"/>
            <a:ext cx="3540033" cy="17131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68457" y="1783992"/>
            <a:ext cx="1139166" cy="1014962"/>
            <a:chOff x="977620" y="1912144"/>
            <a:chExt cx="692400" cy="692400"/>
          </a:xfrm>
        </p:grpSpPr>
        <p:sp>
          <p:nvSpPr>
            <p:cNvPr id="229" name="Shape 229"/>
            <p:cNvSpPr/>
            <p:nvPr/>
          </p:nvSpPr>
          <p:spPr>
            <a:xfrm>
              <a:off x="977620" y="1912144"/>
              <a:ext cx="692400" cy="6924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1138522" y="2045066"/>
              <a:ext cx="370598" cy="370619"/>
              <a:chOff x="570875" y="4322250"/>
              <a:chExt cx="443300" cy="443325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5" y="3805717"/>
            <a:ext cx="1190825" cy="1036687"/>
          </a:xfrm>
          <a:prstGeom prst="rect">
            <a:avLst/>
          </a:prstGeom>
        </p:spPr>
      </p:pic>
      <p:sp>
        <p:nvSpPr>
          <p:cNvPr id="37" name="Shape 223"/>
          <p:cNvSpPr txBox="1">
            <a:spLocks/>
          </p:cNvSpPr>
          <p:nvPr/>
        </p:nvSpPr>
        <p:spPr>
          <a:xfrm>
            <a:off x="2251453" y="4067272"/>
            <a:ext cx="2849756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Online registration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49" name="Shape 223"/>
          <p:cNvSpPr txBox="1">
            <a:spLocks/>
          </p:cNvSpPr>
          <p:nvPr/>
        </p:nvSpPr>
        <p:spPr>
          <a:xfrm>
            <a:off x="2176970" y="1948438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724333" y="2183970"/>
            <a:ext cx="2831838" cy="2286001"/>
            <a:chOff x="2027544" y="3110716"/>
            <a:chExt cx="5292521" cy="342071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544" y="3110716"/>
              <a:ext cx="5292521" cy="342071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713" y="3293009"/>
              <a:ext cx="4838182" cy="258527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0" y="0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Before the event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47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77928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check-in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19" name="Shape 223"/>
          <p:cNvSpPr txBox="1">
            <a:spLocks/>
          </p:cNvSpPr>
          <p:nvPr/>
        </p:nvSpPr>
        <p:spPr>
          <a:xfrm>
            <a:off x="2176970" y="3124634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0" name="Shape 223"/>
          <p:cNvSpPr txBox="1">
            <a:spLocks/>
          </p:cNvSpPr>
          <p:nvPr/>
        </p:nvSpPr>
        <p:spPr>
          <a:xfrm>
            <a:off x="6530226" y="1763306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Shops</a:t>
            </a:r>
          </a:p>
        </p:txBody>
      </p:sp>
      <p:sp>
        <p:nvSpPr>
          <p:cNvPr id="21" name="Shape 223"/>
          <p:cNvSpPr txBox="1">
            <a:spLocks/>
          </p:cNvSpPr>
          <p:nvPr/>
        </p:nvSpPr>
        <p:spPr>
          <a:xfrm>
            <a:off x="1779285" y="3036156"/>
            <a:ext cx="2858030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check-in at camping area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2" name="Shape 223"/>
          <p:cNvSpPr txBox="1">
            <a:spLocks/>
          </p:cNvSpPr>
          <p:nvPr/>
        </p:nvSpPr>
        <p:spPr>
          <a:xfrm>
            <a:off x="1779285" y="4450829"/>
            <a:ext cx="2273783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Update payment from PayPal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1597924"/>
            <a:ext cx="923810" cy="8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1687529"/>
            <a:ext cx="844851" cy="84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1" y="3051286"/>
            <a:ext cx="923810" cy="8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3051286"/>
            <a:ext cx="939028" cy="8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4386279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During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2" name="Shape 223"/>
          <p:cNvSpPr txBox="1">
            <a:spLocks/>
          </p:cNvSpPr>
          <p:nvPr/>
        </p:nvSpPr>
        <p:spPr>
          <a:xfrm>
            <a:off x="6530226" y="3125952"/>
            <a:ext cx="2470082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Loaning materials</a:t>
            </a:r>
          </a:p>
        </p:txBody>
      </p:sp>
    </p:spTree>
    <p:extLst>
      <p:ext uri="{BB962C8B-B14F-4D97-AF65-F5344CB8AC3E}">
        <p14:creationId xmlns:p14="http://schemas.microsoft.com/office/powerpoint/2010/main" val="196164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96216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check-out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5" y="1597924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After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5" name="Shape 223"/>
          <p:cNvSpPr txBox="1">
            <a:spLocks/>
          </p:cNvSpPr>
          <p:nvPr/>
        </p:nvSpPr>
        <p:spPr>
          <a:xfrm>
            <a:off x="6011651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Report for event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1" y="1597924"/>
            <a:ext cx="92381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Thanks!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</a:t>
            </a:r>
            <a:r>
              <a:rPr lang="en" sz="2400" dirty="0" smtClean="0">
                <a:solidFill>
                  <a:srgbClr val="FFFFFF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user@mail.me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BlueKG</Template>
  <TotalTime>107</TotalTime>
  <Words>80</Words>
  <Application>Microsoft Office PowerPoint</Application>
  <PresentationFormat>On-screen Show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Antonio template</vt:lpstr>
      <vt:lpstr>Loop-IT group:</vt:lpstr>
      <vt:lpstr>PowerPoint Presentation</vt:lpstr>
      <vt:lpstr>Before the event</vt:lpstr>
      <vt:lpstr>During event</vt:lpstr>
      <vt:lpstr>After event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Thanh Hnk</cp:lastModifiedBy>
  <cp:revision>12</cp:revision>
  <dcterms:modified xsi:type="dcterms:W3CDTF">2016-01-18T19:54:35Z</dcterms:modified>
</cp:coreProperties>
</file>