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1727DA-A6F1-48A5-8221-EE80643B1874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9E4DE8-4E34-40B1-88D1-B527CF13DC89}">
      <dgm:prSet/>
      <dgm:spPr/>
      <dgm:t>
        <a:bodyPr/>
        <a:lstStyle/>
        <a:p>
          <a:r>
            <a:rPr lang="en-US" b="1" i="0" baseline="0"/>
            <a:t>Handling Missing Values:</a:t>
          </a:r>
          <a:endParaRPr lang="en-US"/>
        </a:p>
      </dgm:t>
    </dgm:pt>
    <dgm:pt modelId="{243D27FB-6D33-4939-8929-54FA083079B4}" type="parTrans" cxnId="{57EF7A4D-4EBB-424A-92B8-2D6D7B020C97}">
      <dgm:prSet/>
      <dgm:spPr/>
      <dgm:t>
        <a:bodyPr/>
        <a:lstStyle/>
        <a:p>
          <a:endParaRPr lang="en-US"/>
        </a:p>
      </dgm:t>
    </dgm:pt>
    <dgm:pt modelId="{1D830863-2A25-4C1A-95A1-387416F846A6}" type="sibTrans" cxnId="{57EF7A4D-4EBB-424A-92B8-2D6D7B020C9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3BACF29-AC84-4298-9BCC-5EA5AE0D24E1}">
      <dgm:prSet/>
      <dgm:spPr/>
      <dgm:t>
        <a:bodyPr/>
        <a:lstStyle/>
        <a:p>
          <a:r>
            <a:rPr lang="en-US" b="0" i="0" baseline="0"/>
            <a:t>For </a:t>
          </a:r>
          <a:r>
            <a:rPr lang="en-US" b="1" i="0" baseline="0"/>
            <a:t>Numerical Features</a:t>
          </a:r>
          <a:r>
            <a:rPr lang="en-US" b="0" i="0" baseline="0"/>
            <a:t>, impute missing values using </a:t>
          </a:r>
          <a:r>
            <a:rPr lang="en-US" b="1" i="0" baseline="0"/>
            <a:t>median</a:t>
          </a:r>
          <a:r>
            <a:rPr lang="en-US" b="0" i="0" baseline="0"/>
            <a:t> (to avoid     bias from outliers).</a:t>
          </a:r>
          <a:endParaRPr lang="en-US"/>
        </a:p>
      </dgm:t>
    </dgm:pt>
    <dgm:pt modelId="{DF92C22A-31D1-483E-A354-C87948C50753}" type="parTrans" cxnId="{1511334C-E309-4A49-820A-9F52DA2A256B}">
      <dgm:prSet/>
      <dgm:spPr/>
      <dgm:t>
        <a:bodyPr/>
        <a:lstStyle/>
        <a:p>
          <a:endParaRPr lang="en-US"/>
        </a:p>
      </dgm:t>
    </dgm:pt>
    <dgm:pt modelId="{0AA4A298-3012-42A6-A8A0-C56088911BA4}" type="sibTrans" cxnId="{1511334C-E309-4A49-820A-9F52DA2A256B}">
      <dgm:prSet/>
      <dgm:spPr/>
      <dgm:t>
        <a:bodyPr/>
        <a:lstStyle/>
        <a:p>
          <a:endParaRPr lang="en-US"/>
        </a:p>
      </dgm:t>
    </dgm:pt>
    <dgm:pt modelId="{F338A44C-EB77-4118-9F34-C09B4AD53285}">
      <dgm:prSet/>
      <dgm:spPr/>
      <dgm:t>
        <a:bodyPr/>
        <a:lstStyle/>
        <a:p>
          <a:r>
            <a:rPr lang="en-US" b="0" i="0" baseline="0"/>
            <a:t>For </a:t>
          </a:r>
          <a:r>
            <a:rPr lang="en-US" b="1" i="0" baseline="0"/>
            <a:t>Categorical Features</a:t>
          </a:r>
          <a:r>
            <a:rPr lang="en-US" b="0" i="0" baseline="0"/>
            <a:t>, impute missing values using </a:t>
          </a:r>
          <a:r>
            <a:rPr lang="en-US" b="1" i="0" baseline="0"/>
            <a:t>Label Encoding</a:t>
          </a:r>
          <a:r>
            <a:rPr lang="en-US" b="0" i="0" baseline="0"/>
            <a:t>.</a:t>
          </a:r>
          <a:endParaRPr lang="en-US"/>
        </a:p>
      </dgm:t>
    </dgm:pt>
    <dgm:pt modelId="{E8E82C34-F4F1-4E65-808E-84F93510787B}" type="parTrans" cxnId="{05AD1420-3167-49EF-87B2-64CAC16C80FD}">
      <dgm:prSet/>
      <dgm:spPr/>
      <dgm:t>
        <a:bodyPr/>
        <a:lstStyle/>
        <a:p>
          <a:endParaRPr lang="en-US"/>
        </a:p>
      </dgm:t>
    </dgm:pt>
    <dgm:pt modelId="{CEA8B23B-CCC2-4BE2-BC3B-1979BE51808F}" type="sibTrans" cxnId="{05AD1420-3167-49EF-87B2-64CAC16C80FD}">
      <dgm:prSet/>
      <dgm:spPr/>
      <dgm:t>
        <a:bodyPr/>
        <a:lstStyle/>
        <a:p>
          <a:endParaRPr lang="en-US"/>
        </a:p>
      </dgm:t>
    </dgm:pt>
    <dgm:pt modelId="{8A862189-997C-4BC0-9F89-3CB173079DD3}">
      <dgm:prSet/>
      <dgm:spPr/>
      <dgm:t>
        <a:bodyPr/>
        <a:lstStyle/>
        <a:p>
          <a:r>
            <a:rPr lang="en-US" b="1" i="0" baseline="0"/>
            <a:t>Feature Scaling:</a:t>
          </a:r>
          <a:endParaRPr lang="en-US"/>
        </a:p>
      </dgm:t>
    </dgm:pt>
    <dgm:pt modelId="{D77FCBEC-D49E-471E-B00F-B136F41F4C99}" type="parTrans" cxnId="{03475CF4-6202-4A39-A19F-2AA623CE6C29}">
      <dgm:prSet/>
      <dgm:spPr/>
      <dgm:t>
        <a:bodyPr/>
        <a:lstStyle/>
        <a:p>
          <a:endParaRPr lang="en-US"/>
        </a:p>
      </dgm:t>
    </dgm:pt>
    <dgm:pt modelId="{F31CC845-6639-4A0F-AB21-592E4C15AD01}" type="sibTrans" cxnId="{03475CF4-6202-4A39-A19F-2AA623CE6C2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2B2F59A-C3D4-4B06-B163-116D5D78A985}">
      <dgm:prSet/>
      <dgm:spPr/>
      <dgm:t>
        <a:bodyPr/>
        <a:lstStyle/>
        <a:p>
          <a:r>
            <a:rPr lang="en-US" b="0" i="0" baseline="0"/>
            <a:t>Apply </a:t>
          </a:r>
          <a:r>
            <a:rPr lang="en-US" b="1" i="0" baseline="0"/>
            <a:t>Standard Scaling</a:t>
          </a:r>
          <a:r>
            <a:rPr lang="en-US" b="0" i="0" baseline="0"/>
            <a:t> to numerical features to bring them to the same scale.</a:t>
          </a:r>
          <a:endParaRPr lang="en-US"/>
        </a:p>
      </dgm:t>
    </dgm:pt>
    <dgm:pt modelId="{0E00E21B-B2D0-4E18-8F1F-D34AC111336F}" type="parTrans" cxnId="{4B0BD42F-F400-47BA-A920-ABAE1B9A40DD}">
      <dgm:prSet/>
      <dgm:spPr/>
      <dgm:t>
        <a:bodyPr/>
        <a:lstStyle/>
        <a:p>
          <a:endParaRPr lang="en-US"/>
        </a:p>
      </dgm:t>
    </dgm:pt>
    <dgm:pt modelId="{19FD8CA2-0E8A-4E35-99A5-9518B5401353}" type="sibTrans" cxnId="{4B0BD42F-F400-47BA-A920-ABAE1B9A40DD}">
      <dgm:prSet/>
      <dgm:spPr/>
      <dgm:t>
        <a:bodyPr/>
        <a:lstStyle/>
        <a:p>
          <a:endParaRPr lang="en-US"/>
        </a:p>
      </dgm:t>
    </dgm:pt>
    <dgm:pt modelId="{37C02965-1D86-45CE-8E5E-0A00E0FBBA0B}" type="pres">
      <dgm:prSet presAssocID="{351727DA-A6F1-48A5-8221-EE80643B1874}" presName="Name0" presStyleCnt="0">
        <dgm:presLayoutVars>
          <dgm:animLvl val="lvl"/>
          <dgm:resizeHandles val="exact"/>
        </dgm:presLayoutVars>
      </dgm:prSet>
      <dgm:spPr/>
    </dgm:pt>
    <dgm:pt modelId="{F1967B8B-6471-4D38-A5EC-41440FE6D96C}" type="pres">
      <dgm:prSet presAssocID="{879E4DE8-4E34-40B1-88D1-B527CF13DC89}" presName="compositeNode" presStyleCnt="0">
        <dgm:presLayoutVars>
          <dgm:bulletEnabled val="1"/>
        </dgm:presLayoutVars>
      </dgm:prSet>
      <dgm:spPr/>
    </dgm:pt>
    <dgm:pt modelId="{B5318E3B-61C6-4345-91E8-50F8ED50144D}" type="pres">
      <dgm:prSet presAssocID="{879E4DE8-4E34-40B1-88D1-B527CF13DC89}" presName="bgRect" presStyleLbl="bgAccFollowNode1" presStyleIdx="0" presStyleCnt="2"/>
      <dgm:spPr/>
    </dgm:pt>
    <dgm:pt modelId="{C51BA9E4-C0B4-44FA-88B6-99629EA97BFE}" type="pres">
      <dgm:prSet presAssocID="{1D830863-2A25-4C1A-95A1-387416F846A6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49DCD2A8-6EC3-47E2-B90D-9A952DA82402}" type="pres">
      <dgm:prSet presAssocID="{879E4DE8-4E34-40B1-88D1-B527CF13DC89}" presName="bottomLine" presStyleLbl="alignNode1" presStyleIdx="1" presStyleCnt="4">
        <dgm:presLayoutVars/>
      </dgm:prSet>
      <dgm:spPr/>
    </dgm:pt>
    <dgm:pt modelId="{D2966E16-37E0-48AF-B1F7-26886693991F}" type="pres">
      <dgm:prSet presAssocID="{879E4DE8-4E34-40B1-88D1-B527CF13DC89}" presName="nodeText" presStyleLbl="bgAccFollowNode1" presStyleIdx="0" presStyleCnt="2">
        <dgm:presLayoutVars>
          <dgm:bulletEnabled val="1"/>
        </dgm:presLayoutVars>
      </dgm:prSet>
      <dgm:spPr/>
    </dgm:pt>
    <dgm:pt modelId="{20C8AB28-3039-4033-ABC0-2E7CD85F5189}" type="pres">
      <dgm:prSet presAssocID="{1D830863-2A25-4C1A-95A1-387416F846A6}" presName="sibTrans" presStyleCnt="0"/>
      <dgm:spPr/>
    </dgm:pt>
    <dgm:pt modelId="{F9CC327E-8A51-4FAC-96B0-655ED1C7FC7A}" type="pres">
      <dgm:prSet presAssocID="{8A862189-997C-4BC0-9F89-3CB173079DD3}" presName="compositeNode" presStyleCnt="0">
        <dgm:presLayoutVars>
          <dgm:bulletEnabled val="1"/>
        </dgm:presLayoutVars>
      </dgm:prSet>
      <dgm:spPr/>
    </dgm:pt>
    <dgm:pt modelId="{744C264F-4914-42DD-BE61-E403F722D8B4}" type="pres">
      <dgm:prSet presAssocID="{8A862189-997C-4BC0-9F89-3CB173079DD3}" presName="bgRect" presStyleLbl="bgAccFollowNode1" presStyleIdx="1" presStyleCnt="2"/>
      <dgm:spPr/>
    </dgm:pt>
    <dgm:pt modelId="{047DACF1-C4B5-4DAD-A941-B19C7725704C}" type="pres">
      <dgm:prSet presAssocID="{F31CC845-6639-4A0F-AB21-592E4C15AD01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741AAF5D-9F30-4ABA-BCE9-37311011A2EE}" type="pres">
      <dgm:prSet presAssocID="{8A862189-997C-4BC0-9F89-3CB173079DD3}" presName="bottomLine" presStyleLbl="alignNode1" presStyleIdx="3" presStyleCnt="4">
        <dgm:presLayoutVars/>
      </dgm:prSet>
      <dgm:spPr/>
    </dgm:pt>
    <dgm:pt modelId="{5361432B-3418-4391-9264-BCFE3F9FF1AF}" type="pres">
      <dgm:prSet presAssocID="{8A862189-997C-4BC0-9F89-3CB173079DD3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701FD818-59FD-44AB-A23A-44AE5AD39976}" type="presOf" srcId="{879E4DE8-4E34-40B1-88D1-B527CF13DC89}" destId="{D2966E16-37E0-48AF-B1F7-26886693991F}" srcOrd="1" destOrd="0" presId="urn:microsoft.com/office/officeart/2016/7/layout/BasicLinearProcessNumbered"/>
    <dgm:cxn modelId="{2B0DB91A-1AEE-4A67-BB4D-53110A7AEBA8}" type="presOf" srcId="{1D830863-2A25-4C1A-95A1-387416F846A6}" destId="{C51BA9E4-C0B4-44FA-88B6-99629EA97BFE}" srcOrd="0" destOrd="0" presId="urn:microsoft.com/office/officeart/2016/7/layout/BasicLinearProcessNumbered"/>
    <dgm:cxn modelId="{05AD1420-3167-49EF-87B2-64CAC16C80FD}" srcId="{879E4DE8-4E34-40B1-88D1-B527CF13DC89}" destId="{F338A44C-EB77-4118-9F34-C09B4AD53285}" srcOrd="1" destOrd="0" parTransId="{E8E82C34-F4F1-4E65-808E-84F93510787B}" sibTransId="{CEA8B23B-CCC2-4BE2-BC3B-1979BE51808F}"/>
    <dgm:cxn modelId="{BED44122-C834-4705-A1C4-CC18BDB30219}" type="presOf" srcId="{879E4DE8-4E34-40B1-88D1-B527CF13DC89}" destId="{B5318E3B-61C6-4345-91E8-50F8ED50144D}" srcOrd="0" destOrd="0" presId="urn:microsoft.com/office/officeart/2016/7/layout/BasicLinearProcessNumbered"/>
    <dgm:cxn modelId="{6FCD7928-88D4-41F9-A5A2-6F537E4BC4DA}" type="presOf" srcId="{C3BACF29-AC84-4298-9BCC-5EA5AE0D24E1}" destId="{D2966E16-37E0-48AF-B1F7-26886693991F}" srcOrd="0" destOrd="1" presId="urn:microsoft.com/office/officeart/2016/7/layout/BasicLinearProcessNumbered"/>
    <dgm:cxn modelId="{4B0BD42F-F400-47BA-A920-ABAE1B9A40DD}" srcId="{8A862189-997C-4BC0-9F89-3CB173079DD3}" destId="{42B2F59A-C3D4-4B06-B163-116D5D78A985}" srcOrd="0" destOrd="0" parTransId="{0E00E21B-B2D0-4E18-8F1F-D34AC111336F}" sibTransId="{19FD8CA2-0E8A-4E35-99A5-9518B5401353}"/>
    <dgm:cxn modelId="{33A5044B-BA95-4556-B486-7C981E6403A0}" type="presOf" srcId="{F31CC845-6639-4A0F-AB21-592E4C15AD01}" destId="{047DACF1-C4B5-4DAD-A941-B19C7725704C}" srcOrd="0" destOrd="0" presId="urn:microsoft.com/office/officeart/2016/7/layout/BasicLinearProcessNumbered"/>
    <dgm:cxn modelId="{1511334C-E309-4A49-820A-9F52DA2A256B}" srcId="{879E4DE8-4E34-40B1-88D1-B527CF13DC89}" destId="{C3BACF29-AC84-4298-9BCC-5EA5AE0D24E1}" srcOrd="0" destOrd="0" parTransId="{DF92C22A-31D1-483E-A354-C87948C50753}" sibTransId="{0AA4A298-3012-42A6-A8A0-C56088911BA4}"/>
    <dgm:cxn modelId="{57EF7A4D-4EBB-424A-92B8-2D6D7B020C97}" srcId="{351727DA-A6F1-48A5-8221-EE80643B1874}" destId="{879E4DE8-4E34-40B1-88D1-B527CF13DC89}" srcOrd="0" destOrd="0" parTransId="{243D27FB-6D33-4939-8929-54FA083079B4}" sibTransId="{1D830863-2A25-4C1A-95A1-387416F846A6}"/>
    <dgm:cxn modelId="{86E9B07A-8E35-4869-ACEE-8E9D34A85152}" type="presOf" srcId="{351727DA-A6F1-48A5-8221-EE80643B1874}" destId="{37C02965-1D86-45CE-8E5E-0A00E0FBBA0B}" srcOrd="0" destOrd="0" presId="urn:microsoft.com/office/officeart/2016/7/layout/BasicLinearProcessNumbered"/>
    <dgm:cxn modelId="{0D51598B-3C2C-4409-B9BE-FE10EF006DFF}" type="presOf" srcId="{F338A44C-EB77-4118-9F34-C09B4AD53285}" destId="{D2966E16-37E0-48AF-B1F7-26886693991F}" srcOrd="0" destOrd="2" presId="urn:microsoft.com/office/officeart/2016/7/layout/BasicLinearProcessNumbered"/>
    <dgm:cxn modelId="{2284BBAE-8DDE-4C8E-8B78-2FD477FD724E}" type="presOf" srcId="{8A862189-997C-4BC0-9F89-3CB173079DD3}" destId="{744C264F-4914-42DD-BE61-E403F722D8B4}" srcOrd="0" destOrd="0" presId="urn:microsoft.com/office/officeart/2016/7/layout/BasicLinearProcessNumbered"/>
    <dgm:cxn modelId="{23D36ECE-991E-408B-853B-EE8A1155BC67}" type="presOf" srcId="{42B2F59A-C3D4-4B06-B163-116D5D78A985}" destId="{5361432B-3418-4391-9264-BCFE3F9FF1AF}" srcOrd="0" destOrd="1" presId="urn:microsoft.com/office/officeart/2016/7/layout/BasicLinearProcessNumbered"/>
    <dgm:cxn modelId="{25A5B4E3-ABE9-4672-B8D8-6A4CC6A88B16}" type="presOf" srcId="{8A862189-997C-4BC0-9F89-3CB173079DD3}" destId="{5361432B-3418-4391-9264-BCFE3F9FF1AF}" srcOrd="1" destOrd="0" presId="urn:microsoft.com/office/officeart/2016/7/layout/BasicLinearProcessNumbered"/>
    <dgm:cxn modelId="{03475CF4-6202-4A39-A19F-2AA623CE6C29}" srcId="{351727DA-A6F1-48A5-8221-EE80643B1874}" destId="{8A862189-997C-4BC0-9F89-3CB173079DD3}" srcOrd="1" destOrd="0" parTransId="{D77FCBEC-D49E-471E-B00F-B136F41F4C99}" sibTransId="{F31CC845-6639-4A0F-AB21-592E4C15AD01}"/>
    <dgm:cxn modelId="{91F05826-FE6E-4CEC-A7C3-1AD0637D2CA7}" type="presParOf" srcId="{37C02965-1D86-45CE-8E5E-0A00E0FBBA0B}" destId="{F1967B8B-6471-4D38-A5EC-41440FE6D96C}" srcOrd="0" destOrd="0" presId="urn:microsoft.com/office/officeart/2016/7/layout/BasicLinearProcessNumbered"/>
    <dgm:cxn modelId="{9B73B630-793C-4602-9E67-84866BF4E8D0}" type="presParOf" srcId="{F1967B8B-6471-4D38-A5EC-41440FE6D96C}" destId="{B5318E3B-61C6-4345-91E8-50F8ED50144D}" srcOrd="0" destOrd="0" presId="urn:microsoft.com/office/officeart/2016/7/layout/BasicLinearProcessNumbered"/>
    <dgm:cxn modelId="{A37DE8B6-E402-47A2-83F1-CC645ACA5B34}" type="presParOf" srcId="{F1967B8B-6471-4D38-A5EC-41440FE6D96C}" destId="{C51BA9E4-C0B4-44FA-88B6-99629EA97BFE}" srcOrd="1" destOrd="0" presId="urn:microsoft.com/office/officeart/2016/7/layout/BasicLinearProcessNumbered"/>
    <dgm:cxn modelId="{11BE4105-4F31-403D-85B6-1BFB87C95691}" type="presParOf" srcId="{F1967B8B-6471-4D38-A5EC-41440FE6D96C}" destId="{49DCD2A8-6EC3-47E2-B90D-9A952DA82402}" srcOrd="2" destOrd="0" presId="urn:microsoft.com/office/officeart/2016/7/layout/BasicLinearProcessNumbered"/>
    <dgm:cxn modelId="{C047B2A0-015B-4E3B-9113-8D459A29D15B}" type="presParOf" srcId="{F1967B8B-6471-4D38-A5EC-41440FE6D96C}" destId="{D2966E16-37E0-48AF-B1F7-26886693991F}" srcOrd="3" destOrd="0" presId="urn:microsoft.com/office/officeart/2016/7/layout/BasicLinearProcessNumbered"/>
    <dgm:cxn modelId="{A5E9AE39-F3DD-4D7D-BE95-1EF9F77D1617}" type="presParOf" srcId="{37C02965-1D86-45CE-8E5E-0A00E0FBBA0B}" destId="{20C8AB28-3039-4033-ABC0-2E7CD85F5189}" srcOrd="1" destOrd="0" presId="urn:microsoft.com/office/officeart/2016/7/layout/BasicLinearProcessNumbered"/>
    <dgm:cxn modelId="{11570F4A-6E4A-46A9-8097-BD0E12C39044}" type="presParOf" srcId="{37C02965-1D86-45CE-8E5E-0A00E0FBBA0B}" destId="{F9CC327E-8A51-4FAC-96B0-655ED1C7FC7A}" srcOrd="2" destOrd="0" presId="urn:microsoft.com/office/officeart/2016/7/layout/BasicLinearProcessNumbered"/>
    <dgm:cxn modelId="{91D31FF4-C1B6-4AAE-BC06-3B66123E06A4}" type="presParOf" srcId="{F9CC327E-8A51-4FAC-96B0-655ED1C7FC7A}" destId="{744C264F-4914-42DD-BE61-E403F722D8B4}" srcOrd="0" destOrd="0" presId="urn:microsoft.com/office/officeart/2016/7/layout/BasicLinearProcessNumbered"/>
    <dgm:cxn modelId="{28F80ADD-2A77-411D-A531-9657D9106D68}" type="presParOf" srcId="{F9CC327E-8A51-4FAC-96B0-655ED1C7FC7A}" destId="{047DACF1-C4B5-4DAD-A941-B19C7725704C}" srcOrd="1" destOrd="0" presId="urn:microsoft.com/office/officeart/2016/7/layout/BasicLinearProcessNumbered"/>
    <dgm:cxn modelId="{9466836E-A064-4A85-8AC5-A70F54438870}" type="presParOf" srcId="{F9CC327E-8A51-4FAC-96B0-655ED1C7FC7A}" destId="{741AAF5D-9F30-4ABA-BCE9-37311011A2EE}" srcOrd="2" destOrd="0" presId="urn:microsoft.com/office/officeart/2016/7/layout/BasicLinearProcessNumbered"/>
    <dgm:cxn modelId="{88035DAA-7160-4E9A-A3AD-664435FAAC31}" type="presParOf" srcId="{F9CC327E-8A51-4FAC-96B0-655ED1C7FC7A}" destId="{5361432B-3418-4391-9264-BCFE3F9FF1A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38BA5B-1C08-4A4F-9233-4F3F995180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38C699-2FF5-40DC-9784-1587B5C6373E}">
      <dgm:prSet/>
      <dgm:spPr/>
      <dgm:t>
        <a:bodyPr/>
        <a:lstStyle/>
        <a:p>
          <a:r>
            <a:rPr lang="en-US" b="1" i="0" baseline="0"/>
            <a:t>Correlation Heatmap:</a:t>
          </a:r>
          <a:endParaRPr lang="en-US"/>
        </a:p>
      </dgm:t>
    </dgm:pt>
    <dgm:pt modelId="{3A2E31C9-63CC-473E-A2B0-B2A10193CEB7}" type="parTrans" cxnId="{084CC015-D85C-4960-A155-5B2EA8E6EBEA}">
      <dgm:prSet/>
      <dgm:spPr/>
      <dgm:t>
        <a:bodyPr/>
        <a:lstStyle/>
        <a:p>
          <a:endParaRPr lang="en-US"/>
        </a:p>
      </dgm:t>
    </dgm:pt>
    <dgm:pt modelId="{1A37A349-9EBA-4B9E-98B1-B1752EAC00BA}" type="sibTrans" cxnId="{084CC015-D85C-4960-A155-5B2EA8E6EBEA}">
      <dgm:prSet/>
      <dgm:spPr/>
      <dgm:t>
        <a:bodyPr/>
        <a:lstStyle/>
        <a:p>
          <a:endParaRPr lang="en-US"/>
        </a:p>
      </dgm:t>
    </dgm:pt>
    <dgm:pt modelId="{2F60544C-7CB6-4877-9C96-A449B2A1E7A3}">
      <dgm:prSet/>
      <dgm:spPr/>
      <dgm:t>
        <a:bodyPr/>
        <a:lstStyle/>
        <a:p>
          <a:r>
            <a:rPr lang="en-US" b="0" i="0" baseline="0"/>
            <a:t>Visualize the correlation between features to identify strong   relationships with the target variable.</a:t>
          </a:r>
          <a:endParaRPr lang="en-US"/>
        </a:p>
      </dgm:t>
    </dgm:pt>
    <dgm:pt modelId="{8E274E41-1504-4C5B-AD7B-66D3719D94C9}" type="parTrans" cxnId="{DB9B1EDF-CB35-45F6-B4BC-AF1C0A8EFD32}">
      <dgm:prSet/>
      <dgm:spPr/>
      <dgm:t>
        <a:bodyPr/>
        <a:lstStyle/>
        <a:p>
          <a:endParaRPr lang="en-US"/>
        </a:p>
      </dgm:t>
    </dgm:pt>
    <dgm:pt modelId="{FF7FBF05-E78B-4FE3-8C75-65625B4E786C}" type="sibTrans" cxnId="{DB9B1EDF-CB35-45F6-B4BC-AF1C0A8EFD32}">
      <dgm:prSet/>
      <dgm:spPr/>
      <dgm:t>
        <a:bodyPr/>
        <a:lstStyle/>
        <a:p>
          <a:endParaRPr lang="en-US"/>
        </a:p>
      </dgm:t>
    </dgm:pt>
    <dgm:pt modelId="{AC64BE7A-DDDE-45B0-B17D-EA6802DAF7B5}">
      <dgm:prSet/>
      <dgm:spPr/>
      <dgm:t>
        <a:bodyPr/>
        <a:lstStyle/>
        <a:p>
          <a:r>
            <a:rPr lang="en-US" b="0" i="0" baseline="0"/>
            <a:t>Select the most important features that contribute to rent prediction.</a:t>
          </a:r>
          <a:endParaRPr lang="en-US"/>
        </a:p>
      </dgm:t>
    </dgm:pt>
    <dgm:pt modelId="{8DB3D211-BD7B-4CDA-98EF-A70DFE5616C1}" type="parTrans" cxnId="{E2065EEA-F864-4AB2-BFCA-2974FC0E6576}">
      <dgm:prSet/>
      <dgm:spPr/>
      <dgm:t>
        <a:bodyPr/>
        <a:lstStyle/>
        <a:p>
          <a:endParaRPr lang="en-US"/>
        </a:p>
      </dgm:t>
    </dgm:pt>
    <dgm:pt modelId="{C245219B-0443-4734-85C6-A9D857A512DF}" type="sibTrans" cxnId="{E2065EEA-F864-4AB2-BFCA-2974FC0E6576}">
      <dgm:prSet/>
      <dgm:spPr/>
      <dgm:t>
        <a:bodyPr/>
        <a:lstStyle/>
        <a:p>
          <a:endParaRPr lang="en-US"/>
        </a:p>
      </dgm:t>
    </dgm:pt>
    <dgm:pt modelId="{A9C1B6A6-DAF8-43D4-AB78-1D3E18850C62}">
      <dgm:prSet/>
      <dgm:spPr/>
      <dgm:t>
        <a:bodyPr/>
        <a:lstStyle/>
        <a:p>
          <a:r>
            <a:rPr lang="en-US" b="1" i="0" baseline="0"/>
            <a:t>Feature Selection:</a:t>
          </a:r>
          <a:endParaRPr lang="en-US"/>
        </a:p>
      </dgm:t>
    </dgm:pt>
    <dgm:pt modelId="{6EF9FE63-4DF2-4FB8-8041-A66AD84D6167}" type="parTrans" cxnId="{B61DE3D0-569B-4DE4-90B3-6DBFF9E160CC}">
      <dgm:prSet/>
      <dgm:spPr/>
      <dgm:t>
        <a:bodyPr/>
        <a:lstStyle/>
        <a:p>
          <a:endParaRPr lang="en-US"/>
        </a:p>
      </dgm:t>
    </dgm:pt>
    <dgm:pt modelId="{7CF44379-310E-4026-B057-B112C5D4BBB7}" type="sibTrans" cxnId="{B61DE3D0-569B-4DE4-90B3-6DBFF9E160CC}">
      <dgm:prSet/>
      <dgm:spPr/>
      <dgm:t>
        <a:bodyPr/>
        <a:lstStyle/>
        <a:p>
          <a:endParaRPr lang="en-US"/>
        </a:p>
      </dgm:t>
    </dgm:pt>
    <dgm:pt modelId="{A2B00F5A-F180-4511-A53B-D445B2E15A4A}">
      <dgm:prSet/>
      <dgm:spPr/>
      <dgm:t>
        <a:bodyPr/>
        <a:lstStyle/>
        <a:p>
          <a:r>
            <a:rPr lang="en-US" b="0" i="0" baseline="0"/>
            <a:t>Use </a:t>
          </a:r>
          <a:r>
            <a:rPr lang="en-US" b="1" i="0" baseline="0"/>
            <a:t>Correlation Analysis</a:t>
          </a:r>
          <a:r>
            <a:rPr lang="en-US" b="0" i="0" baseline="0"/>
            <a:t> and domain knowledge to select the best features for the model.</a:t>
          </a:r>
          <a:endParaRPr lang="en-US"/>
        </a:p>
      </dgm:t>
    </dgm:pt>
    <dgm:pt modelId="{CDE84E75-9009-424C-A966-C01AF44262E6}" type="parTrans" cxnId="{0076301C-D0ED-4CE0-9EA4-04529C04D592}">
      <dgm:prSet/>
      <dgm:spPr/>
      <dgm:t>
        <a:bodyPr/>
        <a:lstStyle/>
        <a:p>
          <a:endParaRPr lang="en-US"/>
        </a:p>
      </dgm:t>
    </dgm:pt>
    <dgm:pt modelId="{FD2EA54F-010E-4367-AAF0-4A1E1356755C}" type="sibTrans" cxnId="{0076301C-D0ED-4CE0-9EA4-04529C04D592}">
      <dgm:prSet/>
      <dgm:spPr/>
      <dgm:t>
        <a:bodyPr/>
        <a:lstStyle/>
        <a:p>
          <a:endParaRPr lang="en-US"/>
        </a:p>
      </dgm:t>
    </dgm:pt>
    <dgm:pt modelId="{932EE7D4-AA8A-4F6B-8C57-2A146D86A831}" type="pres">
      <dgm:prSet presAssocID="{F738BA5B-1C08-4A4F-9233-4F3F99518036}" presName="linear" presStyleCnt="0">
        <dgm:presLayoutVars>
          <dgm:dir/>
          <dgm:animLvl val="lvl"/>
          <dgm:resizeHandles val="exact"/>
        </dgm:presLayoutVars>
      </dgm:prSet>
      <dgm:spPr/>
    </dgm:pt>
    <dgm:pt modelId="{B528F58D-2090-4BD2-9393-0885BE77992B}" type="pres">
      <dgm:prSet presAssocID="{E638C699-2FF5-40DC-9784-1587B5C6373E}" presName="parentLin" presStyleCnt="0"/>
      <dgm:spPr/>
    </dgm:pt>
    <dgm:pt modelId="{BB9DA573-2AA1-4B58-9E99-778B6C1F9203}" type="pres">
      <dgm:prSet presAssocID="{E638C699-2FF5-40DC-9784-1587B5C6373E}" presName="parentLeftMargin" presStyleLbl="node1" presStyleIdx="0" presStyleCnt="2"/>
      <dgm:spPr/>
    </dgm:pt>
    <dgm:pt modelId="{3EC8B3AE-F1BE-41E1-A91C-10C1EB3C30FD}" type="pres">
      <dgm:prSet presAssocID="{E638C699-2FF5-40DC-9784-1587B5C6373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9F592E-A40A-49C9-B9D1-3DEDDF799411}" type="pres">
      <dgm:prSet presAssocID="{E638C699-2FF5-40DC-9784-1587B5C6373E}" presName="negativeSpace" presStyleCnt="0"/>
      <dgm:spPr/>
    </dgm:pt>
    <dgm:pt modelId="{759B83EF-D3F7-4958-B0BA-F3095423C015}" type="pres">
      <dgm:prSet presAssocID="{E638C699-2FF5-40DC-9784-1587B5C6373E}" presName="childText" presStyleLbl="conFgAcc1" presStyleIdx="0" presStyleCnt="2">
        <dgm:presLayoutVars>
          <dgm:bulletEnabled val="1"/>
        </dgm:presLayoutVars>
      </dgm:prSet>
      <dgm:spPr/>
    </dgm:pt>
    <dgm:pt modelId="{3720F059-92D5-4195-9892-E808D58369C2}" type="pres">
      <dgm:prSet presAssocID="{1A37A349-9EBA-4B9E-98B1-B1752EAC00BA}" presName="spaceBetweenRectangles" presStyleCnt="0"/>
      <dgm:spPr/>
    </dgm:pt>
    <dgm:pt modelId="{9F49C693-876E-49DB-BF5B-97346ECD431D}" type="pres">
      <dgm:prSet presAssocID="{A9C1B6A6-DAF8-43D4-AB78-1D3E18850C62}" presName="parentLin" presStyleCnt="0"/>
      <dgm:spPr/>
    </dgm:pt>
    <dgm:pt modelId="{6AE85751-73DB-4673-A421-8AA207559710}" type="pres">
      <dgm:prSet presAssocID="{A9C1B6A6-DAF8-43D4-AB78-1D3E18850C62}" presName="parentLeftMargin" presStyleLbl="node1" presStyleIdx="0" presStyleCnt="2"/>
      <dgm:spPr/>
    </dgm:pt>
    <dgm:pt modelId="{C82E8671-7625-4BF1-BEEA-926CDD6E3673}" type="pres">
      <dgm:prSet presAssocID="{A9C1B6A6-DAF8-43D4-AB78-1D3E18850C6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FE35C14-E993-4D85-8566-C0BEA817BDB3}" type="pres">
      <dgm:prSet presAssocID="{A9C1B6A6-DAF8-43D4-AB78-1D3E18850C62}" presName="negativeSpace" presStyleCnt="0"/>
      <dgm:spPr/>
    </dgm:pt>
    <dgm:pt modelId="{7772F04D-5D09-4312-BAFE-0016213711E2}" type="pres">
      <dgm:prSet presAssocID="{A9C1B6A6-DAF8-43D4-AB78-1D3E18850C6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1C9BC0B-A84A-49C9-9FD2-ABD89647FCA7}" type="presOf" srcId="{A2B00F5A-F180-4511-A53B-D445B2E15A4A}" destId="{7772F04D-5D09-4312-BAFE-0016213711E2}" srcOrd="0" destOrd="0" presId="urn:microsoft.com/office/officeart/2005/8/layout/list1"/>
    <dgm:cxn modelId="{3BB98413-BFFD-4F0B-9426-F216DB7BF6D0}" type="presOf" srcId="{A9C1B6A6-DAF8-43D4-AB78-1D3E18850C62}" destId="{C82E8671-7625-4BF1-BEEA-926CDD6E3673}" srcOrd="1" destOrd="0" presId="urn:microsoft.com/office/officeart/2005/8/layout/list1"/>
    <dgm:cxn modelId="{084CC015-D85C-4960-A155-5B2EA8E6EBEA}" srcId="{F738BA5B-1C08-4A4F-9233-4F3F99518036}" destId="{E638C699-2FF5-40DC-9784-1587B5C6373E}" srcOrd="0" destOrd="0" parTransId="{3A2E31C9-63CC-473E-A2B0-B2A10193CEB7}" sibTransId="{1A37A349-9EBA-4B9E-98B1-B1752EAC00BA}"/>
    <dgm:cxn modelId="{0076301C-D0ED-4CE0-9EA4-04529C04D592}" srcId="{A9C1B6A6-DAF8-43D4-AB78-1D3E18850C62}" destId="{A2B00F5A-F180-4511-A53B-D445B2E15A4A}" srcOrd="0" destOrd="0" parTransId="{CDE84E75-9009-424C-A966-C01AF44262E6}" sibTransId="{FD2EA54F-010E-4367-AAF0-4A1E1356755C}"/>
    <dgm:cxn modelId="{49EF2742-44C1-4E8B-87D9-BB07984BB9B2}" type="presOf" srcId="{F738BA5B-1C08-4A4F-9233-4F3F99518036}" destId="{932EE7D4-AA8A-4F6B-8C57-2A146D86A831}" srcOrd="0" destOrd="0" presId="urn:microsoft.com/office/officeart/2005/8/layout/list1"/>
    <dgm:cxn modelId="{F3F46A66-5D2C-4FE0-A5C3-2926520873B3}" type="presOf" srcId="{E638C699-2FF5-40DC-9784-1587B5C6373E}" destId="{3EC8B3AE-F1BE-41E1-A91C-10C1EB3C30FD}" srcOrd="1" destOrd="0" presId="urn:microsoft.com/office/officeart/2005/8/layout/list1"/>
    <dgm:cxn modelId="{80CAD566-F494-4093-A633-08AC0C26B556}" type="presOf" srcId="{2F60544C-7CB6-4877-9C96-A449B2A1E7A3}" destId="{759B83EF-D3F7-4958-B0BA-F3095423C015}" srcOrd="0" destOrd="0" presId="urn:microsoft.com/office/officeart/2005/8/layout/list1"/>
    <dgm:cxn modelId="{244E2B4A-58DF-49C2-A60C-7E1142AFF213}" type="presOf" srcId="{E638C699-2FF5-40DC-9784-1587B5C6373E}" destId="{BB9DA573-2AA1-4B58-9E99-778B6C1F9203}" srcOrd="0" destOrd="0" presId="urn:microsoft.com/office/officeart/2005/8/layout/list1"/>
    <dgm:cxn modelId="{F858D8A5-5553-4160-BFF0-9D56A157C447}" type="presOf" srcId="{A9C1B6A6-DAF8-43D4-AB78-1D3E18850C62}" destId="{6AE85751-73DB-4673-A421-8AA207559710}" srcOrd="0" destOrd="0" presId="urn:microsoft.com/office/officeart/2005/8/layout/list1"/>
    <dgm:cxn modelId="{B61DE3D0-569B-4DE4-90B3-6DBFF9E160CC}" srcId="{F738BA5B-1C08-4A4F-9233-4F3F99518036}" destId="{A9C1B6A6-DAF8-43D4-AB78-1D3E18850C62}" srcOrd="1" destOrd="0" parTransId="{6EF9FE63-4DF2-4FB8-8041-A66AD84D6167}" sibTransId="{7CF44379-310E-4026-B057-B112C5D4BBB7}"/>
    <dgm:cxn modelId="{DB9B1EDF-CB35-45F6-B4BC-AF1C0A8EFD32}" srcId="{E638C699-2FF5-40DC-9784-1587B5C6373E}" destId="{2F60544C-7CB6-4877-9C96-A449B2A1E7A3}" srcOrd="0" destOrd="0" parTransId="{8E274E41-1504-4C5B-AD7B-66D3719D94C9}" sibTransId="{FF7FBF05-E78B-4FE3-8C75-65625B4E786C}"/>
    <dgm:cxn modelId="{547D75E6-FF49-4E80-8636-E347A1A4D602}" type="presOf" srcId="{AC64BE7A-DDDE-45B0-B17D-EA6802DAF7B5}" destId="{759B83EF-D3F7-4958-B0BA-F3095423C015}" srcOrd="0" destOrd="1" presId="urn:microsoft.com/office/officeart/2005/8/layout/list1"/>
    <dgm:cxn modelId="{E2065EEA-F864-4AB2-BFCA-2974FC0E6576}" srcId="{E638C699-2FF5-40DC-9784-1587B5C6373E}" destId="{AC64BE7A-DDDE-45B0-B17D-EA6802DAF7B5}" srcOrd="1" destOrd="0" parTransId="{8DB3D211-BD7B-4CDA-98EF-A70DFE5616C1}" sibTransId="{C245219B-0443-4734-85C6-A9D857A512DF}"/>
    <dgm:cxn modelId="{759EE223-2765-4F07-89B4-25C71148402B}" type="presParOf" srcId="{932EE7D4-AA8A-4F6B-8C57-2A146D86A831}" destId="{B528F58D-2090-4BD2-9393-0885BE77992B}" srcOrd="0" destOrd="0" presId="urn:microsoft.com/office/officeart/2005/8/layout/list1"/>
    <dgm:cxn modelId="{CE50A0DC-E5CD-4AC3-BDF6-88F225CBBC62}" type="presParOf" srcId="{B528F58D-2090-4BD2-9393-0885BE77992B}" destId="{BB9DA573-2AA1-4B58-9E99-778B6C1F9203}" srcOrd="0" destOrd="0" presId="urn:microsoft.com/office/officeart/2005/8/layout/list1"/>
    <dgm:cxn modelId="{33F83C37-4280-4C26-A433-278074C5BCF4}" type="presParOf" srcId="{B528F58D-2090-4BD2-9393-0885BE77992B}" destId="{3EC8B3AE-F1BE-41E1-A91C-10C1EB3C30FD}" srcOrd="1" destOrd="0" presId="urn:microsoft.com/office/officeart/2005/8/layout/list1"/>
    <dgm:cxn modelId="{33819043-BC1C-4893-B8C8-1983CCF662BA}" type="presParOf" srcId="{932EE7D4-AA8A-4F6B-8C57-2A146D86A831}" destId="{079F592E-A40A-49C9-B9D1-3DEDDF799411}" srcOrd="1" destOrd="0" presId="urn:microsoft.com/office/officeart/2005/8/layout/list1"/>
    <dgm:cxn modelId="{BBB8C68A-0D00-4502-9975-1302F8E0D346}" type="presParOf" srcId="{932EE7D4-AA8A-4F6B-8C57-2A146D86A831}" destId="{759B83EF-D3F7-4958-B0BA-F3095423C015}" srcOrd="2" destOrd="0" presId="urn:microsoft.com/office/officeart/2005/8/layout/list1"/>
    <dgm:cxn modelId="{04784A56-2196-408E-9A62-7E7E9BD9B699}" type="presParOf" srcId="{932EE7D4-AA8A-4F6B-8C57-2A146D86A831}" destId="{3720F059-92D5-4195-9892-E808D58369C2}" srcOrd="3" destOrd="0" presId="urn:microsoft.com/office/officeart/2005/8/layout/list1"/>
    <dgm:cxn modelId="{B17043C5-A7E9-4CB6-A498-9B3C98B58664}" type="presParOf" srcId="{932EE7D4-AA8A-4F6B-8C57-2A146D86A831}" destId="{9F49C693-876E-49DB-BF5B-97346ECD431D}" srcOrd="4" destOrd="0" presId="urn:microsoft.com/office/officeart/2005/8/layout/list1"/>
    <dgm:cxn modelId="{97702A6A-DB8F-4463-972B-D7393723F5CB}" type="presParOf" srcId="{9F49C693-876E-49DB-BF5B-97346ECD431D}" destId="{6AE85751-73DB-4673-A421-8AA207559710}" srcOrd="0" destOrd="0" presId="urn:microsoft.com/office/officeart/2005/8/layout/list1"/>
    <dgm:cxn modelId="{67B697D4-EF3E-4DB4-A181-40C83DFF0AF7}" type="presParOf" srcId="{9F49C693-876E-49DB-BF5B-97346ECD431D}" destId="{C82E8671-7625-4BF1-BEEA-926CDD6E3673}" srcOrd="1" destOrd="0" presId="urn:microsoft.com/office/officeart/2005/8/layout/list1"/>
    <dgm:cxn modelId="{D4F91CD5-B402-44A0-93E5-F824BDEABDBA}" type="presParOf" srcId="{932EE7D4-AA8A-4F6B-8C57-2A146D86A831}" destId="{CFE35C14-E993-4D85-8566-C0BEA817BDB3}" srcOrd="5" destOrd="0" presId="urn:microsoft.com/office/officeart/2005/8/layout/list1"/>
    <dgm:cxn modelId="{20AEA845-1AD0-4215-A4A1-FD91C605B9CE}" type="presParOf" srcId="{932EE7D4-AA8A-4F6B-8C57-2A146D86A831}" destId="{7772F04D-5D09-4312-BAFE-0016213711E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FDE5BC-F696-4A71-BD3E-B24ACECE42B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EDD8D2-A95A-4FD1-B793-8E47D77D5A78}">
      <dgm:prSet/>
      <dgm:spPr/>
      <dgm:t>
        <a:bodyPr/>
        <a:lstStyle/>
        <a:p>
          <a:r>
            <a:rPr lang="en-US" b="1"/>
            <a:t>Save Model Weights and Scaler Object:</a:t>
          </a:r>
          <a:endParaRPr lang="en-US"/>
        </a:p>
      </dgm:t>
    </dgm:pt>
    <dgm:pt modelId="{4CF8BAD1-9068-46F1-B776-E543DB10C9B8}" type="parTrans" cxnId="{C2D9244C-E5FD-4956-8296-45744FF0D4C8}">
      <dgm:prSet/>
      <dgm:spPr/>
      <dgm:t>
        <a:bodyPr/>
        <a:lstStyle/>
        <a:p>
          <a:endParaRPr lang="en-US"/>
        </a:p>
      </dgm:t>
    </dgm:pt>
    <dgm:pt modelId="{F6F3774E-15D5-4BF8-8DC7-B7B193FFFF41}" type="sibTrans" cxnId="{C2D9244C-E5FD-4956-8296-45744FF0D4C8}">
      <dgm:prSet/>
      <dgm:spPr/>
      <dgm:t>
        <a:bodyPr/>
        <a:lstStyle/>
        <a:p>
          <a:endParaRPr lang="en-US"/>
        </a:p>
      </dgm:t>
    </dgm:pt>
    <dgm:pt modelId="{773DEDA1-F352-46AA-807E-C5F0BD84C019}">
      <dgm:prSet/>
      <dgm:spPr/>
      <dgm:t>
        <a:bodyPr/>
        <a:lstStyle/>
        <a:p>
          <a:r>
            <a:rPr lang="en-US"/>
            <a:t>Save the trained model and scaler objects for future use during predictions.</a:t>
          </a:r>
        </a:p>
      </dgm:t>
    </dgm:pt>
    <dgm:pt modelId="{966961AF-004E-4DBC-A6A3-C5F2A58DC9FC}" type="parTrans" cxnId="{264AFA7C-2055-47CA-8E0E-B5544FDE691E}">
      <dgm:prSet/>
      <dgm:spPr/>
      <dgm:t>
        <a:bodyPr/>
        <a:lstStyle/>
        <a:p>
          <a:endParaRPr lang="en-US"/>
        </a:p>
      </dgm:t>
    </dgm:pt>
    <dgm:pt modelId="{98D545F3-5A7C-41D1-9B54-E1A73986C0E9}" type="sibTrans" cxnId="{264AFA7C-2055-47CA-8E0E-B5544FDE691E}">
      <dgm:prSet/>
      <dgm:spPr/>
      <dgm:t>
        <a:bodyPr/>
        <a:lstStyle/>
        <a:p>
          <a:endParaRPr lang="en-US"/>
        </a:p>
      </dgm:t>
    </dgm:pt>
    <dgm:pt modelId="{CD4271B4-2A86-4CDD-B161-E3F93EF9D6D6}">
      <dgm:prSet/>
      <dgm:spPr/>
      <dgm:t>
        <a:bodyPr/>
        <a:lstStyle/>
        <a:p>
          <a:r>
            <a:rPr lang="en-US" b="1"/>
            <a:t>Flask Web Application:</a:t>
          </a:r>
          <a:endParaRPr lang="en-US"/>
        </a:p>
      </dgm:t>
    </dgm:pt>
    <dgm:pt modelId="{88A5E3EF-AFE2-44B7-89EF-409D9F0D496A}" type="parTrans" cxnId="{90C914CF-DB7B-47C7-A6FE-9AE96467A5CB}">
      <dgm:prSet/>
      <dgm:spPr/>
      <dgm:t>
        <a:bodyPr/>
        <a:lstStyle/>
        <a:p>
          <a:endParaRPr lang="en-US"/>
        </a:p>
      </dgm:t>
    </dgm:pt>
    <dgm:pt modelId="{6083F1A5-CA9C-46F0-A888-37CDE334F827}" type="sibTrans" cxnId="{90C914CF-DB7B-47C7-A6FE-9AE96467A5CB}">
      <dgm:prSet/>
      <dgm:spPr/>
      <dgm:t>
        <a:bodyPr/>
        <a:lstStyle/>
        <a:p>
          <a:endParaRPr lang="en-US"/>
        </a:p>
      </dgm:t>
    </dgm:pt>
    <dgm:pt modelId="{AE1A80A8-F123-45C9-80C5-597DDFD1AD92}">
      <dgm:prSet/>
      <dgm:spPr/>
      <dgm:t>
        <a:bodyPr/>
        <a:lstStyle/>
        <a:p>
          <a:r>
            <a:rPr lang="en-US"/>
            <a:t>Build a </a:t>
          </a:r>
          <a:r>
            <a:rPr lang="en-US" b="1"/>
            <a:t>Flask-based web app</a:t>
          </a:r>
          <a:r>
            <a:rPr lang="en-US"/>
            <a:t> where users can input house details (e.g., size, location, amenities) and get predicted rent.</a:t>
          </a:r>
        </a:p>
      </dgm:t>
    </dgm:pt>
    <dgm:pt modelId="{34275B37-DE8E-4694-B82F-D9758D9F4228}" type="parTrans" cxnId="{D29920AC-9BD0-45B9-8DB3-3F4A66A11B58}">
      <dgm:prSet/>
      <dgm:spPr/>
      <dgm:t>
        <a:bodyPr/>
        <a:lstStyle/>
        <a:p>
          <a:endParaRPr lang="en-US"/>
        </a:p>
      </dgm:t>
    </dgm:pt>
    <dgm:pt modelId="{E891E265-6BAC-46A9-AEA4-357F2D0A5380}" type="sibTrans" cxnId="{D29920AC-9BD0-45B9-8DB3-3F4A66A11B58}">
      <dgm:prSet/>
      <dgm:spPr/>
      <dgm:t>
        <a:bodyPr/>
        <a:lstStyle/>
        <a:p>
          <a:endParaRPr lang="en-US"/>
        </a:p>
      </dgm:t>
    </dgm:pt>
    <dgm:pt modelId="{27F60C0F-76FD-4BA9-820C-3196BBB80DE8}">
      <dgm:prSet/>
      <dgm:spPr/>
      <dgm:t>
        <a:bodyPr/>
        <a:lstStyle/>
        <a:p>
          <a:r>
            <a:rPr lang="en-US" b="1"/>
            <a:t>Deploy the Model:</a:t>
          </a:r>
          <a:endParaRPr lang="en-US"/>
        </a:p>
      </dgm:t>
    </dgm:pt>
    <dgm:pt modelId="{F95E23D2-0746-4F2E-94F2-E709DCB96DAC}" type="parTrans" cxnId="{E6973148-4BAE-41D0-B618-40981AE17AB3}">
      <dgm:prSet/>
      <dgm:spPr/>
      <dgm:t>
        <a:bodyPr/>
        <a:lstStyle/>
        <a:p>
          <a:endParaRPr lang="en-US"/>
        </a:p>
      </dgm:t>
    </dgm:pt>
    <dgm:pt modelId="{923CE6CE-144F-4972-90BF-974A51B2EFD1}" type="sibTrans" cxnId="{E6973148-4BAE-41D0-B618-40981AE17AB3}">
      <dgm:prSet/>
      <dgm:spPr/>
      <dgm:t>
        <a:bodyPr/>
        <a:lstStyle/>
        <a:p>
          <a:endParaRPr lang="en-US"/>
        </a:p>
      </dgm:t>
    </dgm:pt>
    <dgm:pt modelId="{A1FAFCF3-E627-488A-8D55-3A930D5D6B2F}">
      <dgm:prSet/>
      <dgm:spPr/>
      <dgm:t>
        <a:bodyPr/>
        <a:lstStyle/>
        <a:p>
          <a:r>
            <a:rPr lang="en-US"/>
            <a:t>Deploy the Flask app and ensure it works correctly in a web environment.</a:t>
          </a:r>
        </a:p>
      </dgm:t>
    </dgm:pt>
    <dgm:pt modelId="{C1E35B12-B7BD-428F-887A-EE118BF02377}" type="parTrans" cxnId="{65CE6609-7F15-479E-90C5-6A6D6C1BCA0B}">
      <dgm:prSet/>
      <dgm:spPr/>
      <dgm:t>
        <a:bodyPr/>
        <a:lstStyle/>
        <a:p>
          <a:endParaRPr lang="en-US"/>
        </a:p>
      </dgm:t>
    </dgm:pt>
    <dgm:pt modelId="{B81B3BAD-B6D0-4822-BDF7-3F34681DA0BC}" type="sibTrans" cxnId="{65CE6609-7F15-479E-90C5-6A6D6C1BCA0B}">
      <dgm:prSet/>
      <dgm:spPr/>
      <dgm:t>
        <a:bodyPr/>
        <a:lstStyle/>
        <a:p>
          <a:endParaRPr lang="en-US"/>
        </a:p>
      </dgm:t>
    </dgm:pt>
    <dgm:pt modelId="{F15CCE66-38C0-425F-A1F7-EA3643FF4382}" type="pres">
      <dgm:prSet presAssocID="{BDFDE5BC-F696-4A71-BD3E-B24ACECE42BC}" presName="linear" presStyleCnt="0">
        <dgm:presLayoutVars>
          <dgm:dir/>
          <dgm:animLvl val="lvl"/>
          <dgm:resizeHandles val="exact"/>
        </dgm:presLayoutVars>
      </dgm:prSet>
      <dgm:spPr/>
    </dgm:pt>
    <dgm:pt modelId="{1688B74B-C1F4-47EC-B77E-E00EE4BB9E70}" type="pres">
      <dgm:prSet presAssocID="{C1EDD8D2-A95A-4FD1-B793-8E47D77D5A78}" presName="parentLin" presStyleCnt="0"/>
      <dgm:spPr/>
    </dgm:pt>
    <dgm:pt modelId="{6C40C586-18FC-45A0-A980-A192BBC90B0B}" type="pres">
      <dgm:prSet presAssocID="{C1EDD8D2-A95A-4FD1-B793-8E47D77D5A78}" presName="parentLeftMargin" presStyleLbl="node1" presStyleIdx="0" presStyleCnt="3"/>
      <dgm:spPr/>
    </dgm:pt>
    <dgm:pt modelId="{B3988BC9-6260-4ADF-A3BB-4B69811DFC87}" type="pres">
      <dgm:prSet presAssocID="{C1EDD8D2-A95A-4FD1-B793-8E47D77D5A7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9BBE5DA-65FF-4BD8-90DF-7A340AB2807E}" type="pres">
      <dgm:prSet presAssocID="{C1EDD8D2-A95A-4FD1-B793-8E47D77D5A78}" presName="negativeSpace" presStyleCnt="0"/>
      <dgm:spPr/>
    </dgm:pt>
    <dgm:pt modelId="{CB6F84F7-D778-49E1-9EE9-679261F3D7D6}" type="pres">
      <dgm:prSet presAssocID="{C1EDD8D2-A95A-4FD1-B793-8E47D77D5A78}" presName="childText" presStyleLbl="conFgAcc1" presStyleIdx="0" presStyleCnt="3">
        <dgm:presLayoutVars>
          <dgm:bulletEnabled val="1"/>
        </dgm:presLayoutVars>
      </dgm:prSet>
      <dgm:spPr/>
    </dgm:pt>
    <dgm:pt modelId="{C81D2EC2-504A-4DF5-B974-45D68604E58D}" type="pres">
      <dgm:prSet presAssocID="{F6F3774E-15D5-4BF8-8DC7-B7B193FFFF41}" presName="spaceBetweenRectangles" presStyleCnt="0"/>
      <dgm:spPr/>
    </dgm:pt>
    <dgm:pt modelId="{3F931150-0E9A-4D55-99DD-341CAA2F7A3C}" type="pres">
      <dgm:prSet presAssocID="{CD4271B4-2A86-4CDD-B161-E3F93EF9D6D6}" presName="parentLin" presStyleCnt="0"/>
      <dgm:spPr/>
    </dgm:pt>
    <dgm:pt modelId="{BDA50B55-F608-4933-96CA-733EF8B32813}" type="pres">
      <dgm:prSet presAssocID="{CD4271B4-2A86-4CDD-B161-E3F93EF9D6D6}" presName="parentLeftMargin" presStyleLbl="node1" presStyleIdx="0" presStyleCnt="3"/>
      <dgm:spPr/>
    </dgm:pt>
    <dgm:pt modelId="{472CFB20-F172-4A0F-AB94-CD9B221BEA87}" type="pres">
      <dgm:prSet presAssocID="{CD4271B4-2A86-4CDD-B161-E3F93EF9D6D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1A647F-8454-49E2-A815-8CC1F533BBD4}" type="pres">
      <dgm:prSet presAssocID="{CD4271B4-2A86-4CDD-B161-E3F93EF9D6D6}" presName="negativeSpace" presStyleCnt="0"/>
      <dgm:spPr/>
    </dgm:pt>
    <dgm:pt modelId="{E764BCEA-05E7-48CF-9ABE-070BC96F572B}" type="pres">
      <dgm:prSet presAssocID="{CD4271B4-2A86-4CDD-B161-E3F93EF9D6D6}" presName="childText" presStyleLbl="conFgAcc1" presStyleIdx="1" presStyleCnt="3">
        <dgm:presLayoutVars>
          <dgm:bulletEnabled val="1"/>
        </dgm:presLayoutVars>
      </dgm:prSet>
      <dgm:spPr/>
    </dgm:pt>
    <dgm:pt modelId="{A16E5E6D-1B32-4E09-8978-8F8BD4ADB6D3}" type="pres">
      <dgm:prSet presAssocID="{6083F1A5-CA9C-46F0-A888-37CDE334F827}" presName="spaceBetweenRectangles" presStyleCnt="0"/>
      <dgm:spPr/>
    </dgm:pt>
    <dgm:pt modelId="{CC5B8578-91BC-481B-B110-F9A5B074F093}" type="pres">
      <dgm:prSet presAssocID="{27F60C0F-76FD-4BA9-820C-3196BBB80DE8}" presName="parentLin" presStyleCnt="0"/>
      <dgm:spPr/>
    </dgm:pt>
    <dgm:pt modelId="{CB924A04-CE76-49B4-90F0-CED68E7A16E8}" type="pres">
      <dgm:prSet presAssocID="{27F60C0F-76FD-4BA9-820C-3196BBB80DE8}" presName="parentLeftMargin" presStyleLbl="node1" presStyleIdx="1" presStyleCnt="3"/>
      <dgm:spPr/>
    </dgm:pt>
    <dgm:pt modelId="{F66F6D6E-25B3-4538-90B3-95E7B38B193D}" type="pres">
      <dgm:prSet presAssocID="{27F60C0F-76FD-4BA9-820C-3196BBB80DE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F3E7D50-36C7-4802-970A-560D9CDD39C6}" type="pres">
      <dgm:prSet presAssocID="{27F60C0F-76FD-4BA9-820C-3196BBB80DE8}" presName="negativeSpace" presStyleCnt="0"/>
      <dgm:spPr/>
    </dgm:pt>
    <dgm:pt modelId="{0CE9A556-EE0D-4847-95D9-DF35487C082C}" type="pres">
      <dgm:prSet presAssocID="{27F60C0F-76FD-4BA9-820C-3196BBB80DE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5CE6609-7F15-479E-90C5-6A6D6C1BCA0B}" srcId="{27F60C0F-76FD-4BA9-820C-3196BBB80DE8}" destId="{A1FAFCF3-E627-488A-8D55-3A930D5D6B2F}" srcOrd="0" destOrd="0" parTransId="{C1E35B12-B7BD-428F-887A-EE118BF02377}" sibTransId="{B81B3BAD-B6D0-4822-BDF7-3F34681DA0BC}"/>
    <dgm:cxn modelId="{06FF5E32-3CEF-454B-8C64-02B2FC15541C}" type="presOf" srcId="{A1FAFCF3-E627-488A-8D55-3A930D5D6B2F}" destId="{0CE9A556-EE0D-4847-95D9-DF35487C082C}" srcOrd="0" destOrd="0" presId="urn:microsoft.com/office/officeart/2005/8/layout/list1"/>
    <dgm:cxn modelId="{1765D234-E7BE-465C-AB5A-245F4A8311BE}" type="presOf" srcId="{C1EDD8D2-A95A-4FD1-B793-8E47D77D5A78}" destId="{6C40C586-18FC-45A0-A980-A192BBC90B0B}" srcOrd="0" destOrd="0" presId="urn:microsoft.com/office/officeart/2005/8/layout/list1"/>
    <dgm:cxn modelId="{E6973148-4BAE-41D0-B618-40981AE17AB3}" srcId="{BDFDE5BC-F696-4A71-BD3E-B24ACECE42BC}" destId="{27F60C0F-76FD-4BA9-820C-3196BBB80DE8}" srcOrd="2" destOrd="0" parTransId="{F95E23D2-0746-4F2E-94F2-E709DCB96DAC}" sibTransId="{923CE6CE-144F-4972-90BF-974A51B2EFD1}"/>
    <dgm:cxn modelId="{C2D9244C-E5FD-4956-8296-45744FF0D4C8}" srcId="{BDFDE5BC-F696-4A71-BD3E-B24ACECE42BC}" destId="{C1EDD8D2-A95A-4FD1-B793-8E47D77D5A78}" srcOrd="0" destOrd="0" parTransId="{4CF8BAD1-9068-46F1-B776-E543DB10C9B8}" sibTransId="{F6F3774E-15D5-4BF8-8DC7-B7B193FFFF41}"/>
    <dgm:cxn modelId="{264AFA7C-2055-47CA-8E0E-B5544FDE691E}" srcId="{C1EDD8D2-A95A-4FD1-B793-8E47D77D5A78}" destId="{773DEDA1-F352-46AA-807E-C5F0BD84C019}" srcOrd="0" destOrd="0" parTransId="{966961AF-004E-4DBC-A6A3-C5F2A58DC9FC}" sibTransId="{98D545F3-5A7C-41D1-9B54-E1A73986C0E9}"/>
    <dgm:cxn modelId="{F5ED0A7E-83FA-4097-8C88-EE19DE132A6D}" type="presOf" srcId="{27F60C0F-76FD-4BA9-820C-3196BBB80DE8}" destId="{F66F6D6E-25B3-4538-90B3-95E7B38B193D}" srcOrd="1" destOrd="0" presId="urn:microsoft.com/office/officeart/2005/8/layout/list1"/>
    <dgm:cxn modelId="{284293A6-E3F7-4DBB-9BA0-22D98F28803A}" type="presOf" srcId="{AE1A80A8-F123-45C9-80C5-597DDFD1AD92}" destId="{E764BCEA-05E7-48CF-9ABE-070BC96F572B}" srcOrd="0" destOrd="0" presId="urn:microsoft.com/office/officeart/2005/8/layout/list1"/>
    <dgm:cxn modelId="{53E2BBAB-DF1E-4186-B528-F2260DF55A7D}" type="presOf" srcId="{CD4271B4-2A86-4CDD-B161-E3F93EF9D6D6}" destId="{BDA50B55-F608-4933-96CA-733EF8B32813}" srcOrd="0" destOrd="0" presId="urn:microsoft.com/office/officeart/2005/8/layout/list1"/>
    <dgm:cxn modelId="{D29920AC-9BD0-45B9-8DB3-3F4A66A11B58}" srcId="{CD4271B4-2A86-4CDD-B161-E3F93EF9D6D6}" destId="{AE1A80A8-F123-45C9-80C5-597DDFD1AD92}" srcOrd="0" destOrd="0" parTransId="{34275B37-DE8E-4694-B82F-D9758D9F4228}" sibTransId="{E891E265-6BAC-46A9-AEA4-357F2D0A5380}"/>
    <dgm:cxn modelId="{94AB07BA-940C-437D-A494-FDDC391392FC}" type="presOf" srcId="{BDFDE5BC-F696-4A71-BD3E-B24ACECE42BC}" destId="{F15CCE66-38C0-425F-A1F7-EA3643FF4382}" srcOrd="0" destOrd="0" presId="urn:microsoft.com/office/officeart/2005/8/layout/list1"/>
    <dgm:cxn modelId="{2593B7BE-039C-4EA9-857B-85F89F5683C4}" type="presOf" srcId="{CD4271B4-2A86-4CDD-B161-E3F93EF9D6D6}" destId="{472CFB20-F172-4A0F-AB94-CD9B221BEA87}" srcOrd="1" destOrd="0" presId="urn:microsoft.com/office/officeart/2005/8/layout/list1"/>
    <dgm:cxn modelId="{90C914CF-DB7B-47C7-A6FE-9AE96467A5CB}" srcId="{BDFDE5BC-F696-4A71-BD3E-B24ACECE42BC}" destId="{CD4271B4-2A86-4CDD-B161-E3F93EF9D6D6}" srcOrd="1" destOrd="0" parTransId="{88A5E3EF-AFE2-44B7-89EF-409D9F0D496A}" sibTransId="{6083F1A5-CA9C-46F0-A888-37CDE334F827}"/>
    <dgm:cxn modelId="{E25DD0D7-2990-4ED5-A0BA-19248F7CEE1D}" type="presOf" srcId="{C1EDD8D2-A95A-4FD1-B793-8E47D77D5A78}" destId="{B3988BC9-6260-4ADF-A3BB-4B69811DFC87}" srcOrd="1" destOrd="0" presId="urn:microsoft.com/office/officeart/2005/8/layout/list1"/>
    <dgm:cxn modelId="{03CD1BDD-2A03-42A5-9A53-E662C5401998}" type="presOf" srcId="{773DEDA1-F352-46AA-807E-C5F0BD84C019}" destId="{CB6F84F7-D778-49E1-9EE9-679261F3D7D6}" srcOrd="0" destOrd="0" presId="urn:microsoft.com/office/officeart/2005/8/layout/list1"/>
    <dgm:cxn modelId="{F2DB07FC-A99B-4A4C-83E8-C990224909BB}" type="presOf" srcId="{27F60C0F-76FD-4BA9-820C-3196BBB80DE8}" destId="{CB924A04-CE76-49B4-90F0-CED68E7A16E8}" srcOrd="0" destOrd="0" presId="urn:microsoft.com/office/officeart/2005/8/layout/list1"/>
    <dgm:cxn modelId="{94B8A0D6-DD1F-4B67-854C-42188F4BC222}" type="presParOf" srcId="{F15CCE66-38C0-425F-A1F7-EA3643FF4382}" destId="{1688B74B-C1F4-47EC-B77E-E00EE4BB9E70}" srcOrd="0" destOrd="0" presId="urn:microsoft.com/office/officeart/2005/8/layout/list1"/>
    <dgm:cxn modelId="{AE906939-83DA-45AB-877C-2BD26031C3C7}" type="presParOf" srcId="{1688B74B-C1F4-47EC-B77E-E00EE4BB9E70}" destId="{6C40C586-18FC-45A0-A980-A192BBC90B0B}" srcOrd="0" destOrd="0" presId="urn:microsoft.com/office/officeart/2005/8/layout/list1"/>
    <dgm:cxn modelId="{507DC666-09EC-4616-87B7-D9927209997C}" type="presParOf" srcId="{1688B74B-C1F4-47EC-B77E-E00EE4BB9E70}" destId="{B3988BC9-6260-4ADF-A3BB-4B69811DFC87}" srcOrd="1" destOrd="0" presId="urn:microsoft.com/office/officeart/2005/8/layout/list1"/>
    <dgm:cxn modelId="{E8D00A2A-BA8D-4572-9B4A-8973E32F05B4}" type="presParOf" srcId="{F15CCE66-38C0-425F-A1F7-EA3643FF4382}" destId="{49BBE5DA-65FF-4BD8-90DF-7A340AB2807E}" srcOrd="1" destOrd="0" presId="urn:microsoft.com/office/officeart/2005/8/layout/list1"/>
    <dgm:cxn modelId="{7AD893F4-AB8B-4325-A42C-CBF159E537E4}" type="presParOf" srcId="{F15CCE66-38C0-425F-A1F7-EA3643FF4382}" destId="{CB6F84F7-D778-49E1-9EE9-679261F3D7D6}" srcOrd="2" destOrd="0" presId="urn:microsoft.com/office/officeart/2005/8/layout/list1"/>
    <dgm:cxn modelId="{A20269EA-8E8F-4274-85F0-B84255B5D213}" type="presParOf" srcId="{F15CCE66-38C0-425F-A1F7-EA3643FF4382}" destId="{C81D2EC2-504A-4DF5-B974-45D68604E58D}" srcOrd="3" destOrd="0" presId="urn:microsoft.com/office/officeart/2005/8/layout/list1"/>
    <dgm:cxn modelId="{C561AAE0-FE35-49BC-A936-34CB5F9C1809}" type="presParOf" srcId="{F15CCE66-38C0-425F-A1F7-EA3643FF4382}" destId="{3F931150-0E9A-4D55-99DD-341CAA2F7A3C}" srcOrd="4" destOrd="0" presId="urn:microsoft.com/office/officeart/2005/8/layout/list1"/>
    <dgm:cxn modelId="{BA8C4BD3-C235-4912-A58C-81DB56A9537E}" type="presParOf" srcId="{3F931150-0E9A-4D55-99DD-341CAA2F7A3C}" destId="{BDA50B55-F608-4933-96CA-733EF8B32813}" srcOrd="0" destOrd="0" presId="urn:microsoft.com/office/officeart/2005/8/layout/list1"/>
    <dgm:cxn modelId="{E0D7577D-A04B-4240-A1FC-7A56E2E8CFD8}" type="presParOf" srcId="{3F931150-0E9A-4D55-99DD-341CAA2F7A3C}" destId="{472CFB20-F172-4A0F-AB94-CD9B221BEA87}" srcOrd="1" destOrd="0" presId="urn:microsoft.com/office/officeart/2005/8/layout/list1"/>
    <dgm:cxn modelId="{78BB54CD-2AE3-48B4-938A-F005971036A1}" type="presParOf" srcId="{F15CCE66-38C0-425F-A1F7-EA3643FF4382}" destId="{121A647F-8454-49E2-A815-8CC1F533BBD4}" srcOrd="5" destOrd="0" presId="urn:microsoft.com/office/officeart/2005/8/layout/list1"/>
    <dgm:cxn modelId="{F06D250B-5524-4349-8DB3-C92918FE9718}" type="presParOf" srcId="{F15CCE66-38C0-425F-A1F7-EA3643FF4382}" destId="{E764BCEA-05E7-48CF-9ABE-070BC96F572B}" srcOrd="6" destOrd="0" presId="urn:microsoft.com/office/officeart/2005/8/layout/list1"/>
    <dgm:cxn modelId="{2940354B-818C-4D2B-B829-F8D42B4FD950}" type="presParOf" srcId="{F15CCE66-38C0-425F-A1F7-EA3643FF4382}" destId="{A16E5E6D-1B32-4E09-8978-8F8BD4ADB6D3}" srcOrd="7" destOrd="0" presId="urn:microsoft.com/office/officeart/2005/8/layout/list1"/>
    <dgm:cxn modelId="{898C9DAC-A43D-4666-B70E-E8ADF0ECBE57}" type="presParOf" srcId="{F15CCE66-38C0-425F-A1F7-EA3643FF4382}" destId="{CC5B8578-91BC-481B-B110-F9A5B074F093}" srcOrd="8" destOrd="0" presId="urn:microsoft.com/office/officeart/2005/8/layout/list1"/>
    <dgm:cxn modelId="{10A1B123-FD1A-48D5-9E8B-1E6339E5A6DA}" type="presParOf" srcId="{CC5B8578-91BC-481B-B110-F9A5B074F093}" destId="{CB924A04-CE76-49B4-90F0-CED68E7A16E8}" srcOrd="0" destOrd="0" presId="urn:microsoft.com/office/officeart/2005/8/layout/list1"/>
    <dgm:cxn modelId="{84CE1DB5-3F11-4504-8F89-204A4C3A824B}" type="presParOf" srcId="{CC5B8578-91BC-481B-B110-F9A5B074F093}" destId="{F66F6D6E-25B3-4538-90B3-95E7B38B193D}" srcOrd="1" destOrd="0" presId="urn:microsoft.com/office/officeart/2005/8/layout/list1"/>
    <dgm:cxn modelId="{A95FEDE0-DFB1-49FE-8605-7ACE3B380E96}" type="presParOf" srcId="{F15CCE66-38C0-425F-A1F7-EA3643FF4382}" destId="{8F3E7D50-36C7-4802-970A-560D9CDD39C6}" srcOrd="9" destOrd="0" presId="urn:microsoft.com/office/officeart/2005/8/layout/list1"/>
    <dgm:cxn modelId="{5F64FD13-1624-4E5D-A9AF-A251E16836AC}" type="presParOf" srcId="{F15CCE66-38C0-425F-A1F7-EA3643FF4382}" destId="{0CE9A556-EE0D-4847-95D9-DF35487C08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18E3B-61C6-4345-91E8-50F8ED50144D}">
      <dsp:nvSpPr>
        <dsp:cNvPr id="0" name=""/>
        <dsp:cNvSpPr/>
      </dsp:nvSpPr>
      <dsp:spPr>
        <a:xfrm>
          <a:off x="1283" y="0"/>
          <a:ext cx="5006206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Handling Missing Values: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baseline="0"/>
            <a:t>For </a:t>
          </a:r>
          <a:r>
            <a:rPr lang="en-US" sz="1900" b="1" i="0" kern="1200" baseline="0"/>
            <a:t>Numerical Features</a:t>
          </a:r>
          <a:r>
            <a:rPr lang="en-US" sz="1900" b="0" i="0" kern="1200" baseline="0"/>
            <a:t>, impute missing values using </a:t>
          </a:r>
          <a:r>
            <a:rPr lang="en-US" sz="1900" b="1" i="0" kern="1200" baseline="0"/>
            <a:t>median</a:t>
          </a:r>
          <a:r>
            <a:rPr lang="en-US" sz="1900" b="0" i="0" kern="1200" baseline="0"/>
            <a:t> (to avoid     bias from outliers).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baseline="0"/>
            <a:t>For </a:t>
          </a:r>
          <a:r>
            <a:rPr lang="en-US" sz="1900" b="1" i="0" kern="1200" baseline="0"/>
            <a:t>Categorical Features</a:t>
          </a:r>
          <a:r>
            <a:rPr lang="en-US" sz="1900" b="0" i="0" kern="1200" baseline="0"/>
            <a:t>, impute missing values using </a:t>
          </a:r>
          <a:r>
            <a:rPr lang="en-US" sz="1900" b="1" i="0" kern="1200" baseline="0"/>
            <a:t>Label Encoding</a:t>
          </a:r>
          <a:r>
            <a:rPr lang="en-US" sz="1900" b="0" i="0" kern="1200" baseline="0"/>
            <a:t>.</a:t>
          </a:r>
          <a:endParaRPr lang="en-US" sz="1900" kern="1200"/>
        </a:p>
      </dsp:txBody>
      <dsp:txXfrm>
        <a:off x="1283" y="1653508"/>
        <a:ext cx="5006206" cy="2610802"/>
      </dsp:txXfrm>
    </dsp:sp>
    <dsp:sp modelId="{C51BA9E4-C0B4-44FA-88B6-99629EA97BFE}">
      <dsp:nvSpPr>
        <dsp:cNvPr id="0" name=""/>
        <dsp:cNvSpPr/>
      </dsp:nvSpPr>
      <dsp:spPr>
        <a:xfrm>
          <a:off x="1851685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042857" y="626305"/>
        <a:ext cx="923057" cy="923057"/>
      </dsp:txXfrm>
    </dsp:sp>
    <dsp:sp modelId="{49DCD2A8-6EC3-47E2-B90D-9A952DA82402}">
      <dsp:nvSpPr>
        <dsp:cNvPr id="0" name=""/>
        <dsp:cNvSpPr/>
      </dsp:nvSpPr>
      <dsp:spPr>
        <a:xfrm>
          <a:off x="1283" y="4351266"/>
          <a:ext cx="5006206" cy="72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44C264F-4914-42DD-BE61-E403F722D8B4}">
      <dsp:nvSpPr>
        <dsp:cNvPr id="0" name=""/>
        <dsp:cNvSpPr/>
      </dsp:nvSpPr>
      <dsp:spPr>
        <a:xfrm>
          <a:off x="5508110" y="0"/>
          <a:ext cx="5006206" cy="4351338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Feature Scaling: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baseline="0"/>
            <a:t>Apply </a:t>
          </a:r>
          <a:r>
            <a:rPr lang="en-US" sz="1900" b="1" i="0" kern="1200" baseline="0"/>
            <a:t>Standard Scaling</a:t>
          </a:r>
          <a:r>
            <a:rPr lang="en-US" sz="1900" b="0" i="0" kern="1200" baseline="0"/>
            <a:t> to numerical features to bring them to the same scale.</a:t>
          </a:r>
          <a:endParaRPr lang="en-US" sz="1900" kern="1200"/>
        </a:p>
      </dsp:txBody>
      <dsp:txXfrm>
        <a:off x="5508110" y="1653508"/>
        <a:ext cx="5006206" cy="2610802"/>
      </dsp:txXfrm>
    </dsp:sp>
    <dsp:sp modelId="{047DACF1-C4B5-4DAD-A941-B19C7725704C}">
      <dsp:nvSpPr>
        <dsp:cNvPr id="0" name=""/>
        <dsp:cNvSpPr/>
      </dsp:nvSpPr>
      <dsp:spPr>
        <a:xfrm>
          <a:off x="7358512" y="435133"/>
          <a:ext cx="1305401" cy="1305401"/>
        </a:xfrm>
        <a:prstGeom prst="ellips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549684" y="626305"/>
        <a:ext cx="923057" cy="923057"/>
      </dsp:txXfrm>
    </dsp:sp>
    <dsp:sp modelId="{741AAF5D-9F30-4ABA-BCE9-37311011A2EE}">
      <dsp:nvSpPr>
        <dsp:cNvPr id="0" name=""/>
        <dsp:cNvSpPr/>
      </dsp:nvSpPr>
      <dsp:spPr>
        <a:xfrm>
          <a:off x="5508110" y="4351266"/>
          <a:ext cx="5006206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B83EF-D3F7-4958-B0BA-F3095423C015}">
      <dsp:nvSpPr>
        <dsp:cNvPr id="0" name=""/>
        <dsp:cNvSpPr/>
      </dsp:nvSpPr>
      <dsp:spPr>
        <a:xfrm>
          <a:off x="0" y="390968"/>
          <a:ext cx="10515600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99872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baseline="0"/>
            <a:t>Visualize the correlation between features to identify strong   relationships with the target variable.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baseline="0"/>
            <a:t>Select the most important features that contribute to rent prediction.</a:t>
          </a:r>
          <a:endParaRPr lang="en-US" sz="2400" kern="1200"/>
        </a:p>
      </dsp:txBody>
      <dsp:txXfrm>
        <a:off x="0" y="390968"/>
        <a:ext cx="10515600" cy="2079000"/>
      </dsp:txXfrm>
    </dsp:sp>
    <dsp:sp modelId="{3EC8B3AE-F1BE-41E1-A91C-10C1EB3C30FD}">
      <dsp:nvSpPr>
        <dsp:cNvPr id="0" name=""/>
        <dsp:cNvSpPr/>
      </dsp:nvSpPr>
      <dsp:spPr>
        <a:xfrm>
          <a:off x="525780" y="36728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Correlation Heatmap:</a:t>
          </a:r>
          <a:endParaRPr lang="en-US" sz="2400" kern="1200"/>
        </a:p>
      </dsp:txBody>
      <dsp:txXfrm>
        <a:off x="560365" y="71313"/>
        <a:ext cx="7291750" cy="639310"/>
      </dsp:txXfrm>
    </dsp:sp>
    <dsp:sp modelId="{7772F04D-5D09-4312-BAFE-0016213711E2}">
      <dsp:nvSpPr>
        <dsp:cNvPr id="0" name=""/>
        <dsp:cNvSpPr/>
      </dsp:nvSpPr>
      <dsp:spPr>
        <a:xfrm>
          <a:off x="0" y="2953809"/>
          <a:ext cx="105156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99872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baseline="0"/>
            <a:t>Use </a:t>
          </a:r>
          <a:r>
            <a:rPr lang="en-US" sz="2400" b="1" i="0" kern="1200" baseline="0"/>
            <a:t>Correlation Analysis</a:t>
          </a:r>
          <a:r>
            <a:rPr lang="en-US" sz="2400" b="0" i="0" kern="1200" baseline="0"/>
            <a:t> and domain knowledge to select the best features for the model.</a:t>
          </a:r>
          <a:endParaRPr lang="en-US" sz="2400" kern="1200"/>
        </a:p>
      </dsp:txBody>
      <dsp:txXfrm>
        <a:off x="0" y="2953809"/>
        <a:ext cx="10515600" cy="1360800"/>
      </dsp:txXfrm>
    </dsp:sp>
    <dsp:sp modelId="{C82E8671-7625-4BF1-BEEA-926CDD6E3673}">
      <dsp:nvSpPr>
        <dsp:cNvPr id="0" name=""/>
        <dsp:cNvSpPr/>
      </dsp:nvSpPr>
      <dsp:spPr>
        <a:xfrm>
          <a:off x="525780" y="259956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Feature Selection:</a:t>
          </a:r>
          <a:endParaRPr lang="en-US" sz="2400" kern="1200"/>
        </a:p>
      </dsp:txBody>
      <dsp:txXfrm>
        <a:off x="560365" y="2634154"/>
        <a:ext cx="7291750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F84F7-D778-49E1-9EE9-679261F3D7D6}">
      <dsp:nvSpPr>
        <dsp:cNvPr id="0" name=""/>
        <dsp:cNvSpPr/>
      </dsp:nvSpPr>
      <dsp:spPr>
        <a:xfrm>
          <a:off x="0" y="418913"/>
          <a:ext cx="10515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Save the trained model and scaler objects for future use during predictions.</a:t>
          </a:r>
        </a:p>
      </dsp:txBody>
      <dsp:txXfrm>
        <a:off x="0" y="418913"/>
        <a:ext cx="10515600" cy="893025"/>
      </dsp:txXfrm>
    </dsp:sp>
    <dsp:sp modelId="{B3988BC9-6260-4ADF-A3BB-4B69811DFC87}">
      <dsp:nvSpPr>
        <dsp:cNvPr id="0" name=""/>
        <dsp:cNvSpPr/>
      </dsp:nvSpPr>
      <dsp:spPr>
        <a:xfrm>
          <a:off x="525780" y="108953"/>
          <a:ext cx="7360920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Save Model Weights and Scaler Object:</a:t>
          </a:r>
          <a:endParaRPr lang="en-US" sz="2100" kern="1200"/>
        </a:p>
      </dsp:txBody>
      <dsp:txXfrm>
        <a:off x="556042" y="139215"/>
        <a:ext cx="7300396" cy="559396"/>
      </dsp:txXfrm>
    </dsp:sp>
    <dsp:sp modelId="{E764BCEA-05E7-48CF-9ABE-070BC96F572B}">
      <dsp:nvSpPr>
        <dsp:cNvPr id="0" name=""/>
        <dsp:cNvSpPr/>
      </dsp:nvSpPr>
      <dsp:spPr>
        <a:xfrm>
          <a:off x="0" y="1735299"/>
          <a:ext cx="105156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Build a </a:t>
          </a:r>
          <a:r>
            <a:rPr lang="en-US" sz="2100" b="1" kern="1200"/>
            <a:t>Flask-based web app</a:t>
          </a:r>
          <a:r>
            <a:rPr lang="en-US" sz="2100" kern="1200"/>
            <a:t> where users can input house details (e.g., size, location, amenities) and get predicted rent.</a:t>
          </a:r>
        </a:p>
      </dsp:txBody>
      <dsp:txXfrm>
        <a:off x="0" y="1735299"/>
        <a:ext cx="10515600" cy="1190700"/>
      </dsp:txXfrm>
    </dsp:sp>
    <dsp:sp modelId="{472CFB20-F172-4A0F-AB94-CD9B221BEA87}">
      <dsp:nvSpPr>
        <dsp:cNvPr id="0" name=""/>
        <dsp:cNvSpPr/>
      </dsp:nvSpPr>
      <dsp:spPr>
        <a:xfrm>
          <a:off x="525780" y="1425338"/>
          <a:ext cx="7360920" cy="61992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Flask Web Application:</a:t>
          </a:r>
          <a:endParaRPr lang="en-US" sz="2100" kern="1200"/>
        </a:p>
      </dsp:txBody>
      <dsp:txXfrm>
        <a:off x="556042" y="1455600"/>
        <a:ext cx="7300396" cy="559396"/>
      </dsp:txXfrm>
    </dsp:sp>
    <dsp:sp modelId="{0CE9A556-EE0D-4847-95D9-DF35487C082C}">
      <dsp:nvSpPr>
        <dsp:cNvPr id="0" name=""/>
        <dsp:cNvSpPr/>
      </dsp:nvSpPr>
      <dsp:spPr>
        <a:xfrm>
          <a:off x="0" y="3349359"/>
          <a:ext cx="10515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Deploy the Flask app and ensure it works correctly in a web environment.</a:t>
          </a:r>
        </a:p>
      </dsp:txBody>
      <dsp:txXfrm>
        <a:off x="0" y="3349359"/>
        <a:ext cx="10515600" cy="893025"/>
      </dsp:txXfrm>
    </dsp:sp>
    <dsp:sp modelId="{F66F6D6E-25B3-4538-90B3-95E7B38B193D}">
      <dsp:nvSpPr>
        <dsp:cNvPr id="0" name=""/>
        <dsp:cNvSpPr/>
      </dsp:nvSpPr>
      <dsp:spPr>
        <a:xfrm>
          <a:off x="525780" y="3039399"/>
          <a:ext cx="7360920" cy="61992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Deploy the Model:</a:t>
          </a:r>
          <a:endParaRPr lang="en-US" sz="2100" kern="1200"/>
        </a:p>
      </dsp:txBody>
      <dsp:txXfrm>
        <a:off x="556042" y="3069661"/>
        <a:ext cx="730039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6A88F-8D80-403B-8CF9-5B52C2DB5252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9BD83-A5D2-4851-B94B-190E4F293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33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9BD83-A5D2-4851-B94B-190E4F2935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7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46C2-430B-D788-7C16-785CD5A4A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2595B-66CA-8EFF-DA7A-4768CC348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A2D14-5AF4-2A9F-49D1-508D26CC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EC30-7049-4524-97BE-8D2602D057C5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96696-0271-6370-9BD2-EADB047F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D6A85-CA79-4695-755B-BB277D35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3869-2663-4AED-B7C7-4275D9D7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6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107A-C931-9AAF-25B1-5EF90CED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E2E69-E4A4-3828-754E-B5B10B457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26223-985F-4AE6-2DE9-8A78D53F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EC30-7049-4524-97BE-8D2602D057C5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F8A91-2784-07DF-DE6C-9E164E63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0D77D-19E8-DCE6-472E-8965A06E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3869-2663-4AED-B7C7-4275D9D7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0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78589-1A9D-A14A-4D3A-39BB9AB6B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04ABC-F03A-0ED0-09C8-45727391A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0636A-4F11-37F6-1B74-2899A5A1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EC30-7049-4524-97BE-8D2602D057C5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369A3-0763-04FB-2659-4AE873F1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6004-24CE-CEF9-14F6-9F6E80C8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3869-2663-4AED-B7C7-4275D9D7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2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18D4-70E7-1682-B4A8-DF3D9840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F1F58-DB9A-D122-BFAD-4FB1AF899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11796-616C-385C-A7A3-B2A5B0F7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EC30-7049-4524-97BE-8D2602D057C5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A6EA2-EBBD-ACC0-975B-268CE6AF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F430-C8AC-9AEB-6CC3-7D8953B9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3869-2663-4AED-B7C7-4275D9D7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2B43-4F2B-B3D8-7937-2B47B9B4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CD044-A5A1-75B3-542E-87A0B6547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E6C8B-C6DE-6EED-609A-DAFB0CA0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EC30-7049-4524-97BE-8D2602D057C5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27194-F926-2411-435D-64A74BD8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6C601-A95D-F995-AEE7-79BFCAFB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3869-2663-4AED-B7C7-4275D9D7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5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CDD8-0091-34FF-DB23-BED0ED1F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7A301-4E2E-7F30-F8DB-9EF3A0415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B3690-D00E-9D12-CD2C-B9A30D02F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F1237-6A0A-A788-B7B5-46F07591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EC30-7049-4524-97BE-8D2602D057C5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F8029-84B6-0646-DB27-66FE57DA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D4053-062F-48B6-3CC6-D18CC664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3869-2663-4AED-B7C7-4275D9D7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5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4A24-CBAB-D46E-A101-592370BD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945B7-9206-4E63-79D5-0765F19D6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693AC-9706-DE3B-DDC8-BFA98A37F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91D3F-F158-FFDF-DACD-C92924397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055E7-05E4-FA57-642B-B6FE1FB32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3CFE0-8CB8-BA45-70CE-B90CE822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EC30-7049-4524-97BE-8D2602D057C5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B0F9F-6998-4719-6D42-F6242B64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120CF-B876-F1E8-35F5-CDBF34A1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3869-2663-4AED-B7C7-4275D9D7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8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2993-198B-A5E0-C381-4F95D845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95024-DAA4-C447-DCD1-C3C0EE40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EC30-7049-4524-97BE-8D2602D057C5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6ACB5-9CA0-60C5-AB73-CCDE994E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CE488-A6AB-A1CE-47F5-041F4575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3869-2663-4AED-B7C7-4275D9D7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7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9DC36-6848-27C2-74DC-83431664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EC30-7049-4524-97BE-8D2602D057C5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36073-16C6-546F-8D61-59F6E0EA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819F9-E335-F40A-5C14-7D389A21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3869-2663-4AED-B7C7-4275D9D7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7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4F98-5208-0848-B073-4502BD24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27821-F56E-330F-12EF-D4D07B72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98E09-B00B-6370-9E89-055D69045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29265-0C67-FD75-347D-39A31657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EC30-7049-4524-97BE-8D2602D057C5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C996B-E792-241F-DAA2-2854C066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87378-4604-1850-B7CF-ACD53F95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3869-2663-4AED-B7C7-4275D9D7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7FD3-4040-F389-93D0-33ECD2F0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A3210-126D-6896-5D95-A2B5FBD72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41DCB-9419-972C-12C2-036D4DB71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26FA9-DB82-F4D4-9E7F-C04CEDF0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EC30-7049-4524-97BE-8D2602D057C5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F9D63-A909-9723-FC46-DE9AAF93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51EB5-27DB-CFD5-5106-41F8904B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3869-2663-4AED-B7C7-4275D9D7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09557-048F-F847-2107-0E085A31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D6F5F-C3B3-602F-CC02-517F0EEB7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CF728-5EA4-9100-FE97-821F47A40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9AEC30-7049-4524-97BE-8D2602D057C5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27B15-210D-A905-3591-56DDB796B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1679-F52E-9581-FA0F-2DC16653B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4A3869-2663-4AED-B7C7-4275D9D7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2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F0991-489F-DA2C-1846-C93EB43E0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1094" y="1058780"/>
            <a:ext cx="5602705" cy="3092116"/>
          </a:xfrm>
        </p:spPr>
        <p:txBody>
          <a:bodyPr anchor="ctr">
            <a:normAutofit/>
          </a:bodyPr>
          <a:lstStyle/>
          <a:p>
            <a:pPr algn="l"/>
            <a:r>
              <a:rPr lang="en-US" sz="3600" b="1"/>
              <a:t>Title</a:t>
            </a:r>
            <a:r>
              <a:rPr lang="en-US" sz="3600"/>
              <a:t>: Indian House Rent Prediction</a:t>
            </a:r>
            <a:br>
              <a:rPr lang="en-US" sz="3600"/>
            </a:br>
            <a:br>
              <a:rPr lang="en-US" sz="3600"/>
            </a:br>
            <a:r>
              <a:rPr lang="en-US" sz="3600" b="1"/>
              <a:t>Presented by</a:t>
            </a:r>
            <a:r>
              <a:rPr lang="en-US" sz="3600"/>
              <a:t>: Muhammad Bilal Younis </a:t>
            </a:r>
            <a:br>
              <a:rPr lang="en-US" sz="3600"/>
            </a:br>
            <a:r>
              <a:rPr lang="en-US" sz="3600" b="1"/>
              <a:t>Date</a:t>
            </a:r>
            <a:r>
              <a:rPr lang="en-US" sz="3600"/>
              <a:t>: 28-12-2024</a:t>
            </a:r>
          </a:p>
        </p:txBody>
      </p:sp>
    </p:spTree>
    <p:extLst>
      <p:ext uri="{BB962C8B-B14F-4D97-AF65-F5344CB8AC3E}">
        <p14:creationId xmlns:p14="http://schemas.microsoft.com/office/powerpoint/2010/main" val="323314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8FBA2-E5F6-C704-D9F2-D277C0A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55044-314C-6E33-17DD-556429ADA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tx2"/>
                </a:solidFill>
              </a:rPr>
              <a:t>Objective:</a:t>
            </a:r>
            <a:r>
              <a:rPr lang="en-US" sz="1800">
                <a:solidFill>
                  <a:schemeClr val="tx2"/>
                </a:solidFill>
              </a:rPr>
              <a:t> Predict house rents in India based on various features (location, size, amenities,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tx2"/>
                </a:solidFill>
              </a:rPr>
              <a:t>Approach:</a:t>
            </a:r>
            <a:endParaRPr lang="en-US" sz="180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Data Preprocessing and Exploration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Feature Engineering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Model Training and Evaluation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Deployment using Flask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uburban scene">
            <a:extLst>
              <a:ext uri="{FF2B5EF4-FFF2-40B4-BE49-F238E27FC236}">
                <a16:creationId xmlns:a16="http://schemas.microsoft.com/office/drawing/2014/main" id="{93A3D3A1-FF2B-A38C-F511-061A50315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1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00566-E09F-A434-BA69-98EB0916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288C9-40DA-F4A6-491D-DD9DF906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/>
              <a:t>Objective:</a:t>
            </a:r>
            <a:r>
              <a:rPr lang="en-US" sz="1400"/>
              <a:t> Understand the data distribution, handle missing values, and analyze relationships between variables.</a:t>
            </a:r>
          </a:p>
          <a:p>
            <a:r>
              <a:rPr lang="en-US" sz="1400" b="1"/>
              <a:t>Steps:</a:t>
            </a:r>
          </a:p>
          <a:p>
            <a:pPr lvl="1"/>
            <a:r>
              <a:rPr lang="en-US" sz="1400" b="1"/>
              <a:t>Check for Null Values:</a:t>
            </a:r>
            <a:endParaRPr lang="en-US" sz="1400"/>
          </a:p>
          <a:p>
            <a:pPr marL="1200150" lvl="2" indent="-285750"/>
            <a:r>
              <a:rPr lang="en-US" sz="1400"/>
              <a:t>Identify missing values in the dataset.</a:t>
            </a:r>
          </a:p>
          <a:p>
            <a:pPr marL="1200150" lvl="2" indent="-285750"/>
            <a:r>
              <a:rPr lang="en-US" sz="1400"/>
              <a:t>Analyze the impact of missing values on the target variable (rent price).</a:t>
            </a:r>
          </a:p>
          <a:p>
            <a:pPr lvl="1"/>
            <a:r>
              <a:rPr lang="en-US" sz="1400" b="1"/>
              <a:t>Impact of Null Values on Target Variable:</a:t>
            </a:r>
            <a:endParaRPr lang="en-US" sz="1400"/>
          </a:p>
          <a:p>
            <a:pPr marL="1200150" lvl="2" indent="-285750"/>
            <a:r>
              <a:rPr lang="en-US" sz="1400"/>
              <a:t>Examine if missing values in features influence rent prediction.</a:t>
            </a:r>
          </a:p>
          <a:p>
            <a:pPr marL="1200150" lvl="2" indent="-285750"/>
            <a:r>
              <a:rPr lang="en-US" sz="1400"/>
              <a:t>Decide how to handle missing values based on their impact.</a:t>
            </a:r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827A9A9C-A240-1E60-9F51-1DC4B2CDAF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03" r="21080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3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01540-2DC5-55B5-8E0A-84408F4B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Feature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21131-E9D0-92D3-3944-BAA237F01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Separate Numerical and Categorical Features: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Numerical Features:</a:t>
            </a:r>
            <a:endParaRPr lang="en-US" sz="200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Further divide into </a:t>
            </a:r>
            <a:r>
              <a:rPr lang="en-US" b="1" dirty="0"/>
              <a:t>Discrete</a:t>
            </a:r>
            <a:r>
              <a:rPr lang="en-US" dirty="0"/>
              <a:t> and </a:t>
            </a:r>
            <a:r>
              <a:rPr lang="en-US" b="1" dirty="0"/>
              <a:t>Continuous</a:t>
            </a:r>
            <a:r>
              <a:rPr lang="en-US" dirty="0"/>
              <a:t>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Categorical Features:</a:t>
            </a:r>
            <a:endParaRPr lang="en-US" sz="200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Count the number of categories in each feature (e.g., location, property type).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47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03FD44-57C7-DA67-893E-9E8F7730D4E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0C7CD-B351-8A1E-E11B-FC62020A7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AB3B3483-16B1-E7E0-3B45-72C8133D4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9626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282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433BDF-D162-1AC4-F32D-C4491A3F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2153" b="35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7C2DA-2926-0F22-ADB2-F76BE26A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Correlation Analysis and Feature Selection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121EFEE-497E-B38D-9B2C-0E59C6E3B3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4648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598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3D box skeletons">
            <a:extLst>
              <a:ext uri="{FF2B5EF4-FFF2-40B4-BE49-F238E27FC236}">
                <a16:creationId xmlns:a16="http://schemas.microsoft.com/office/drawing/2014/main" id="{A040F6B5-E0D7-C501-2F46-9B3F14F1557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2774" b="29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E7625-A1DA-A435-ECD8-45D9A32E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Model Training and Evaluation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C63665-50C7-BECB-3F0D-2B997E7CB7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Model Training:</a:t>
            </a:r>
            <a:endParaRPr lang="en-US" altLang="en-US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Train multiple regression models, such as: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Linear Regression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Random Forest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XGBoost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Support Vector Machine (SVM)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Model Evaluation: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Evaluate models using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R² Score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(coefficient of determination) to select the best performing model.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6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9CD015-8589-77BA-AD77-5C8DA953F99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F1120-7FC9-BB2D-3EE4-E6960380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Model Deployment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D3A19E-1D7A-3DA9-3542-0AAD2309E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047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927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FB825-7579-4117-64FD-5002C209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Results and 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FDCEEB-73C5-92C2-90D4-C40D36440C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623381"/>
            <a:ext cx="3888528" cy="35535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Best Model: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Best model is selected based on R2 score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Deployment Outcome: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Successfully deployed the model in a web app.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5DA133-E34B-B761-B539-3620FD34A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738958"/>
            <a:ext cx="4747547" cy="540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6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423</Words>
  <Application>Microsoft Office PowerPoint</Application>
  <PresentationFormat>Widescreen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Title: Indian House Rent Prediction  Presented by: Muhammad Bilal Younis  Date: 28-12-2024</vt:lpstr>
      <vt:lpstr>Project Overview</vt:lpstr>
      <vt:lpstr>Exploratory Data Analysis (EDA)</vt:lpstr>
      <vt:lpstr>Feature Separation</vt:lpstr>
      <vt:lpstr>Feature Engineering</vt:lpstr>
      <vt:lpstr>Correlation Analysis and Feature Selection</vt:lpstr>
      <vt:lpstr>Model Training and Evaluation </vt:lpstr>
      <vt:lpstr>Model Deployment</vt:lpstr>
      <vt:lpstr>Results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Bilal Younis</dc:creator>
  <cp:lastModifiedBy>Muhammad Bilal Younis</cp:lastModifiedBy>
  <cp:revision>1</cp:revision>
  <dcterms:created xsi:type="dcterms:W3CDTF">2024-12-29T08:05:33Z</dcterms:created>
  <dcterms:modified xsi:type="dcterms:W3CDTF">2024-12-29T10:48:34Z</dcterms:modified>
</cp:coreProperties>
</file>