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4FAF-39C3-1040-AA53-D1642F91DF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24948-476A-7B40-A188-C4DD33D7C9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x-none" sz="3600" dirty="0" smtClean="0"/>
              <a:t>MAC Protocols in Nuclear Power Plants</a:t>
            </a:r>
            <a:endParaRPr lang="x-non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701"/>
            <a:ext cx="9144000" cy="1655762"/>
          </a:xfrm>
        </p:spPr>
        <p:txBody>
          <a:bodyPr>
            <a:normAutofit lnSpcReduction="10000"/>
          </a:bodyPr>
          <a:lstStyle/>
          <a:p>
            <a:endParaRPr lang="nb-NO" altLang="en-US" dirty="0" smtClean="0"/>
          </a:p>
          <a:p>
            <a:r>
              <a:rPr lang="x-none" altLang="en-US" dirty="0" smtClean="0"/>
              <a:t>Junaid </a:t>
            </a:r>
            <a:r>
              <a:rPr lang="x-none" altLang="en-US" dirty="0"/>
              <a:t>Alam</a:t>
            </a:r>
            <a:endParaRPr lang="x-none" altLang="en-US" dirty="0"/>
          </a:p>
          <a:p>
            <a:r>
              <a:rPr lang="x-none" altLang="en-US" dirty="0"/>
              <a:t>Ramprasad Beerappa</a:t>
            </a:r>
            <a:endParaRPr lang="x-none" altLang="en-US" dirty="0"/>
          </a:p>
          <a:p>
            <a:r>
              <a:rPr lang="x-none" altLang="en-US" dirty="0"/>
              <a:t>Bilal Amjad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Wireless Network and Wireless Sensor Network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Wirelss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Wireless Sensor Network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It has fixed network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It does not have fix topology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Nodes are single hop away fron base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Nodes can be multi hop away from collecting node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Nodes are usually rechargable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Nodes are power constrained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Data redundancy is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Data redundancy is high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MAC Protocols for WSN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Existing MAC for wireless network are not suitable without modification</a:t>
            </a:r>
            <a:endParaRPr lang="x-none" altLang="en-US"/>
          </a:p>
          <a:p>
            <a:r>
              <a:rPr lang="x-none" altLang="en-US"/>
              <a:t>WSN MAC protocols must have following properties:</a:t>
            </a:r>
            <a:endParaRPr lang="x-none" altLang="en-US"/>
          </a:p>
          <a:p>
            <a:pPr lvl="1"/>
            <a:r>
              <a:rPr lang="x-none" altLang="en-US" sz="2400"/>
              <a:t>Collision avoidance</a:t>
            </a:r>
            <a:endParaRPr lang="x-none" altLang="en-US" sz="2400"/>
          </a:p>
          <a:p>
            <a:pPr lvl="1"/>
            <a:r>
              <a:rPr lang="x-none" altLang="en-US" sz="2400"/>
              <a:t>Energy Efficiency</a:t>
            </a:r>
            <a:endParaRPr lang="x-none" altLang="en-US" sz="2400"/>
          </a:p>
          <a:p>
            <a:pPr lvl="1"/>
            <a:r>
              <a:rPr lang="x-none" altLang="en-US" sz="2400"/>
              <a:t>Scalability and Adaptivity</a:t>
            </a:r>
            <a:endParaRPr lang="x-none" altLang="en-US" sz="2400"/>
          </a:p>
          <a:p>
            <a:pPr lvl="1"/>
            <a:r>
              <a:rPr lang="x-none" altLang="en-US" sz="2400"/>
              <a:t>Fairness</a:t>
            </a:r>
            <a:endParaRPr lang="x-none" altLang="en-US" sz="2400"/>
          </a:p>
          <a:p>
            <a:pPr lvl="1"/>
            <a:r>
              <a:rPr lang="x-none" altLang="en-US" sz="2400"/>
              <a:t>Throughput</a:t>
            </a:r>
            <a:endParaRPr lang="x-none" altLang="en-US" sz="2400"/>
          </a:p>
          <a:p>
            <a:pPr lvl="1"/>
            <a:r>
              <a:rPr lang="x-none" altLang="en-US" sz="2400"/>
              <a:t>Latency</a:t>
            </a:r>
            <a:endParaRPr lang="x-none" altLang="en-US" sz="2400"/>
          </a:p>
          <a:p>
            <a:pPr lvl="1"/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MAC Protocols for WSN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altLang="en-US"/>
          </a:p>
          <a:p>
            <a:r>
              <a:rPr lang="x-none" altLang="en-US"/>
              <a:t>WSN MAC protocols must avoid following:</a:t>
            </a:r>
            <a:endParaRPr lang="x-none" altLang="en-US"/>
          </a:p>
          <a:p>
            <a:pPr lvl="1"/>
            <a:r>
              <a:rPr lang="x-none" altLang="en-US" sz="2400"/>
              <a:t>Packet collision</a:t>
            </a:r>
            <a:endParaRPr lang="x-none" altLang="en-US" sz="2400"/>
          </a:p>
          <a:p>
            <a:pPr lvl="1"/>
            <a:r>
              <a:rPr lang="x-none" altLang="en-US" sz="2400"/>
              <a:t>Overhearing</a:t>
            </a:r>
            <a:endParaRPr lang="x-none" altLang="en-US" sz="2400"/>
          </a:p>
          <a:p>
            <a:pPr lvl="1"/>
            <a:r>
              <a:rPr lang="x-none" altLang="en-US" sz="2400"/>
              <a:t>Idle listening</a:t>
            </a:r>
            <a:endParaRPr lang="x-none" altLang="en-US" sz="2400"/>
          </a:p>
          <a:p>
            <a:pPr lvl="1"/>
            <a:r>
              <a:rPr lang="x-none" altLang="en-US" sz="2400"/>
              <a:t>Over emitting</a:t>
            </a:r>
            <a:endParaRPr lang="x-none" altLang="en-US" sz="2400"/>
          </a:p>
          <a:p>
            <a:pPr lvl="1"/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A low energy, self adaptive and self organized cluster protocol</a:t>
            </a:r>
            <a:endParaRPr lang="x-none" altLang="en-US"/>
          </a:p>
          <a:p>
            <a:r>
              <a:rPr lang="x-none" altLang="en-US"/>
              <a:t>Based on shceduled based protocol TDMA</a:t>
            </a:r>
            <a:endParaRPr lang="x-none" altLang="en-US"/>
          </a:p>
          <a:p>
            <a:r>
              <a:rPr lang="x-none" altLang="en-US"/>
              <a:t>Nodes are organized into clusters. Each cluster has a cluster head and cluster member nodes</a:t>
            </a:r>
            <a:endParaRPr lang="x-none" altLang="en-US"/>
          </a:p>
          <a:p>
            <a:r>
              <a:rPr lang="x-none" altLang="en-US"/>
              <a:t>Cluster head is selected either by using distributed algorithm (LEACH)or centralized algorithm (LEACH-C)</a:t>
            </a:r>
            <a:endParaRPr lang="x-none" altLang="en-US"/>
          </a:p>
          <a:p>
            <a:r>
              <a:rPr lang="x-none" altLang="en-US"/>
              <a:t>LEACH operation is divded into two phase</a:t>
            </a:r>
            <a:endParaRPr lang="x-none" altLang="en-US"/>
          </a:p>
          <a:p>
            <a:pPr lvl="1"/>
            <a:r>
              <a:rPr lang="x-none" altLang="en-US"/>
              <a:t>Setup state phase - cluster head selection</a:t>
            </a:r>
            <a:endParaRPr lang="x-none" altLang="en-US"/>
          </a:p>
          <a:p>
            <a:pPr lvl="1"/>
            <a:r>
              <a:rPr lang="x-none" altLang="en-US"/>
              <a:t>Steady state phase - data transmitted to cluster heads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LEACH- Setup Phase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A distributed algoritm is used to select cluster heads</a:t>
            </a:r>
            <a:endParaRPr lang="x-none" altLang="en-US"/>
          </a:p>
          <a:p>
            <a:r>
              <a:rPr lang="x-none" altLang="en-US"/>
              <a:t>Each node pick a number between 0 and 1 and compare the number with a treshold value T(n)</a:t>
            </a:r>
            <a:endParaRPr lang="x-none" altLang="en-US"/>
          </a:p>
          <a:p>
            <a:r>
              <a:rPr lang="x-none" altLang="en-US"/>
              <a:t>If the number is less than T(n), the node become cluster head for that round, otherwise become common node.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 descr="cluster se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130" y="4455160"/>
            <a:ext cx="498094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LEACH-C Setup Phase (Centralized)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A centralized algorithm is used to select cluster and cluster heads</a:t>
            </a:r>
            <a:endParaRPr lang="x-none" altLang="en-US"/>
          </a:p>
          <a:p>
            <a:r>
              <a:rPr lang="x-none" altLang="en-US"/>
              <a:t>Nodes send location and energy inforamtion to collecting node (CN)</a:t>
            </a:r>
            <a:endParaRPr lang="x-none" altLang="en-US"/>
          </a:p>
          <a:p>
            <a:r>
              <a:rPr lang="x-none" altLang="en-US"/>
              <a:t>CN computes average node energy and nodes with lower enery cannot be cluster heads</a:t>
            </a:r>
            <a:endParaRPr lang="x-none" altLang="en-US"/>
          </a:p>
          <a:p>
            <a:r>
              <a:rPr lang="x-none" altLang="en-US"/>
              <a:t>CN computes k optimal clusters and cluster heads</a:t>
            </a:r>
            <a:endParaRPr lang="x-none" altLang="en-US"/>
          </a:p>
          <a:p>
            <a:r>
              <a:rPr lang="x-none" altLang="en-US"/>
              <a:t>CN broadcast a message containing cluster head ID for each node.</a:t>
            </a:r>
            <a:endParaRPr lang="x-none" altLang="en-US"/>
          </a:p>
          <a:p>
            <a:r>
              <a:rPr lang="x-none" altLang="en-US"/>
              <a:t>If the node ID and cluseter head ID is same, the node become cluster head; otherwise non cluster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LEACH- Setup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Cluster head setup a TDMA schedule and transmit this schedule to the nodes in cluster</a:t>
            </a:r>
            <a:endParaRPr lang="x-none" altLang="en-US"/>
          </a:p>
          <a:p>
            <a:r>
              <a:rPr lang="x-none" altLang="en-US"/>
              <a:t>TDMA allows none cluster head nodes to turn off the radio components all the time expect during their transmit time</a:t>
            </a:r>
            <a:endParaRPr lang="x-none" altLang="en-US"/>
          </a:p>
          <a:p>
            <a:r>
              <a:rPr lang="x-none" altLang="en-US"/>
              <a:t>Turning radio components save energy and void idle listening</a:t>
            </a:r>
            <a:endParaRPr lang="x-none" altLang="en-US"/>
          </a:p>
          <a:p>
            <a:r>
              <a:rPr lang="x-none" altLang="en-US"/>
              <a:t>The Setup phase is completed once all nodes in the cluster know TDMA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 - Steady State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Steady state is same for both LEACH and LEACH-C</a:t>
            </a:r>
            <a:endParaRPr lang="x-none" altLang="en-US"/>
          </a:p>
          <a:p>
            <a:r>
              <a:rPr lang="x-none" altLang="en-US"/>
              <a:t>This phase is much longer than Setup phase</a:t>
            </a:r>
            <a:endParaRPr lang="x-none" altLang="en-US"/>
          </a:p>
          <a:p>
            <a:r>
              <a:rPr lang="x-none" altLang="en-US"/>
              <a:t>Sensing data are transmitted in this phase</a:t>
            </a:r>
            <a:endParaRPr lang="x-none" altLang="en-US"/>
          </a:p>
          <a:p>
            <a:r>
              <a:rPr lang="x-none" altLang="en-US"/>
              <a:t> Each node transmit data to its cluster head in its time slot</a:t>
            </a:r>
            <a:endParaRPr lang="x-none" altLang="en-US"/>
          </a:p>
          <a:p>
            <a:r>
              <a:rPr lang="x-none" altLang="en-US"/>
              <a:t>After receiving data from all nodes, cluster node perform data processing and send aggregated data to collecting node</a:t>
            </a:r>
            <a:endParaRPr lang="x-none" altLang="en-US"/>
          </a:p>
          <a:p>
            <a:r>
              <a:rPr lang="x-none" altLang="en-US"/>
              <a:t>Data aggregation reduce data transmit size as most of the data in a cluster are redundant.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LEACH- Steady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To void intra-cluster collision, each cluster is assigned with uniqe spreading code. </a:t>
            </a:r>
            <a:endParaRPr lang="x-none" altLang="en-US"/>
          </a:p>
          <a:p>
            <a:r>
              <a:rPr lang="x-none" altLang="en-US"/>
              <a:t>Each node in a cluster transmit data to cluster head using this spreading code</a:t>
            </a:r>
            <a:endParaRPr lang="x-none" altLang="en-US"/>
          </a:p>
          <a:p>
            <a:r>
              <a:rPr lang="x-none" altLang="en-US"/>
              <a:t>Cluster head treansmit data to collecting node using a fixed spread code of collecting node and CSMA.</a:t>
            </a:r>
            <a:endParaRPr lang="x-none" altLang="en-US"/>
          </a:p>
          <a:p>
            <a:r>
              <a:rPr lang="x-none" altLang="en-US"/>
              <a:t>Cluster head sense the channel if any one is tranmitting data using collecting node's spread code.</a:t>
            </a:r>
            <a:endParaRPr lang="x-none" altLang="en-US"/>
          </a:p>
          <a:p>
            <a:r>
              <a:rPr lang="x-none" altLang="en-US"/>
              <a:t>Transmit data if channel is idle, otherwise wait and try again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Performance of LEECH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Minimizes global energy usage by distributing the load to all nodes at different time</a:t>
            </a:r>
            <a:endParaRPr lang="x-none" altLang="en-US"/>
          </a:p>
          <a:p>
            <a:r>
              <a:rPr lang="x-none" altLang="en-US"/>
              <a:t>Totally distributed, do not need central control</a:t>
            </a:r>
            <a:endParaRPr lang="x-none" altLang="en-US"/>
          </a:p>
          <a:p>
            <a:r>
              <a:rPr lang="x-none" altLang="en-US"/>
              <a:t>Reduce redundant data by performing data aggregation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en-US" dirty="0" smtClean="0"/>
              <a:t>Nuclear Power Plants</a:t>
            </a:r>
            <a:endParaRPr lang="nb-NO" altLang="en-US" dirty="0" smtClean="0"/>
          </a:p>
          <a:p>
            <a:r>
              <a:rPr lang="nb-NO" altLang="en-US" dirty="0" smtClean="0"/>
              <a:t>Wireless Sensor Networks</a:t>
            </a:r>
            <a:endParaRPr lang="nb-NO" altLang="en-US" dirty="0" smtClean="0"/>
          </a:p>
          <a:p>
            <a:r>
              <a:rPr lang="nb-NO" altLang="en-US" dirty="0" smtClean="0"/>
              <a:t>MAC </a:t>
            </a:r>
            <a:r>
              <a:rPr lang="nb-NO" altLang="en-US" dirty="0" err="1" smtClean="0"/>
              <a:t>Protocols</a:t>
            </a:r>
            <a:endParaRPr lang="x-none" altLang="en-US" dirty="0"/>
          </a:p>
          <a:p>
            <a:r>
              <a:rPr lang="nb-NO" altLang="en-US" dirty="0" smtClean="0"/>
              <a:t>LEACH </a:t>
            </a:r>
            <a:r>
              <a:rPr lang="nb-NO" altLang="en-US" dirty="0" err="1" smtClean="0"/>
              <a:t>Protocol</a:t>
            </a:r>
            <a:r>
              <a:rPr lang="nb-NO" altLang="en-US" dirty="0" smtClean="0"/>
              <a:t> for WSN</a:t>
            </a:r>
            <a:endParaRPr lang="x-none" altLang="en-US" dirty="0"/>
          </a:p>
          <a:p>
            <a:r>
              <a:rPr lang="nb-NO" altLang="en-US" dirty="0" err="1" smtClean="0"/>
              <a:t>Performance</a:t>
            </a:r>
            <a:r>
              <a:rPr lang="nb-NO" altLang="en-US" dirty="0" smtClean="0"/>
              <a:t> and </a:t>
            </a:r>
            <a:r>
              <a:rPr lang="x-none" altLang="en-US" dirty="0" smtClean="0"/>
              <a:t>simulation results</a:t>
            </a:r>
            <a:endParaRPr lang="nb-NO" altLang="en-US" dirty="0" smtClean="0"/>
          </a:p>
          <a:p>
            <a:r>
              <a:rPr lang="nb-NO" altLang="en-US" dirty="0" err="1" smtClean="0"/>
              <a:t>Conclusion</a:t>
            </a:r>
            <a:r>
              <a:rPr lang="nb-NO" altLang="en-US" dirty="0"/>
              <a:t> </a:t>
            </a:r>
            <a:r>
              <a:rPr lang="nb-NO" altLang="en-US" dirty="0" smtClean="0"/>
              <a:t>and Q &amp; A</a:t>
            </a:r>
            <a:endParaRPr lang="nb-N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937769"/>
            <a:ext cx="5801784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5123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42" y="1280681"/>
            <a:ext cx="435447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Power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32" y="1690688"/>
            <a:ext cx="7699664" cy="441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Sensor nodes and WSN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Senses data from the environment</a:t>
            </a:r>
            <a:endParaRPr lang="x-none" altLang="en-US"/>
          </a:p>
          <a:p>
            <a:r>
              <a:rPr lang="x-none" altLang="en-US"/>
              <a:t>Transmit data to a collecting node</a:t>
            </a:r>
            <a:endParaRPr lang="x-none" altLang="en-US"/>
          </a:p>
          <a:p>
            <a:r>
              <a:rPr lang="x-none" altLang="en-US"/>
              <a:t>Do not have pre-defined network infrastructue</a:t>
            </a:r>
            <a:endParaRPr lang="x-none" altLang="en-US"/>
          </a:p>
          <a:p>
            <a:r>
              <a:rPr lang="x-none" altLang="en-US"/>
              <a:t>deploy in ad-hoc fashion </a:t>
            </a:r>
            <a:endParaRPr lang="x-none" altLang="en-US"/>
          </a:p>
          <a:p>
            <a:r>
              <a:rPr lang="x-none" altLang="en-US"/>
              <a:t>Nodes are power constrained</a:t>
            </a:r>
            <a:endParaRPr lang="x-none" altLang="en-US"/>
          </a:p>
          <a:p>
            <a:r>
              <a:rPr lang="x-none" altLang="en-US"/>
              <a:t>Node can join or leave network independantly</a:t>
            </a:r>
            <a:endParaRPr lang="x-none" altLang="en-US"/>
          </a:p>
          <a:p>
            <a:r>
              <a:rPr lang="x-none" altLang="en-US"/>
              <a:t>Thousands of nodes use the shared channel for data transmission</a:t>
            </a:r>
            <a:endParaRPr lang="x-none" altLang="en-US"/>
          </a:p>
          <a:p>
            <a:r>
              <a:rPr lang="x-none" altLang="en-US"/>
              <a:t>Proper routing and MAC protocol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MAC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Data collision occurs when multiple nodes transmit data at same time using shared medium</a:t>
            </a:r>
            <a:endParaRPr lang="x-none" altLang="en-US"/>
          </a:p>
          <a:p>
            <a:r>
              <a:rPr lang="x-none" altLang="en-US"/>
              <a:t>MAC protocol is used for fair use of shared medium by multiple nodes</a:t>
            </a:r>
            <a:endParaRPr lang="x-none" altLang="en-US"/>
          </a:p>
          <a:p>
            <a:r>
              <a:rPr lang="x-none" altLang="en-US"/>
              <a:t>Schedule based protocols</a:t>
            </a:r>
            <a:endParaRPr lang="x-none" altLang="en-US"/>
          </a:p>
          <a:p>
            <a:pPr lvl="1"/>
            <a:r>
              <a:rPr lang="x-none" altLang="en-US"/>
              <a:t>TDMA, FDMA, CDMA</a:t>
            </a:r>
            <a:endParaRPr lang="x-none" altLang="en-US"/>
          </a:p>
          <a:p>
            <a:pPr lvl="0"/>
            <a:r>
              <a:rPr lang="x-none" altLang="en-US"/>
              <a:t>Contention based protocols</a:t>
            </a:r>
            <a:endParaRPr lang="x-none" altLang="en-US"/>
          </a:p>
          <a:p>
            <a:pPr lvl="1"/>
            <a:r>
              <a:rPr lang="x-none" altLang="en-US"/>
              <a:t>ALOHA, CSMA</a:t>
            </a:r>
            <a:endParaRPr lang="x-none" altLang="en-US"/>
          </a:p>
          <a:p>
            <a:pPr lvl="0"/>
            <a:r>
              <a:rPr lang="x-none" altLang="en-US"/>
              <a:t>Hybrid of Schedule based and Contention based protocols exist</a:t>
            </a:r>
            <a:endParaRPr lang="x-none" altLang="en-US"/>
          </a:p>
          <a:p>
            <a:pPr lvl="1"/>
            <a:r>
              <a:rPr lang="x-none" altLang="en-US" sz="2400"/>
              <a:t>ER-MAC, H-MAC etc</a:t>
            </a:r>
            <a:endParaRPr lang="x-none" altLang="en-US" sz="2400"/>
          </a:p>
          <a:p>
            <a:pPr lvl="0"/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TDMA - schedule based MAC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A frame is divided into N number of time slot</a:t>
            </a:r>
            <a:endParaRPr lang="x-none" altLang="en-US"/>
          </a:p>
          <a:p>
            <a:r>
              <a:rPr lang="x-none" altLang="en-US"/>
              <a:t>Each node is allocated one time slot</a:t>
            </a:r>
            <a:endParaRPr lang="x-none" altLang="en-US"/>
          </a:p>
          <a:p>
            <a:r>
              <a:rPr lang="x-none" altLang="en-US"/>
              <a:t>Node uses the shared channel in its allocated time slot (ONLY)</a:t>
            </a:r>
            <a:endParaRPr lang="x-none" altLang="en-US"/>
          </a:p>
          <a:p>
            <a:r>
              <a:rPr lang="x-none" altLang="en-US"/>
              <a:t>Node can use whole available bandwidth in its time slot</a:t>
            </a:r>
            <a:endParaRPr lang="x-none" altLang="en-US"/>
          </a:p>
          <a:p>
            <a:r>
              <a:rPr lang="x-none" altLang="en-US">
                <a:sym typeface="+mn-ea"/>
              </a:rPr>
              <a:t>Node needs to wake up only in its time slot. (Power saving!! )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No or little data collision</a:t>
            </a:r>
            <a:endParaRPr lang="x-none" altLang="en-US">
              <a:sym typeface="+mn-ea"/>
            </a:endParaRPr>
          </a:p>
          <a:p>
            <a:r>
              <a:rPr lang="x-none" altLang="en-US"/>
              <a:t>Strong time synchronization is necessary </a:t>
            </a:r>
            <a:endParaRPr lang="x-none" altLang="en-US"/>
          </a:p>
          <a:p>
            <a:r>
              <a:rPr lang="x-none" altLang="en-US"/>
              <a:t>Cannot adapt to frequent changes in network topology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CSMA - contention based MAC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Nodes compete for the shared channel</a:t>
            </a:r>
            <a:endParaRPr lang="x-none" altLang="en-US"/>
          </a:p>
          <a:p>
            <a:r>
              <a:rPr lang="x-none" altLang="en-US"/>
              <a:t>Senses the medium before transmitting data</a:t>
            </a:r>
            <a:endParaRPr lang="x-none" altLang="en-US"/>
          </a:p>
          <a:p>
            <a:r>
              <a:rPr lang="x-none" altLang="en-US"/>
              <a:t>Transmit if the medium is idle, otherwise try again later</a:t>
            </a:r>
            <a:endParaRPr lang="x-none" altLang="en-US"/>
          </a:p>
          <a:p>
            <a:r>
              <a:rPr lang="x-none" altLang="en-US"/>
              <a:t>Hidden terminal and exposed terminal problem exist</a:t>
            </a:r>
            <a:endParaRPr lang="x-none" altLang="en-US"/>
          </a:p>
          <a:p>
            <a:r>
              <a:rPr lang="x-none" altLang="en-US"/>
              <a:t>Does not require time synchronization and knowledge of network topology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CSMA - Hidden Terminal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en-US"/>
              <a:t>node A hears node B, but not node C,</a:t>
            </a:r>
            <a:endParaRPr lang="x-none" altLang="en-US"/>
          </a:p>
          <a:p>
            <a:r>
              <a:rPr lang="x-none" altLang="en-US"/>
              <a:t>node C hears node B, but not node A</a:t>
            </a:r>
            <a:endParaRPr lang="x-none" altLang="en-US"/>
          </a:p>
          <a:p>
            <a:r>
              <a:rPr lang="x-none" altLang="en-US"/>
              <a:t>node B hears both</a:t>
            </a:r>
            <a:endParaRPr lang="x-none" altLang="en-US"/>
          </a:p>
          <a:p>
            <a:r>
              <a:rPr lang="x-none" altLang="en-US"/>
              <a:t>node A sending data to node B, node C also want to send data to node B</a:t>
            </a:r>
            <a:endParaRPr lang="x-none" altLang="en-US"/>
          </a:p>
          <a:p>
            <a:r>
              <a:rPr lang="x-none" altLang="en-US"/>
              <a:t>node B senses channel, channel is idle</a:t>
            </a:r>
            <a:endParaRPr lang="x-none" altLang="en-US"/>
          </a:p>
          <a:p>
            <a:r>
              <a:rPr lang="x-none" altLang="en-US"/>
              <a:t>node C send data to node B. </a:t>
            </a:r>
            <a:endParaRPr lang="x-none" altLang="en-US"/>
          </a:p>
          <a:p>
            <a:r>
              <a:rPr lang="x-none" altLang="en-US"/>
              <a:t>COLLISION occurs at B</a:t>
            </a:r>
            <a:endParaRPr lang="x-none" altLang="en-US"/>
          </a:p>
          <a:p>
            <a:r>
              <a:rPr lang="x-none" altLang="en-US"/>
              <a:t>node A is hidden to node C </a:t>
            </a:r>
          </a:p>
        </p:txBody>
      </p:sp>
      <p:pic>
        <p:nvPicPr>
          <p:cNvPr id="5" name="Picture 4" descr="hidden term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995" y="3776980"/>
            <a:ext cx="332359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CSMA - Exposed Terminal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node B sending data to node A</a:t>
            </a:r>
            <a:endParaRPr lang="x-none" altLang="en-US"/>
          </a:p>
          <a:p>
            <a:r>
              <a:rPr lang="x-none" altLang="en-US"/>
              <a:t>node C want to send data to node D</a:t>
            </a:r>
            <a:endParaRPr lang="x-none" altLang="en-US"/>
          </a:p>
          <a:p>
            <a:r>
              <a:rPr lang="x-none" altLang="en-US"/>
              <a:t>node C senses medium, medium is busy</a:t>
            </a:r>
            <a:endParaRPr lang="x-none" altLang="en-US"/>
          </a:p>
          <a:p>
            <a:r>
              <a:rPr lang="x-none" altLang="en-US"/>
              <a:t>node C retreats </a:t>
            </a:r>
            <a:endParaRPr lang="x-none" altLang="en-US"/>
          </a:p>
          <a:p>
            <a:r>
              <a:rPr lang="x-none" altLang="en-US"/>
              <a:t>in Exposed terminal, medium is under utilized</a:t>
            </a:r>
            <a:endParaRPr lang="x-none" altLang="en-US"/>
          </a:p>
          <a:p>
            <a:r>
              <a:rPr lang="x-none" altLang="en-US"/>
              <a:t>Different version of CSMA exist</a:t>
            </a:r>
            <a:endParaRPr lang="x-none" altLang="en-US"/>
          </a:p>
          <a:p>
            <a:pPr lvl="1"/>
            <a:r>
              <a:rPr lang="x-none" altLang="en-US" sz="2400"/>
              <a:t>1 persistant, n-persistant</a:t>
            </a:r>
            <a:endParaRPr lang="x-none" altLang="en-US" sz="2400"/>
          </a:p>
          <a:p>
            <a:pPr lvl="1"/>
            <a:r>
              <a:rPr lang="x-none" altLang="en-US" sz="2400"/>
              <a:t>CSMA-CD, CSMA-CA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4" name="Picture 3" descr="exposed term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0405" y="1821180"/>
            <a:ext cx="376174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5501</Words>
  <Application>Kingsoft Office WPP</Application>
  <PresentationFormat>Widescreen</PresentationFormat>
  <Paragraphs>189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MAC Protocol for Wireless Sensor Network in Nuclear Power Plant</vt:lpstr>
      <vt:lpstr>Overview</vt:lpstr>
      <vt:lpstr>Nuclear Power Plant</vt:lpstr>
      <vt:lpstr>Sensor nodes and WSN</vt:lpstr>
      <vt:lpstr>MAC Protocols</vt:lpstr>
      <vt:lpstr>TDMA - schedule based MAC protocol</vt:lpstr>
      <vt:lpstr>CSMA - contention based MAC protocol</vt:lpstr>
      <vt:lpstr>CSMA - Hidden Terminal problem</vt:lpstr>
      <vt:lpstr>CSMA - Exposed Terminal problem</vt:lpstr>
      <vt:lpstr>Wireless Network and Wireless Sensor Network</vt:lpstr>
      <vt:lpstr>MAC Protocols for WSN</vt:lpstr>
      <vt:lpstr>MAC Protocols for WSN</vt:lpstr>
      <vt:lpstr>LEACH Protocol</vt:lpstr>
      <vt:lpstr>LEACH- Setup Phase (Distributed)</vt:lpstr>
      <vt:lpstr>LEACH-C Setup Phase (Centralized)</vt:lpstr>
      <vt:lpstr>LEACH- Setup Phase</vt:lpstr>
      <vt:lpstr>LEACH - Steady State Phase</vt:lpstr>
      <vt:lpstr>LEACH- Steady Phase</vt:lpstr>
      <vt:lpstr>Performance of LEECH</vt:lpstr>
      <vt:lpstr>Simulation Results</vt:lpstr>
      <vt:lpstr>Simulation 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for Monitoring and Detecting Nuclear Radiation at Nuclear Reactor</dc:title>
  <dc:creator>junaid</dc:creator>
  <cp:lastModifiedBy>junaid</cp:lastModifiedBy>
  <cp:revision>33</cp:revision>
  <dcterms:created xsi:type="dcterms:W3CDTF">2017-11-16T08:49:41Z</dcterms:created>
  <dcterms:modified xsi:type="dcterms:W3CDTF">2017-11-16T08:49:41Z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