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3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442D9-F53E-38BD-AF89-570B601D6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A931EF-9CBA-B2C4-83D5-C95CE66E6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E9789-FDCE-E23D-EFDA-0F5ADFF92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1600-BC44-459A-BEFA-45A78D7DAE3B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A7FD2-5C7F-C985-F18B-B3337E66D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46B29-12A6-C0A0-79DB-732537642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67AE-FF4F-41C4-BD0F-CAA03ADE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0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B35BF-119B-98BC-EF94-D5A41ADF8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16161-CFCC-32DF-69DA-7E08B0A12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77BEB-263A-7927-65DD-9FC854293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1600-BC44-459A-BEFA-45A78D7DAE3B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83F1B-8B43-BB97-5C2B-910C8F4DD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F5942-98F7-BF91-AA27-E219B3E58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67AE-FF4F-41C4-BD0F-CAA03ADE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381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6E4C9F-9EC7-CAEB-00A3-55A8CB584E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05B24-9A28-0594-3A9E-39C00176B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37B5E-62AF-0149-00C7-3AAF168F7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1600-BC44-459A-BEFA-45A78D7DAE3B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50F4F-2BA8-BB6E-2FD3-8CC62C96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BBB2F-7785-4865-5484-1EC840920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67AE-FF4F-41C4-BD0F-CAA03ADE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5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0CE4E-4E86-E971-0393-346B10373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F0FA5-5626-FA6B-B421-B413F9C56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7B6C8-1F00-8DB6-0606-E2B200FE3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1600-BC44-459A-BEFA-45A78D7DAE3B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21822-E2D4-2553-AD7E-9B2F30DC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89C9E-BBE2-261D-249E-799DB3DB5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67AE-FF4F-41C4-BD0F-CAA03ADE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65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6F12D-7498-1E97-BDE5-491EA5C21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AA7FD-5D85-A0B7-B92E-B8ACE22BD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8E20D-7AA4-334D-1474-86E6FE5DF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1600-BC44-459A-BEFA-45A78D7DAE3B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051F7-D8CA-84C9-2EB1-C4834B0B6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052E0-D3CF-3BE8-46E7-6F15EC5A0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67AE-FF4F-41C4-BD0F-CAA03ADE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21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DC450-A7BA-D407-1E00-9B37B7082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5A758-C974-C467-84F7-6DCB0B4E2A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0B6B7-B81B-81D2-5910-18235FDCD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12DA96-C7CE-4D1F-FA8A-0A3B29963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1600-BC44-459A-BEFA-45A78D7DAE3B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C2121B-79AC-8376-94CE-5B02BAA8B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10B5C-D4E1-56E8-5DE4-4A303B267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67AE-FF4F-41C4-BD0F-CAA03ADE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46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D1C75-B99D-B8D1-5740-AEA682C35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46FBE-3A94-4D6B-2C66-A99F6B12E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914C29-B505-34EA-27C0-0C404E427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41CD98-73C8-2BC7-B970-992E8A4C78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8EA974-CCD8-E75B-36BD-0479B6EFD2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9E2D59-230D-6F8F-8127-E1B0F3A2D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1600-BC44-459A-BEFA-45A78D7DAE3B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E64CE0-8A0D-6A36-FB0B-EA2392196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EFEC7E-B420-705B-E139-4F449741C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67AE-FF4F-41C4-BD0F-CAA03ADE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80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3B25B-87AD-CBC2-2AFC-5F8C85AEF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D4F38A-4202-2E48-EB5E-5643F0C6A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1600-BC44-459A-BEFA-45A78D7DAE3B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9360-18F5-98C7-77F2-8C6A2255D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2C10C-DC24-A77D-1994-2FB26490D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67AE-FF4F-41C4-BD0F-CAA03ADE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44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469DAF-F9D6-DE55-7573-F5ADD4677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1600-BC44-459A-BEFA-45A78D7DAE3B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C8380-D730-8D2E-2023-D720416EA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719107-D305-01B3-C1E8-A2423A6E3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67AE-FF4F-41C4-BD0F-CAA03ADE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74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3B2A5-3632-BFA7-53B1-3912CE675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A82B1-A6F2-F74B-1053-A697650EF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547887-F985-AB57-F6C8-DE40FC06D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8ABDD-1EDE-B225-F904-10205C984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1600-BC44-459A-BEFA-45A78D7DAE3B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00FA9-F997-EF10-3F55-0D94530BF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1B9D6-61E8-2BEE-E601-3D47CFD1A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67AE-FF4F-41C4-BD0F-CAA03ADE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85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6E118-556F-5E5C-9BA4-23C0974A6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F4AB44-D88B-161A-6C82-17DE068D35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4CEDC9-DC0D-BADD-65AF-1931A5872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ED136-37AE-9CFD-E899-578F4E07E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1600-BC44-459A-BEFA-45A78D7DAE3B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CC6AF9-F18F-5F70-AAA5-EABE9474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7FB30-CA4B-FB38-7C6C-9A77EAAD3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67AE-FF4F-41C4-BD0F-CAA03ADE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43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E466E1-2C22-A063-EFE4-989BB476E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3849A-0F41-EA80-C213-6F7F5123A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E121F-8B4A-CDBD-A770-B2A22EC0B9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51600-BC44-459A-BEFA-45A78D7DAE3B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F4083-C5B3-A374-4127-AEBCA923CB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B1C09-4453-011A-E01A-34A80EBC19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667AE-FF4F-41C4-BD0F-CAA03ADE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9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BF2C3027-B57E-2B69-8DCF-BB7FDAC01BD4}"/>
              </a:ext>
            </a:extLst>
          </p:cNvPr>
          <p:cNvSpPr/>
          <p:nvPr/>
        </p:nvSpPr>
        <p:spPr>
          <a:xfrm rot="1185226">
            <a:off x="4298866" y="1000857"/>
            <a:ext cx="3522045" cy="4578568"/>
          </a:xfrm>
          <a:custGeom>
            <a:avLst/>
            <a:gdLst>
              <a:gd name="connsiteX0" fmla="*/ 932456 w 3522045"/>
              <a:gd name="connsiteY0" fmla="*/ 87351 h 4578568"/>
              <a:gd name="connsiteX1" fmla="*/ 2651199 w 3522045"/>
              <a:gd name="connsiteY1" fmla="*/ 815212 h 4578568"/>
              <a:gd name="connsiteX2" fmla="*/ 2718543 w 3522045"/>
              <a:gd name="connsiteY2" fmla="*/ 1284235 h 4578568"/>
              <a:gd name="connsiteX3" fmla="*/ 2714944 w 3522045"/>
              <a:gd name="connsiteY3" fmla="*/ 1313253 h 4578568"/>
              <a:gd name="connsiteX4" fmla="*/ 2857684 w 3522045"/>
              <a:gd name="connsiteY4" fmla="*/ 1313253 h 4578568"/>
              <a:gd name="connsiteX5" fmla="*/ 2881616 w 3522045"/>
              <a:gd name="connsiteY5" fmla="*/ 1337185 h 4578568"/>
              <a:gd name="connsiteX6" fmla="*/ 2881616 w 3522045"/>
              <a:gd name="connsiteY6" fmla="*/ 1432909 h 4578568"/>
              <a:gd name="connsiteX7" fmla="*/ 2857684 w 3522045"/>
              <a:gd name="connsiteY7" fmla="*/ 1456841 h 4578568"/>
              <a:gd name="connsiteX8" fmla="*/ 2695039 w 3522045"/>
              <a:gd name="connsiteY8" fmla="*/ 1456841 h 4578568"/>
              <a:gd name="connsiteX9" fmla="*/ 2676377 w 3522045"/>
              <a:gd name="connsiteY9" fmla="*/ 1533979 h 4578568"/>
              <a:gd name="connsiteX10" fmla="*/ 2983645 w 3522045"/>
              <a:gd name="connsiteY10" fmla="*/ 2389616 h 4578568"/>
              <a:gd name="connsiteX11" fmla="*/ 3015451 w 3522045"/>
              <a:gd name="connsiteY11" fmla="*/ 2405263 h 4578568"/>
              <a:gd name="connsiteX12" fmla="*/ 3434147 w 3522045"/>
              <a:gd name="connsiteY12" fmla="*/ 2995453 h 4578568"/>
              <a:gd name="connsiteX13" fmla="*/ 3302867 w 3522045"/>
              <a:gd name="connsiteY13" fmla="*/ 3935659 h 4578568"/>
              <a:gd name="connsiteX14" fmla="*/ 1551803 w 3522045"/>
              <a:gd name="connsiteY14" fmla="*/ 4564485 h 4578568"/>
              <a:gd name="connsiteX15" fmla="*/ 852374 w 3522045"/>
              <a:gd name="connsiteY15" fmla="*/ 3922596 h 4578568"/>
              <a:gd name="connsiteX16" fmla="*/ 799950 w 3522045"/>
              <a:gd name="connsiteY16" fmla="*/ 3200873 h 4578568"/>
              <a:gd name="connsiteX17" fmla="*/ 806491 w 3522045"/>
              <a:gd name="connsiteY17" fmla="*/ 3186384 h 4578568"/>
              <a:gd name="connsiteX18" fmla="*/ 487494 w 3522045"/>
              <a:gd name="connsiteY18" fmla="*/ 2298089 h 4578568"/>
              <a:gd name="connsiteX19" fmla="*/ 446585 w 3522045"/>
              <a:gd name="connsiteY19" fmla="*/ 2267382 h 4578568"/>
              <a:gd name="connsiteX20" fmla="*/ 327754 w 3522045"/>
              <a:gd name="connsiteY20" fmla="*/ 2365365 h 4578568"/>
              <a:gd name="connsiteX21" fmla="*/ 294064 w 3522045"/>
              <a:gd name="connsiteY21" fmla="*/ 2362126 h 4578568"/>
              <a:gd name="connsiteX22" fmla="*/ 233167 w 3522045"/>
              <a:gd name="connsiteY22" fmla="*/ 2288271 h 4578568"/>
              <a:gd name="connsiteX23" fmla="*/ 236406 w 3522045"/>
              <a:gd name="connsiteY23" fmla="*/ 2254581 h 4578568"/>
              <a:gd name="connsiteX24" fmla="*/ 339571 w 3522045"/>
              <a:gd name="connsiteY24" fmla="*/ 2169516 h 4578568"/>
              <a:gd name="connsiteX25" fmla="*/ 315851 w 3522045"/>
              <a:gd name="connsiteY25" fmla="*/ 2147068 h 4578568"/>
              <a:gd name="connsiteX26" fmla="*/ 69426 w 3522045"/>
              <a:gd name="connsiteY26" fmla="*/ 1742354 h 4578568"/>
              <a:gd name="connsiteX27" fmla="*/ 932456 w 3522045"/>
              <a:gd name="connsiteY27" fmla="*/ 87351 h 4578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522045" h="4578568">
                <a:moveTo>
                  <a:pt x="932456" y="87351"/>
                </a:moveTo>
                <a:cubicBezTo>
                  <a:pt x="1645393" y="-168672"/>
                  <a:pt x="2414901" y="157202"/>
                  <a:pt x="2651199" y="815212"/>
                </a:cubicBezTo>
                <a:cubicBezTo>
                  <a:pt x="2706582" y="969433"/>
                  <a:pt x="2727759" y="1128211"/>
                  <a:pt x="2718543" y="1284235"/>
                </a:cubicBezTo>
                <a:lnTo>
                  <a:pt x="2714944" y="1313253"/>
                </a:lnTo>
                <a:lnTo>
                  <a:pt x="2857684" y="1313253"/>
                </a:lnTo>
                <a:cubicBezTo>
                  <a:pt x="2870901" y="1313253"/>
                  <a:pt x="2881616" y="1323968"/>
                  <a:pt x="2881616" y="1337185"/>
                </a:cubicBezTo>
                <a:lnTo>
                  <a:pt x="2881616" y="1432909"/>
                </a:lnTo>
                <a:cubicBezTo>
                  <a:pt x="2881616" y="1446126"/>
                  <a:pt x="2870901" y="1456841"/>
                  <a:pt x="2857684" y="1456841"/>
                </a:cubicBezTo>
                <a:lnTo>
                  <a:pt x="2695039" y="1456841"/>
                </a:lnTo>
                <a:lnTo>
                  <a:pt x="2676377" y="1533979"/>
                </a:lnTo>
                <a:lnTo>
                  <a:pt x="2983645" y="2389616"/>
                </a:lnTo>
                <a:lnTo>
                  <a:pt x="3015451" y="2405263"/>
                </a:lnTo>
                <a:cubicBezTo>
                  <a:pt x="3176986" y="2507739"/>
                  <a:pt x="3336086" y="2722385"/>
                  <a:pt x="3434147" y="2995453"/>
                </a:cubicBezTo>
                <a:cubicBezTo>
                  <a:pt x="3591046" y="3432361"/>
                  <a:pt x="3532238" y="3853290"/>
                  <a:pt x="3302867" y="3935659"/>
                </a:cubicBezTo>
                <a:lnTo>
                  <a:pt x="1551803" y="4564485"/>
                </a:lnTo>
                <a:cubicBezTo>
                  <a:pt x="1322432" y="4646855"/>
                  <a:pt x="1009273" y="4359504"/>
                  <a:pt x="852374" y="3922596"/>
                </a:cubicBezTo>
                <a:cubicBezTo>
                  <a:pt x="754313" y="3649528"/>
                  <a:pt x="740512" y="3382703"/>
                  <a:pt x="799950" y="3200873"/>
                </a:cubicBezTo>
                <a:lnTo>
                  <a:pt x="806491" y="3186384"/>
                </a:lnTo>
                <a:lnTo>
                  <a:pt x="487494" y="2298089"/>
                </a:lnTo>
                <a:lnTo>
                  <a:pt x="446585" y="2267382"/>
                </a:lnTo>
                <a:lnTo>
                  <a:pt x="327754" y="2365365"/>
                </a:lnTo>
                <a:cubicBezTo>
                  <a:pt x="317556" y="2373774"/>
                  <a:pt x="302473" y="2372323"/>
                  <a:pt x="294064" y="2362126"/>
                </a:cubicBezTo>
                <a:lnTo>
                  <a:pt x="233167" y="2288271"/>
                </a:lnTo>
                <a:cubicBezTo>
                  <a:pt x="224758" y="2278073"/>
                  <a:pt x="226209" y="2262990"/>
                  <a:pt x="236406" y="2254581"/>
                </a:cubicBezTo>
                <a:lnTo>
                  <a:pt x="339571" y="2169516"/>
                </a:lnTo>
                <a:lnTo>
                  <a:pt x="315851" y="2147068"/>
                </a:lnTo>
                <a:cubicBezTo>
                  <a:pt x="209481" y="2032552"/>
                  <a:pt x="124808" y="1896575"/>
                  <a:pt x="69426" y="1742354"/>
                </a:cubicBezTo>
                <a:cubicBezTo>
                  <a:pt x="-166872" y="1084345"/>
                  <a:pt x="219519" y="343375"/>
                  <a:pt x="932456" y="87351"/>
                </a:cubicBezTo>
                <a:close/>
              </a:path>
            </a:pathLst>
          </a:custGeom>
          <a:gradFill>
            <a:gsLst>
              <a:gs pos="73000">
                <a:srgbClr val="B9CBE9"/>
              </a:gs>
              <a:gs pos="0">
                <a:schemeClr val="bg1">
                  <a:lumMod val="6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5000000" scaled="0"/>
          </a:gradFill>
          <a:ln w="476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A25B01-2966-B3BC-8B06-4FE5C58A8CB5}"/>
              </a:ext>
            </a:extLst>
          </p:cNvPr>
          <p:cNvSpPr/>
          <p:nvPr/>
        </p:nvSpPr>
        <p:spPr>
          <a:xfrm>
            <a:off x="4652686" y="989510"/>
            <a:ext cx="2743200" cy="4572000"/>
          </a:xfrm>
          <a:prstGeom prst="rect">
            <a:avLst/>
          </a:prstGeom>
          <a:noFill/>
          <a:ln w="508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378C726-11CD-D7D1-8745-2F205343D061}"/>
              </a:ext>
            </a:extLst>
          </p:cNvPr>
          <p:cNvSpPr/>
          <p:nvPr/>
        </p:nvSpPr>
        <p:spPr>
          <a:xfrm rot="10800000">
            <a:off x="5271413" y="2154899"/>
            <a:ext cx="1476792" cy="730522"/>
          </a:xfrm>
          <a:custGeom>
            <a:avLst/>
            <a:gdLst>
              <a:gd name="connsiteX0" fmla="*/ 738395 w 1476792"/>
              <a:gd name="connsiteY0" fmla="*/ 1476600 h 1476600"/>
              <a:gd name="connsiteX1" fmla="*/ 7563 w 1476792"/>
              <a:gd name="connsiteY1" fmla="*/ 1387491 h 1476600"/>
              <a:gd name="connsiteX2" fmla="*/ 0 w 1476792"/>
              <a:gd name="connsiteY2" fmla="*/ 1385279 h 1476600"/>
              <a:gd name="connsiteX3" fmla="*/ 296132 w 1476792"/>
              <a:gd name="connsiteY3" fmla="*/ 34919 h 1476600"/>
              <a:gd name="connsiteX4" fmla="*/ 429394 w 1476792"/>
              <a:gd name="connsiteY4" fmla="*/ 14999 h 1476600"/>
              <a:gd name="connsiteX5" fmla="*/ 738395 w 1476792"/>
              <a:gd name="connsiteY5" fmla="*/ 0 h 1476600"/>
              <a:gd name="connsiteX6" fmla="*/ 1047396 w 1476792"/>
              <a:gd name="connsiteY6" fmla="*/ 14999 h 1476600"/>
              <a:gd name="connsiteX7" fmla="*/ 1180661 w 1476792"/>
              <a:gd name="connsiteY7" fmla="*/ 34919 h 1476600"/>
              <a:gd name="connsiteX8" fmla="*/ 1476792 w 1476792"/>
              <a:gd name="connsiteY8" fmla="*/ 1385278 h 1476600"/>
              <a:gd name="connsiteX9" fmla="*/ 1469227 w 1476792"/>
              <a:gd name="connsiteY9" fmla="*/ 1387491 h 1476600"/>
              <a:gd name="connsiteX10" fmla="*/ 738395 w 1476792"/>
              <a:gd name="connsiteY10" fmla="*/ 1476600 h 147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76792" h="1476600">
                <a:moveTo>
                  <a:pt x="738395" y="1476600"/>
                </a:moveTo>
                <a:cubicBezTo>
                  <a:pt x="473775" y="1476600"/>
                  <a:pt x="224813" y="1444320"/>
                  <a:pt x="7563" y="1387491"/>
                </a:cubicBezTo>
                <a:lnTo>
                  <a:pt x="0" y="1385279"/>
                </a:lnTo>
                <a:lnTo>
                  <a:pt x="296132" y="34919"/>
                </a:lnTo>
                <a:lnTo>
                  <a:pt x="429394" y="14999"/>
                </a:lnTo>
                <a:cubicBezTo>
                  <a:pt x="529204" y="5165"/>
                  <a:pt x="632547" y="0"/>
                  <a:pt x="738395" y="0"/>
                </a:cubicBezTo>
                <a:cubicBezTo>
                  <a:pt x="844243" y="0"/>
                  <a:pt x="947586" y="5165"/>
                  <a:pt x="1047396" y="14999"/>
                </a:cubicBezTo>
                <a:lnTo>
                  <a:pt x="1180661" y="34919"/>
                </a:lnTo>
                <a:lnTo>
                  <a:pt x="1476792" y="1385278"/>
                </a:lnTo>
                <a:lnTo>
                  <a:pt x="1469227" y="1387491"/>
                </a:lnTo>
                <a:cubicBezTo>
                  <a:pt x="1251977" y="1444320"/>
                  <a:pt x="1003015" y="1476600"/>
                  <a:pt x="738395" y="1476600"/>
                </a:cubicBezTo>
                <a:close/>
              </a:path>
            </a:pathLst>
          </a:custGeom>
          <a:solidFill>
            <a:schemeClr val="tx1"/>
          </a:solidFill>
          <a:ln w="254000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DF47304-04EC-27BB-D1C5-3FE3D8C71175}"/>
              </a:ext>
            </a:extLst>
          </p:cNvPr>
          <p:cNvSpPr/>
          <p:nvPr/>
        </p:nvSpPr>
        <p:spPr>
          <a:xfrm rot="10800000" flipV="1">
            <a:off x="5271414" y="4406900"/>
            <a:ext cx="1476792" cy="526471"/>
          </a:xfrm>
          <a:custGeom>
            <a:avLst/>
            <a:gdLst>
              <a:gd name="connsiteX0" fmla="*/ 738395 w 1476792"/>
              <a:gd name="connsiteY0" fmla="*/ 1476600 h 1476600"/>
              <a:gd name="connsiteX1" fmla="*/ 7563 w 1476792"/>
              <a:gd name="connsiteY1" fmla="*/ 1387491 h 1476600"/>
              <a:gd name="connsiteX2" fmla="*/ 0 w 1476792"/>
              <a:gd name="connsiteY2" fmla="*/ 1385279 h 1476600"/>
              <a:gd name="connsiteX3" fmla="*/ 296132 w 1476792"/>
              <a:gd name="connsiteY3" fmla="*/ 34919 h 1476600"/>
              <a:gd name="connsiteX4" fmla="*/ 429394 w 1476792"/>
              <a:gd name="connsiteY4" fmla="*/ 14999 h 1476600"/>
              <a:gd name="connsiteX5" fmla="*/ 738395 w 1476792"/>
              <a:gd name="connsiteY5" fmla="*/ 0 h 1476600"/>
              <a:gd name="connsiteX6" fmla="*/ 1047396 w 1476792"/>
              <a:gd name="connsiteY6" fmla="*/ 14999 h 1476600"/>
              <a:gd name="connsiteX7" fmla="*/ 1180661 w 1476792"/>
              <a:gd name="connsiteY7" fmla="*/ 34919 h 1476600"/>
              <a:gd name="connsiteX8" fmla="*/ 1476792 w 1476792"/>
              <a:gd name="connsiteY8" fmla="*/ 1385278 h 1476600"/>
              <a:gd name="connsiteX9" fmla="*/ 1469227 w 1476792"/>
              <a:gd name="connsiteY9" fmla="*/ 1387491 h 1476600"/>
              <a:gd name="connsiteX10" fmla="*/ 738395 w 1476792"/>
              <a:gd name="connsiteY10" fmla="*/ 1476600 h 147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76792" h="1476600">
                <a:moveTo>
                  <a:pt x="738395" y="1476600"/>
                </a:moveTo>
                <a:cubicBezTo>
                  <a:pt x="473775" y="1476600"/>
                  <a:pt x="224813" y="1444320"/>
                  <a:pt x="7563" y="1387491"/>
                </a:cubicBezTo>
                <a:lnTo>
                  <a:pt x="0" y="1385279"/>
                </a:lnTo>
                <a:lnTo>
                  <a:pt x="296132" y="34919"/>
                </a:lnTo>
                <a:lnTo>
                  <a:pt x="429394" y="14999"/>
                </a:lnTo>
                <a:cubicBezTo>
                  <a:pt x="529204" y="5165"/>
                  <a:pt x="632547" y="0"/>
                  <a:pt x="738395" y="0"/>
                </a:cubicBezTo>
                <a:cubicBezTo>
                  <a:pt x="844243" y="0"/>
                  <a:pt x="947586" y="5165"/>
                  <a:pt x="1047396" y="14999"/>
                </a:cubicBezTo>
                <a:lnTo>
                  <a:pt x="1180661" y="34919"/>
                </a:lnTo>
                <a:lnTo>
                  <a:pt x="1476792" y="1385278"/>
                </a:lnTo>
                <a:lnTo>
                  <a:pt x="1469227" y="1387491"/>
                </a:lnTo>
                <a:cubicBezTo>
                  <a:pt x="1251977" y="1444320"/>
                  <a:pt x="1003015" y="1476600"/>
                  <a:pt x="738395" y="1476600"/>
                </a:cubicBezTo>
                <a:close/>
              </a:path>
            </a:pathLst>
          </a:custGeom>
          <a:solidFill>
            <a:schemeClr val="tx1"/>
          </a:solidFill>
          <a:ln w="254000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BB0100AF-858C-ABCA-DDE1-AA8199ED2A48}"/>
              </a:ext>
            </a:extLst>
          </p:cNvPr>
          <p:cNvSpPr/>
          <p:nvPr/>
        </p:nvSpPr>
        <p:spPr>
          <a:xfrm flipH="1">
            <a:off x="5045482" y="2980249"/>
            <a:ext cx="1928655" cy="1260704"/>
          </a:xfrm>
          <a:custGeom>
            <a:avLst/>
            <a:gdLst>
              <a:gd name="connsiteX0" fmla="*/ 1849349 w 1928655"/>
              <a:gd name="connsiteY0" fmla="*/ 54501 h 1260704"/>
              <a:gd name="connsiteX1" fmla="*/ 1812835 w 1928655"/>
              <a:gd name="connsiteY1" fmla="*/ 65027 h 1260704"/>
              <a:gd name="connsiteX2" fmla="*/ 1783350 w 1928655"/>
              <a:gd name="connsiteY2" fmla="*/ 85424 h 1260704"/>
              <a:gd name="connsiteX3" fmla="*/ 1774373 w 1928655"/>
              <a:gd name="connsiteY3" fmla="*/ 91729 h 1260704"/>
              <a:gd name="connsiteX4" fmla="*/ 1823799 w 1928655"/>
              <a:gd name="connsiteY4" fmla="*/ 68184 h 1260704"/>
              <a:gd name="connsiteX5" fmla="*/ 1833178 w 1928655"/>
              <a:gd name="connsiteY5" fmla="*/ 62888 h 1260704"/>
              <a:gd name="connsiteX6" fmla="*/ 1899231 w 1928655"/>
              <a:gd name="connsiteY6" fmla="*/ 32180 h 1260704"/>
              <a:gd name="connsiteX7" fmla="*/ 1871180 w 1928655"/>
              <a:gd name="connsiteY7" fmla="*/ 43179 h 1260704"/>
              <a:gd name="connsiteX8" fmla="*/ 1849349 w 1928655"/>
              <a:gd name="connsiteY8" fmla="*/ 54501 h 1260704"/>
              <a:gd name="connsiteX9" fmla="*/ 1857386 w 1928655"/>
              <a:gd name="connsiteY9" fmla="*/ 52184 h 1260704"/>
              <a:gd name="connsiteX10" fmla="*/ 1823799 w 1928655"/>
              <a:gd name="connsiteY10" fmla="*/ 68184 h 1260704"/>
              <a:gd name="connsiteX11" fmla="*/ 1794337 w 1928655"/>
              <a:gd name="connsiteY11" fmla="*/ 84820 h 1260704"/>
              <a:gd name="connsiteX12" fmla="*/ 1763907 w 1928655"/>
              <a:gd name="connsiteY12" fmla="*/ 99079 h 1260704"/>
              <a:gd name="connsiteX13" fmla="*/ 1774373 w 1928655"/>
              <a:gd name="connsiteY13" fmla="*/ 91729 h 1260704"/>
              <a:gd name="connsiteX14" fmla="*/ 1764385 w 1928655"/>
              <a:gd name="connsiteY14" fmla="*/ 96487 h 1260704"/>
              <a:gd name="connsiteX15" fmla="*/ 1748426 w 1928655"/>
              <a:gd name="connsiteY15" fmla="*/ 104672 h 1260704"/>
              <a:gd name="connsiteX16" fmla="*/ 1758212 w 1928655"/>
              <a:gd name="connsiteY16" fmla="*/ 101599 h 1260704"/>
              <a:gd name="connsiteX17" fmla="*/ 1700434 w 1928655"/>
              <a:gd name="connsiteY17" fmla="*/ 129076 h 1260704"/>
              <a:gd name="connsiteX18" fmla="*/ 1688438 w 1928655"/>
              <a:gd name="connsiteY18" fmla="*/ 134516 h 1260704"/>
              <a:gd name="connsiteX19" fmla="*/ 1686797 w 1928655"/>
              <a:gd name="connsiteY19" fmla="*/ 135311 h 1260704"/>
              <a:gd name="connsiteX20" fmla="*/ 1684606 w 1928655"/>
              <a:gd name="connsiteY20" fmla="*/ 136253 h 1260704"/>
              <a:gd name="connsiteX21" fmla="*/ 1688438 w 1928655"/>
              <a:gd name="connsiteY21" fmla="*/ 134516 h 1260704"/>
              <a:gd name="connsiteX22" fmla="*/ 1721408 w 1928655"/>
              <a:gd name="connsiteY22" fmla="*/ 118530 h 1260704"/>
              <a:gd name="connsiteX23" fmla="*/ 1748426 w 1928655"/>
              <a:gd name="connsiteY23" fmla="*/ 104672 h 1260704"/>
              <a:gd name="connsiteX24" fmla="*/ 1748295 w 1928655"/>
              <a:gd name="connsiteY24" fmla="*/ 104713 h 1260704"/>
              <a:gd name="connsiteX25" fmla="*/ 1625999 w 1928655"/>
              <a:gd name="connsiteY25" fmla="*/ 155010 h 1260704"/>
              <a:gd name="connsiteX26" fmla="*/ 1629934 w 1928655"/>
              <a:gd name="connsiteY26" fmla="*/ 846511 h 1260704"/>
              <a:gd name="connsiteX27" fmla="*/ 1638057 w 1928655"/>
              <a:gd name="connsiteY27" fmla="*/ 1132838 h 1260704"/>
              <a:gd name="connsiteX28" fmla="*/ 1711167 w 1928655"/>
              <a:gd name="connsiteY28" fmla="*/ 1169784 h 1260704"/>
              <a:gd name="connsiteX29" fmla="*/ 1792400 w 1928655"/>
              <a:gd name="connsiteY29" fmla="*/ 1206729 h 1260704"/>
              <a:gd name="connsiteX30" fmla="*/ 1928655 w 1928655"/>
              <a:gd name="connsiteY30" fmla="*/ 1260704 h 1260704"/>
              <a:gd name="connsiteX31" fmla="*/ 1908220 w 1928655"/>
              <a:gd name="connsiteY31" fmla="*/ 36380 h 1260704"/>
              <a:gd name="connsiteX32" fmla="*/ 1899231 w 1928655"/>
              <a:gd name="connsiteY32" fmla="*/ 32180 h 1260704"/>
              <a:gd name="connsiteX33" fmla="*/ 79306 w 1928655"/>
              <a:gd name="connsiteY33" fmla="*/ 22955 h 1260704"/>
              <a:gd name="connsiteX34" fmla="*/ 95477 w 1928655"/>
              <a:gd name="connsiteY34" fmla="*/ 31342 h 1260704"/>
              <a:gd name="connsiteX35" fmla="*/ 104856 w 1928655"/>
              <a:gd name="connsiteY35" fmla="*/ 36638 h 1260704"/>
              <a:gd name="connsiteX36" fmla="*/ 154282 w 1928655"/>
              <a:gd name="connsiteY36" fmla="*/ 60183 h 1260704"/>
              <a:gd name="connsiteX37" fmla="*/ 145305 w 1928655"/>
              <a:gd name="connsiteY37" fmla="*/ 53878 h 1260704"/>
              <a:gd name="connsiteX38" fmla="*/ 115820 w 1928655"/>
              <a:gd name="connsiteY38" fmla="*/ 33481 h 1260704"/>
              <a:gd name="connsiteX39" fmla="*/ 29423 w 1928655"/>
              <a:gd name="connsiteY39" fmla="*/ 634 h 1260704"/>
              <a:gd name="connsiteX40" fmla="*/ 20435 w 1928655"/>
              <a:gd name="connsiteY40" fmla="*/ 4834 h 1260704"/>
              <a:gd name="connsiteX41" fmla="*/ 0 w 1928655"/>
              <a:gd name="connsiteY41" fmla="*/ 1229158 h 1260704"/>
              <a:gd name="connsiteX42" fmla="*/ 136255 w 1928655"/>
              <a:gd name="connsiteY42" fmla="*/ 1175183 h 1260704"/>
              <a:gd name="connsiteX43" fmla="*/ 217488 w 1928655"/>
              <a:gd name="connsiteY43" fmla="*/ 1138238 h 1260704"/>
              <a:gd name="connsiteX44" fmla="*/ 290598 w 1928655"/>
              <a:gd name="connsiteY44" fmla="*/ 1101292 h 1260704"/>
              <a:gd name="connsiteX45" fmla="*/ 298721 w 1928655"/>
              <a:gd name="connsiteY45" fmla="*/ 814965 h 1260704"/>
              <a:gd name="connsiteX46" fmla="*/ 302656 w 1928655"/>
              <a:gd name="connsiteY46" fmla="*/ 123464 h 1260704"/>
              <a:gd name="connsiteX47" fmla="*/ 180360 w 1928655"/>
              <a:gd name="connsiteY47" fmla="*/ 73167 h 1260704"/>
              <a:gd name="connsiteX48" fmla="*/ 180229 w 1928655"/>
              <a:gd name="connsiteY48" fmla="*/ 73126 h 1260704"/>
              <a:gd name="connsiteX49" fmla="*/ 207247 w 1928655"/>
              <a:gd name="connsiteY49" fmla="*/ 86984 h 1260704"/>
              <a:gd name="connsiteX50" fmla="*/ 240218 w 1928655"/>
              <a:gd name="connsiteY50" fmla="*/ 102970 h 1260704"/>
              <a:gd name="connsiteX51" fmla="*/ 244049 w 1928655"/>
              <a:gd name="connsiteY51" fmla="*/ 104707 h 1260704"/>
              <a:gd name="connsiteX52" fmla="*/ 241858 w 1928655"/>
              <a:gd name="connsiteY52" fmla="*/ 103765 h 1260704"/>
              <a:gd name="connsiteX53" fmla="*/ 240218 w 1928655"/>
              <a:gd name="connsiteY53" fmla="*/ 102970 h 1260704"/>
              <a:gd name="connsiteX54" fmla="*/ 228221 w 1928655"/>
              <a:gd name="connsiteY54" fmla="*/ 97530 h 1260704"/>
              <a:gd name="connsiteX55" fmla="*/ 170443 w 1928655"/>
              <a:gd name="connsiteY55" fmla="*/ 70053 h 1260704"/>
              <a:gd name="connsiteX56" fmla="*/ 180229 w 1928655"/>
              <a:gd name="connsiteY56" fmla="*/ 73126 h 1260704"/>
              <a:gd name="connsiteX57" fmla="*/ 164270 w 1928655"/>
              <a:gd name="connsiteY57" fmla="*/ 64941 h 1260704"/>
              <a:gd name="connsiteX58" fmla="*/ 154282 w 1928655"/>
              <a:gd name="connsiteY58" fmla="*/ 60183 h 1260704"/>
              <a:gd name="connsiteX59" fmla="*/ 164748 w 1928655"/>
              <a:gd name="connsiteY59" fmla="*/ 67533 h 1260704"/>
              <a:gd name="connsiteX60" fmla="*/ 134318 w 1928655"/>
              <a:gd name="connsiteY60" fmla="*/ 53274 h 1260704"/>
              <a:gd name="connsiteX61" fmla="*/ 104856 w 1928655"/>
              <a:gd name="connsiteY61" fmla="*/ 36638 h 1260704"/>
              <a:gd name="connsiteX62" fmla="*/ 71269 w 1928655"/>
              <a:gd name="connsiteY62" fmla="*/ 20638 h 1260704"/>
              <a:gd name="connsiteX63" fmla="*/ 79306 w 1928655"/>
              <a:gd name="connsiteY63" fmla="*/ 22955 h 1260704"/>
              <a:gd name="connsiteX64" fmla="*/ 57475 w 1928655"/>
              <a:gd name="connsiteY64" fmla="*/ 11633 h 1260704"/>
              <a:gd name="connsiteX65" fmla="*/ 29423 w 1928655"/>
              <a:gd name="connsiteY65" fmla="*/ 634 h 12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928655" h="1260704">
                <a:moveTo>
                  <a:pt x="1849349" y="54501"/>
                </a:moveTo>
                <a:lnTo>
                  <a:pt x="1812835" y="65027"/>
                </a:lnTo>
                <a:cubicBezTo>
                  <a:pt x="1801207" y="73040"/>
                  <a:pt x="1791442" y="79794"/>
                  <a:pt x="1783350" y="85424"/>
                </a:cubicBezTo>
                <a:lnTo>
                  <a:pt x="1774373" y="91729"/>
                </a:lnTo>
                <a:lnTo>
                  <a:pt x="1823799" y="68184"/>
                </a:lnTo>
                <a:lnTo>
                  <a:pt x="1833178" y="62888"/>
                </a:lnTo>
                <a:close/>
                <a:moveTo>
                  <a:pt x="1899231" y="32180"/>
                </a:moveTo>
                <a:cubicBezTo>
                  <a:pt x="1892552" y="33674"/>
                  <a:pt x="1882695" y="37701"/>
                  <a:pt x="1871180" y="43179"/>
                </a:cubicBezTo>
                <a:lnTo>
                  <a:pt x="1849349" y="54501"/>
                </a:lnTo>
                <a:lnTo>
                  <a:pt x="1857386" y="52184"/>
                </a:lnTo>
                <a:lnTo>
                  <a:pt x="1823799" y="68184"/>
                </a:lnTo>
                <a:lnTo>
                  <a:pt x="1794337" y="84820"/>
                </a:lnTo>
                <a:cubicBezTo>
                  <a:pt x="1758115" y="105701"/>
                  <a:pt x="1734303" y="120185"/>
                  <a:pt x="1763907" y="99079"/>
                </a:cubicBezTo>
                <a:lnTo>
                  <a:pt x="1774373" y="91729"/>
                </a:lnTo>
                <a:lnTo>
                  <a:pt x="1764385" y="96487"/>
                </a:lnTo>
                <a:lnTo>
                  <a:pt x="1748426" y="104672"/>
                </a:lnTo>
                <a:lnTo>
                  <a:pt x="1758212" y="101599"/>
                </a:lnTo>
                <a:cubicBezTo>
                  <a:pt x="1755945" y="103692"/>
                  <a:pt x="1722011" y="119266"/>
                  <a:pt x="1700434" y="129076"/>
                </a:cubicBezTo>
                <a:lnTo>
                  <a:pt x="1688438" y="134516"/>
                </a:lnTo>
                <a:lnTo>
                  <a:pt x="1686797" y="135311"/>
                </a:lnTo>
                <a:cubicBezTo>
                  <a:pt x="1681976" y="137453"/>
                  <a:pt x="1681789" y="137530"/>
                  <a:pt x="1684606" y="136253"/>
                </a:cubicBezTo>
                <a:lnTo>
                  <a:pt x="1688438" y="134516"/>
                </a:lnTo>
                <a:lnTo>
                  <a:pt x="1721408" y="118530"/>
                </a:lnTo>
                <a:lnTo>
                  <a:pt x="1748426" y="104672"/>
                </a:lnTo>
                <a:lnTo>
                  <a:pt x="1748295" y="104713"/>
                </a:lnTo>
                <a:cubicBezTo>
                  <a:pt x="1732472" y="110735"/>
                  <a:pt x="1696055" y="125600"/>
                  <a:pt x="1625999" y="155010"/>
                </a:cubicBezTo>
                <a:cubicBezTo>
                  <a:pt x="1628707" y="373604"/>
                  <a:pt x="1627925" y="683540"/>
                  <a:pt x="1629934" y="846511"/>
                </a:cubicBezTo>
                <a:cubicBezTo>
                  <a:pt x="1631944" y="1009482"/>
                  <a:pt x="1614985" y="1041020"/>
                  <a:pt x="1638057" y="1132838"/>
                </a:cubicBezTo>
                <a:cubicBezTo>
                  <a:pt x="1645384" y="1161994"/>
                  <a:pt x="1686588" y="1158017"/>
                  <a:pt x="1711167" y="1169784"/>
                </a:cubicBezTo>
                <a:cubicBezTo>
                  <a:pt x="1738045" y="1182652"/>
                  <a:pt x="1756152" y="1191576"/>
                  <a:pt x="1792400" y="1206729"/>
                </a:cubicBezTo>
                <a:cubicBezTo>
                  <a:pt x="1828648" y="1221882"/>
                  <a:pt x="1885331" y="1226837"/>
                  <a:pt x="1928655" y="1260704"/>
                </a:cubicBezTo>
                <a:cubicBezTo>
                  <a:pt x="1923239" y="832752"/>
                  <a:pt x="1913699" y="1283846"/>
                  <a:pt x="1908220" y="36380"/>
                </a:cubicBezTo>
                <a:cubicBezTo>
                  <a:pt x="1909414" y="31726"/>
                  <a:pt x="1905911" y="30687"/>
                  <a:pt x="1899231" y="32180"/>
                </a:cubicBezTo>
                <a:close/>
                <a:moveTo>
                  <a:pt x="79306" y="22955"/>
                </a:moveTo>
                <a:lnTo>
                  <a:pt x="95477" y="31342"/>
                </a:lnTo>
                <a:lnTo>
                  <a:pt x="104856" y="36638"/>
                </a:lnTo>
                <a:lnTo>
                  <a:pt x="154282" y="60183"/>
                </a:lnTo>
                <a:lnTo>
                  <a:pt x="145305" y="53878"/>
                </a:lnTo>
                <a:cubicBezTo>
                  <a:pt x="137213" y="48248"/>
                  <a:pt x="127448" y="41494"/>
                  <a:pt x="115820" y="33481"/>
                </a:cubicBezTo>
                <a:close/>
                <a:moveTo>
                  <a:pt x="29423" y="634"/>
                </a:moveTo>
                <a:cubicBezTo>
                  <a:pt x="22744" y="-859"/>
                  <a:pt x="19241" y="180"/>
                  <a:pt x="20435" y="4834"/>
                </a:cubicBezTo>
                <a:cubicBezTo>
                  <a:pt x="14956" y="1252300"/>
                  <a:pt x="5416" y="801206"/>
                  <a:pt x="0" y="1229158"/>
                </a:cubicBezTo>
                <a:cubicBezTo>
                  <a:pt x="43324" y="1195291"/>
                  <a:pt x="100007" y="1190336"/>
                  <a:pt x="136255" y="1175183"/>
                </a:cubicBezTo>
                <a:cubicBezTo>
                  <a:pt x="172503" y="1160030"/>
                  <a:pt x="190610" y="1151106"/>
                  <a:pt x="217488" y="1138238"/>
                </a:cubicBezTo>
                <a:cubicBezTo>
                  <a:pt x="242067" y="1126471"/>
                  <a:pt x="283271" y="1130448"/>
                  <a:pt x="290598" y="1101292"/>
                </a:cubicBezTo>
                <a:cubicBezTo>
                  <a:pt x="313669" y="1009474"/>
                  <a:pt x="296711" y="977936"/>
                  <a:pt x="298721" y="814965"/>
                </a:cubicBezTo>
                <a:cubicBezTo>
                  <a:pt x="300730" y="651994"/>
                  <a:pt x="299948" y="342058"/>
                  <a:pt x="302656" y="123464"/>
                </a:cubicBezTo>
                <a:cubicBezTo>
                  <a:pt x="232600" y="94054"/>
                  <a:pt x="196183" y="79189"/>
                  <a:pt x="180360" y="73167"/>
                </a:cubicBezTo>
                <a:lnTo>
                  <a:pt x="180229" y="73126"/>
                </a:lnTo>
                <a:lnTo>
                  <a:pt x="207247" y="86984"/>
                </a:lnTo>
                <a:lnTo>
                  <a:pt x="240218" y="102970"/>
                </a:lnTo>
                <a:lnTo>
                  <a:pt x="244049" y="104707"/>
                </a:lnTo>
                <a:cubicBezTo>
                  <a:pt x="246866" y="105984"/>
                  <a:pt x="246679" y="105907"/>
                  <a:pt x="241858" y="103765"/>
                </a:cubicBezTo>
                <a:lnTo>
                  <a:pt x="240218" y="102970"/>
                </a:lnTo>
                <a:lnTo>
                  <a:pt x="228221" y="97530"/>
                </a:lnTo>
                <a:cubicBezTo>
                  <a:pt x="206643" y="87720"/>
                  <a:pt x="172710" y="72146"/>
                  <a:pt x="170443" y="70053"/>
                </a:cubicBezTo>
                <a:lnTo>
                  <a:pt x="180229" y="73126"/>
                </a:lnTo>
                <a:lnTo>
                  <a:pt x="164270" y="64941"/>
                </a:lnTo>
                <a:lnTo>
                  <a:pt x="154282" y="60183"/>
                </a:lnTo>
                <a:lnTo>
                  <a:pt x="164748" y="67533"/>
                </a:lnTo>
                <a:cubicBezTo>
                  <a:pt x="194352" y="88639"/>
                  <a:pt x="170540" y="74155"/>
                  <a:pt x="134318" y="53274"/>
                </a:cubicBezTo>
                <a:lnTo>
                  <a:pt x="104856" y="36638"/>
                </a:lnTo>
                <a:lnTo>
                  <a:pt x="71269" y="20638"/>
                </a:lnTo>
                <a:lnTo>
                  <a:pt x="79306" y="22955"/>
                </a:lnTo>
                <a:lnTo>
                  <a:pt x="57475" y="11633"/>
                </a:lnTo>
                <a:cubicBezTo>
                  <a:pt x="45960" y="6154"/>
                  <a:pt x="36103" y="2128"/>
                  <a:pt x="29423" y="634"/>
                </a:cubicBezTo>
                <a:close/>
              </a:path>
            </a:pathLst>
          </a:custGeom>
          <a:solidFill>
            <a:schemeClr val="tx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551F2EA-2D12-6338-3B6A-0868D1BD45EF}"/>
              </a:ext>
            </a:extLst>
          </p:cNvPr>
          <p:cNvSpPr/>
          <p:nvPr/>
        </p:nvSpPr>
        <p:spPr>
          <a:xfrm rot="19988689">
            <a:off x="5116252" y="845243"/>
            <a:ext cx="1816067" cy="1014201"/>
          </a:xfrm>
          <a:custGeom>
            <a:avLst/>
            <a:gdLst>
              <a:gd name="connsiteX0" fmla="*/ 1494382 w 1838835"/>
              <a:gd name="connsiteY0" fmla="*/ 438816 h 1005710"/>
              <a:gd name="connsiteX1" fmla="*/ 1548462 w 1838835"/>
              <a:gd name="connsiteY1" fmla="*/ 488969 h 1005710"/>
              <a:gd name="connsiteX2" fmla="*/ 1814866 w 1838835"/>
              <a:gd name="connsiteY2" fmla="*/ 927957 h 1005710"/>
              <a:gd name="connsiteX3" fmla="*/ 1838835 w 1838835"/>
              <a:gd name="connsiteY3" fmla="*/ 1003044 h 1005710"/>
              <a:gd name="connsiteX4" fmla="*/ 1811568 w 1838835"/>
              <a:gd name="connsiteY4" fmla="*/ 1005710 h 1005710"/>
              <a:gd name="connsiteX5" fmla="*/ 1520784 w 1838835"/>
              <a:gd name="connsiteY5" fmla="*/ 820581 h 1005710"/>
              <a:gd name="connsiteX6" fmla="*/ 1393964 w 1838835"/>
              <a:gd name="connsiteY6" fmla="*/ 450582 h 1005710"/>
              <a:gd name="connsiteX7" fmla="*/ 1457038 w 1838835"/>
              <a:gd name="connsiteY7" fmla="*/ 432088 h 1005710"/>
              <a:gd name="connsiteX8" fmla="*/ 703663 w 1838835"/>
              <a:gd name="connsiteY8" fmla="*/ 27315 h 1005710"/>
              <a:gd name="connsiteX9" fmla="*/ 709889 w 1838835"/>
              <a:gd name="connsiteY9" fmla="*/ 35800 h 1005710"/>
              <a:gd name="connsiteX10" fmla="*/ 717207 w 1838835"/>
              <a:gd name="connsiteY10" fmla="*/ 66514 h 1005710"/>
              <a:gd name="connsiteX11" fmla="*/ 356989 w 1838835"/>
              <a:gd name="connsiteY11" fmla="*/ 218914 h 1005710"/>
              <a:gd name="connsiteX12" fmla="*/ 4090 w 1838835"/>
              <a:gd name="connsiteY12" fmla="*/ 97228 h 1005710"/>
              <a:gd name="connsiteX13" fmla="*/ 0 w 1838835"/>
              <a:gd name="connsiteY13" fmla="*/ 80063 h 1005710"/>
              <a:gd name="connsiteX14" fmla="*/ 84328 w 1838835"/>
              <a:gd name="connsiteY14" fmla="*/ 51706 h 1005710"/>
              <a:gd name="connsiteX15" fmla="*/ 595843 w 1838835"/>
              <a:gd name="connsiteY15" fmla="*/ 6615 h 100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838835" h="1005710">
                <a:moveTo>
                  <a:pt x="1494382" y="438816"/>
                </a:moveTo>
                <a:lnTo>
                  <a:pt x="1548462" y="488969"/>
                </a:lnTo>
                <a:cubicBezTo>
                  <a:pt x="1665923" y="620248"/>
                  <a:pt x="1755888" y="769703"/>
                  <a:pt x="1814866" y="927957"/>
                </a:cubicBezTo>
                <a:lnTo>
                  <a:pt x="1838835" y="1003044"/>
                </a:lnTo>
                <a:lnTo>
                  <a:pt x="1811568" y="1005710"/>
                </a:lnTo>
                <a:cubicBezTo>
                  <a:pt x="1734340" y="1001472"/>
                  <a:pt x="1620336" y="931722"/>
                  <a:pt x="1520784" y="820581"/>
                </a:cubicBezTo>
                <a:cubicBezTo>
                  <a:pt x="1388049" y="672394"/>
                  <a:pt x="1331270" y="506739"/>
                  <a:pt x="1393964" y="450582"/>
                </a:cubicBezTo>
                <a:cubicBezTo>
                  <a:pt x="1409638" y="436542"/>
                  <a:pt x="1431295" y="430676"/>
                  <a:pt x="1457038" y="432088"/>
                </a:cubicBezTo>
                <a:close/>
                <a:moveTo>
                  <a:pt x="703663" y="27315"/>
                </a:moveTo>
                <a:lnTo>
                  <a:pt x="709889" y="35800"/>
                </a:lnTo>
                <a:cubicBezTo>
                  <a:pt x="714687" y="45721"/>
                  <a:pt x="717207" y="55993"/>
                  <a:pt x="717207" y="66514"/>
                </a:cubicBezTo>
                <a:cubicBezTo>
                  <a:pt x="717207" y="150682"/>
                  <a:pt x="555932" y="218914"/>
                  <a:pt x="356989" y="218914"/>
                </a:cubicBezTo>
                <a:cubicBezTo>
                  <a:pt x="182914" y="218914"/>
                  <a:pt x="37679" y="166674"/>
                  <a:pt x="4090" y="97228"/>
                </a:cubicBezTo>
                <a:lnTo>
                  <a:pt x="0" y="80063"/>
                </a:lnTo>
                <a:lnTo>
                  <a:pt x="84328" y="51706"/>
                </a:lnTo>
                <a:cubicBezTo>
                  <a:pt x="246793" y="5579"/>
                  <a:pt x="420507" y="-10363"/>
                  <a:pt x="595843" y="6615"/>
                </a:cubicBez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51727BEC-2B94-3BEC-4687-76C09353F3DD}"/>
              </a:ext>
            </a:extLst>
          </p:cNvPr>
          <p:cNvSpPr/>
          <p:nvPr/>
        </p:nvSpPr>
        <p:spPr>
          <a:xfrm>
            <a:off x="4985106" y="5208344"/>
            <a:ext cx="2078359" cy="152400"/>
          </a:xfrm>
          <a:custGeom>
            <a:avLst/>
            <a:gdLst>
              <a:gd name="connsiteX0" fmla="*/ 1728171 w 2078359"/>
              <a:gd name="connsiteY0" fmla="*/ 13547 h 152400"/>
              <a:gd name="connsiteX1" fmla="*/ 2060081 w 2078359"/>
              <a:gd name="connsiteY1" fmla="*/ 106626 h 152400"/>
              <a:gd name="connsiteX2" fmla="*/ 2078359 w 2078359"/>
              <a:gd name="connsiteY2" fmla="*/ 131538 h 152400"/>
              <a:gd name="connsiteX3" fmla="*/ 2071954 w 2078359"/>
              <a:gd name="connsiteY3" fmla="*/ 135325 h 152400"/>
              <a:gd name="connsiteX4" fmla="*/ 1983018 w 2078359"/>
              <a:gd name="connsiteY4" fmla="*/ 152400 h 152400"/>
              <a:gd name="connsiteX5" fmla="*/ 1371181 w 2078359"/>
              <a:gd name="connsiteY5" fmla="*/ 152400 h 152400"/>
              <a:gd name="connsiteX6" fmla="*/ 1375271 w 2078359"/>
              <a:gd name="connsiteY6" fmla="*/ 135233 h 152400"/>
              <a:gd name="connsiteX7" fmla="*/ 1728171 w 2078359"/>
              <a:gd name="connsiteY7" fmla="*/ 13547 h 152400"/>
              <a:gd name="connsiteX8" fmla="*/ 348361 w 2078359"/>
              <a:gd name="connsiteY8" fmla="*/ 0 h 152400"/>
              <a:gd name="connsiteX9" fmla="*/ 708579 w 2078359"/>
              <a:gd name="connsiteY9" fmla="*/ 152400 h 152400"/>
              <a:gd name="connsiteX10" fmla="*/ 122468 w 2078359"/>
              <a:gd name="connsiteY10" fmla="*/ 152400 h 152400"/>
              <a:gd name="connsiteX11" fmla="*/ 33533 w 2078359"/>
              <a:gd name="connsiteY11" fmla="*/ 135325 h 152400"/>
              <a:gd name="connsiteX12" fmla="*/ 0 w 2078359"/>
              <a:gd name="connsiteY12" fmla="*/ 115501 h 152400"/>
              <a:gd name="connsiteX13" fmla="*/ 16451 w 2078359"/>
              <a:gd name="connsiteY13" fmla="*/ 93079 h 152400"/>
              <a:gd name="connsiteX14" fmla="*/ 348361 w 2078359"/>
              <a:gd name="connsiteY14" fmla="*/ 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78359" h="152400">
                <a:moveTo>
                  <a:pt x="1728171" y="13547"/>
                </a:moveTo>
                <a:cubicBezTo>
                  <a:pt x="1877378" y="13547"/>
                  <a:pt x="2005397" y="51928"/>
                  <a:pt x="2060081" y="106626"/>
                </a:cubicBezTo>
                <a:lnTo>
                  <a:pt x="2078359" y="131538"/>
                </a:lnTo>
                <a:lnTo>
                  <a:pt x="2071954" y="135325"/>
                </a:lnTo>
                <a:cubicBezTo>
                  <a:pt x="2043226" y="146521"/>
                  <a:pt x="2013482" y="152400"/>
                  <a:pt x="1983018" y="152400"/>
                </a:cubicBezTo>
                <a:lnTo>
                  <a:pt x="1371181" y="152400"/>
                </a:lnTo>
                <a:lnTo>
                  <a:pt x="1375271" y="135233"/>
                </a:lnTo>
                <a:cubicBezTo>
                  <a:pt x="1408860" y="65787"/>
                  <a:pt x="1554096" y="13547"/>
                  <a:pt x="1728171" y="13547"/>
                </a:cubicBezTo>
                <a:close/>
                <a:moveTo>
                  <a:pt x="348361" y="0"/>
                </a:moveTo>
                <a:cubicBezTo>
                  <a:pt x="547304" y="0"/>
                  <a:pt x="708579" y="68232"/>
                  <a:pt x="708579" y="152400"/>
                </a:cubicBezTo>
                <a:lnTo>
                  <a:pt x="122468" y="152400"/>
                </a:lnTo>
                <a:cubicBezTo>
                  <a:pt x="92004" y="152400"/>
                  <a:pt x="62260" y="146521"/>
                  <a:pt x="33533" y="135325"/>
                </a:cubicBezTo>
                <a:lnTo>
                  <a:pt x="0" y="115501"/>
                </a:lnTo>
                <a:lnTo>
                  <a:pt x="16451" y="93079"/>
                </a:lnTo>
                <a:cubicBezTo>
                  <a:pt x="71135" y="38381"/>
                  <a:pt x="199154" y="0"/>
                  <a:pt x="348361" y="0"/>
                </a:cubicBez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5ECB1E02-EEC0-8261-C001-9FC6B41BD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3232" y="5057775"/>
            <a:ext cx="547050" cy="8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190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BILAL ANIQ</dc:creator>
  <cp:lastModifiedBy>BILAL ANIQ</cp:lastModifiedBy>
  <cp:revision>2</cp:revision>
  <dcterms:created xsi:type="dcterms:W3CDTF">2025-10-02T08:42:56Z</dcterms:created>
  <dcterms:modified xsi:type="dcterms:W3CDTF">2025-10-02T09:25:29Z</dcterms:modified>
</cp:coreProperties>
</file>