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6A0CD-A703-4A07-80F8-0954EF9258BE}" type="datetimeFigureOut">
              <a:rPr lang="en-US" smtClean="0"/>
              <a:t>07-Jan-23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94A0F-770D-4F6A-9C80-236FEF34E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461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6A0CD-A703-4A07-80F8-0954EF9258BE}" type="datetimeFigureOut">
              <a:rPr lang="en-US" smtClean="0"/>
              <a:t>07-Jan-23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94A0F-770D-4F6A-9C80-236FEF34E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767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6A0CD-A703-4A07-80F8-0954EF9258BE}" type="datetimeFigureOut">
              <a:rPr lang="en-US" smtClean="0"/>
              <a:t>07-Jan-23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94A0F-770D-4F6A-9C80-236FEF34E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7038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6A0CD-A703-4A07-80F8-0954EF9258BE}" type="datetimeFigureOut">
              <a:rPr lang="en-US" smtClean="0"/>
              <a:t>07-Jan-23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94A0F-770D-4F6A-9C80-236FEF34E3E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596908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6A0CD-A703-4A07-80F8-0954EF9258BE}" type="datetimeFigureOut">
              <a:rPr lang="en-US" smtClean="0"/>
              <a:t>07-Jan-23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94A0F-770D-4F6A-9C80-236FEF34E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3546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6A0CD-A703-4A07-80F8-0954EF9258BE}" type="datetimeFigureOut">
              <a:rPr lang="en-US" smtClean="0"/>
              <a:t>07-Jan-23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94A0F-770D-4F6A-9C80-236FEF34E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5219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6A0CD-A703-4A07-80F8-0954EF9258BE}" type="datetimeFigureOut">
              <a:rPr lang="en-US" smtClean="0"/>
              <a:t>07-Jan-23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94A0F-770D-4F6A-9C80-236FEF34E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3138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6A0CD-A703-4A07-80F8-0954EF9258BE}" type="datetimeFigureOut">
              <a:rPr lang="en-US" smtClean="0"/>
              <a:t>07-Jan-23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94A0F-770D-4F6A-9C80-236FEF34E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059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6A0CD-A703-4A07-80F8-0954EF9258BE}" type="datetimeFigureOut">
              <a:rPr lang="en-US" smtClean="0"/>
              <a:t>07-Jan-23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94A0F-770D-4F6A-9C80-236FEF34E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006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6A0CD-A703-4A07-80F8-0954EF9258BE}" type="datetimeFigureOut">
              <a:rPr lang="en-US" smtClean="0"/>
              <a:t>07-Jan-23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94A0F-770D-4F6A-9C80-236FEF34E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89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6A0CD-A703-4A07-80F8-0954EF9258BE}" type="datetimeFigureOut">
              <a:rPr lang="en-US" smtClean="0"/>
              <a:t>07-Jan-23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94A0F-770D-4F6A-9C80-236FEF34E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945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6A0CD-A703-4A07-80F8-0954EF9258BE}" type="datetimeFigureOut">
              <a:rPr lang="en-US" smtClean="0"/>
              <a:t>07-Jan-23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94A0F-770D-4F6A-9C80-236FEF34E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879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6A0CD-A703-4A07-80F8-0954EF9258BE}" type="datetimeFigureOut">
              <a:rPr lang="en-US" smtClean="0"/>
              <a:t>07-Jan-23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94A0F-770D-4F6A-9C80-236FEF34E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29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6A0CD-A703-4A07-80F8-0954EF9258BE}" type="datetimeFigureOut">
              <a:rPr lang="en-US" smtClean="0"/>
              <a:t>07-Jan-23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94A0F-770D-4F6A-9C80-236FEF34E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662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6A0CD-A703-4A07-80F8-0954EF9258BE}" type="datetimeFigureOut">
              <a:rPr lang="en-US" smtClean="0"/>
              <a:t>07-Jan-23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94A0F-770D-4F6A-9C80-236FEF34E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416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6A0CD-A703-4A07-80F8-0954EF9258BE}" type="datetimeFigureOut">
              <a:rPr lang="en-US" smtClean="0"/>
              <a:t>07-Jan-23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94A0F-770D-4F6A-9C80-236FEF34E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485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6A0CD-A703-4A07-80F8-0954EF9258BE}" type="datetimeFigureOut">
              <a:rPr lang="en-US" smtClean="0"/>
              <a:t>07-Jan-23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94A0F-770D-4F6A-9C80-236FEF34E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113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1A6A0CD-A703-4A07-80F8-0954EF9258BE}" type="datetimeFigureOut">
              <a:rPr lang="en-US" smtClean="0"/>
              <a:t>07-Jan-23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A94A0F-770D-4F6A-9C80-236FEF34E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0122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of quantum statics in physiological studies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quantum probability we are dealing with actualization of certain property during the measurement process</a:t>
            </a:r>
          </a:p>
          <a:p>
            <a:r>
              <a:rPr lang="en-US" dirty="0" smtClean="0"/>
              <a:t>Quantum Statics allows psychologist to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To organize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Describe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Make inferences based on data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9579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 us consider the most simple example of psychological question where the participants is allowed only to possible answers (yes or no)</a:t>
            </a:r>
          </a:p>
          <a:p>
            <a:r>
              <a:rPr lang="en-US" dirty="0" smtClean="0"/>
              <a:t>For certain questions people will have predefined opinion (are you male or female) ( are you older than 20?)</a:t>
            </a:r>
          </a:p>
          <a:p>
            <a:r>
              <a:rPr lang="en-US" dirty="0" smtClean="0"/>
              <a:t>For such a situation one answer will be actualized among the two possible answers at the moment question is being asked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5935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Are you proponent of the sue of nuclear energy                                (yes or no)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Do you thin k it would be good idea to legalize soft drugs               </a:t>
            </a:r>
            <a:r>
              <a:rPr lang="en-US" dirty="0" smtClean="0"/>
              <a:t>(yes or no)</a:t>
            </a:r>
            <a:endParaRPr lang="en-US" dirty="0" smtClean="0"/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Do you think is it better for people to live in capitalized system     </a:t>
            </a:r>
            <a:r>
              <a:rPr lang="en-US" dirty="0" smtClean="0"/>
              <a:t>(yes or no)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250119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Outcome: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50% of participants have answered the question a with (yes) </a:t>
            </a:r>
          </a:p>
          <a:p>
            <a:r>
              <a:rPr lang="en-US" dirty="0" smtClean="0"/>
              <a:t>70% of people make their answer at the moment when question asked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519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30" y="401202"/>
            <a:ext cx="9404723" cy="1400530"/>
          </a:xfrm>
        </p:spPr>
        <p:txBody>
          <a:bodyPr/>
          <a:lstStyle/>
          <a:p>
            <a:r>
              <a:rPr lang="en-US" sz="4400" dirty="0"/>
              <a:t>Conclusion:</a:t>
            </a:r>
            <a:br>
              <a:rPr lang="en-US" sz="4400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5130" y="1949887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question we consider were two dimensional in nature that is only yes and no answer is </a:t>
            </a:r>
            <a:r>
              <a:rPr lang="en-US" dirty="0" smtClean="0"/>
              <a:t>possible, </a:t>
            </a:r>
            <a:r>
              <a:rPr lang="en-US" dirty="0"/>
              <a:t>although this interactive transition  that which takes place in humans interactions are unlikely to be understood by means of classical </a:t>
            </a:r>
            <a:r>
              <a:rPr lang="en-US" dirty="0" smtClean="0"/>
              <a:t>theory, </a:t>
            </a:r>
            <a:r>
              <a:rPr lang="en-US" dirty="0"/>
              <a:t>we need some interactive form of statistics called quantum </a:t>
            </a:r>
            <a:r>
              <a:rPr lang="en-US" dirty="0" smtClean="0"/>
              <a:t>statistics.  </a:t>
            </a:r>
            <a:endParaRPr lang="en-US" sz="4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86966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</TotalTime>
  <Words>241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</vt:lpstr>
      <vt:lpstr>Scope of quantum statics in physiological studies</vt:lpstr>
      <vt:lpstr>Example:</vt:lpstr>
      <vt:lpstr>Questions:</vt:lpstr>
      <vt:lpstr>Outcome: </vt:lpstr>
      <vt:lpstr>Conclusion: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Scope of quantum statics in physiological studies</dc:title>
  <dc:creator>Dell</dc:creator>
  <cp:lastModifiedBy>Dell</cp:lastModifiedBy>
  <cp:revision>7</cp:revision>
  <dcterms:created xsi:type="dcterms:W3CDTF">2023-01-07T22:41:46Z</dcterms:created>
  <dcterms:modified xsi:type="dcterms:W3CDTF">2023-01-07T22:58:26Z</dcterms:modified>
</cp:coreProperties>
</file>