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71" r:id="rId20"/>
  </p:sldIdLst>
  <p:sldSz cx="9144000" cy="5143500" type="screen16x9"/>
  <p:notesSz cx="6858000" cy="9144000"/>
  <p:embeddedFontLst>
    <p:embeddedFont>
      <p:font typeface="Maven Pro" panose="020B0604020202020204" charset="0"/>
      <p:regular r:id="rId22"/>
      <p:bold r:id="rId23"/>
    </p:embeddedFont>
    <p:embeddedFont>
      <p:font typeface="Nuni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1e15f28f7_0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1e15f28f7_0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157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1e15f28f7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1e15f28f7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1e15f28f7_0_1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1e15f28f7_0_1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1e15f28f7_0_1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1e15f28f7_0_1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1e15f28f7_0_1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1e15f28f7_0_1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1e15f28f7_0_1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1e15f28f7_0_1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1e15f28f7_0_1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1e15f28f7_0_1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1e15f28f7_0_1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1e15f28f7_0_1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1e15f28f7_0_1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1e15f28f7_0_1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e15f28f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e15f28f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1e15f28f7_0_1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1e15f28f7_0_1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1e15f28f7_0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1e15f28f7_0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1e15f28f7_0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1e15f28f7_0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823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e15f28f7_0_1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1e15f28f7_0_1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1e15f28f7_0_1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1e15f28f7_0_1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1e15f28f7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1e15f28f7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1e15f28f7_0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1e15f28f7_0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A14DAF-1E67-4F4C-85C3-7FCFEC8AA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99" y="1613813"/>
            <a:ext cx="6969665" cy="18729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FYP-1 Proposal Defense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2C35138-F514-4DB3-A1C5-576FDA30B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954233" y="3596299"/>
            <a:ext cx="2923952" cy="1177719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Inam Gul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Ammar Mahmood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Bilal Ashfaq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595423" y="479355"/>
            <a:ext cx="3832036" cy="7477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solidFill>
                  <a:srgbClr val="EBEBEB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FEATURES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Google Shape;332;p20"/>
          <p:cNvSpPr txBox="1">
            <a:spLocks noGrp="1"/>
          </p:cNvSpPr>
          <p:nvPr>
            <p:ph type="body" idx="1"/>
          </p:nvPr>
        </p:nvSpPr>
        <p:spPr>
          <a:xfrm>
            <a:off x="595423" y="1759673"/>
            <a:ext cx="3662965" cy="1074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indent="-342900" algn="l"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Geo Hashing</a:t>
            </a:r>
            <a:endParaRPr sz="2000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Image result for Geo Hashing">
            <a:extLst>
              <a:ext uri="{FF2B5EF4-FFF2-40B4-BE49-F238E27FC236}">
                <a16:creationId xmlns:a16="http://schemas.microsoft.com/office/drawing/2014/main" id="{CBC607B8-C5DC-4805-B89D-5ACA1B24C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02" y="1931796"/>
            <a:ext cx="5681662" cy="287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4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>
            <a:spLocks noGrp="1"/>
          </p:cNvSpPr>
          <p:nvPr>
            <p:ph type="ctrTitle"/>
          </p:nvPr>
        </p:nvSpPr>
        <p:spPr>
          <a:xfrm>
            <a:off x="2256675" y="246675"/>
            <a:ext cx="4778100" cy="10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>
                <a:solidFill>
                  <a:srgbClr val="EBEBEB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Architecture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Google Shape;338;p21"/>
          <p:cNvSpPr txBox="1">
            <a:spLocks noGrp="1"/>
          </p:cNvSpPr>
          <p:nvPr>
            <p:ph type="subTitle" idx="1"/>
          </p:nvPr>
        </p:nvSpPr>
        <p:spPr>
          <a:xfrm>
            <a:off x="390225" y="1588475"/>
            <a:ext cx="42555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Hybrid Architecture</a:t>
            </a:r>
            <a:endParaRPr lang="en" sz="2400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27100" lvl="1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Repository Architecture</a:t>
            </a:r>
            <a:endParaRPr sz="2000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27100" lvl="1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Client Server Architecture</a:t>
            </a:r>
            <a:endParaRPr sz="2000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>
            <a:spLocks noGrp="1"/>
          </p:cNvSpPr>
          <p:nvPr>
            <p:ph type="title"/>
          </p:nvPr>
        </p:nvSpPr>
        <p:spPr>
          <a:xfrm>
            <a:off x="829340" y="772725"/>
            <a:ext cx="7878725" cy="768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solidFill>
                  <a:srgbClr val="EBE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WHY REPOSITORY ARCHITECTURE?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Google Shape;344;p22"/>
          <p:cNvSpPr txBox="1">
            <a:spLocks noGrp="1"/>
          </p:cNvSpPr>
          <p:nvPr>
            <p:ph type="body" idx="1"/>
          </p:nvPr>
        </p:nvSpPr>
        <p:spPr>
          <a:xfrm>
            <a:off x="442327" y="1691575"/>
            <a:ext cx="8372064" cy="24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 algn="l">
              <a:lnSpc>
                <a:spcPct val="115000"/>
              </a:lnSpc>
              <a:spcBef>
                <a:spcPts val="1000"/>
              </a:spcBef>
              <a:buSzPts val="1600"/>
              <a:buChar char="●"/>
            </a:pPr>
            <a:r>
              <a:rPr lang="en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Efficient way to share large amounts of data</a:t>
            </a:r>
            <a:endParaRPr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indent="-330200" algn="l">
              <a:lnSpc>
                <a:spcPct val="115000"/>
              </a:lnSpc>
              <a:spcBef>
                <a:spcPts val="1000"/>
              </a:spcBef>
              <a:buSzPts val="1600"/>
              <a:buChar char="●"/>
            </a:pPr>
            <a:r>
              <a:rPr lang="en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Centralized Management that take control of backup, integrity and security</a:t>
            </a:r>
            <a:endParaRPr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indent="-330200" algn="l">
              <a:lnSpc>
                <a:spcPct val="115000"/>
              </a:lnSpc>
              <a:spcBef>
                <a:spcPts val="1000"/>
              </a:spcBef>
              <a:buSzPts val="1600"/>
              <a:buChar char="●"/>
            </a:pPr>
            <a:r>
              <a:rPr lang="en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Integrate two databases Firebase and SQL Server </a:t>
            </a:r>
            <a:endParaRPr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indent="-330200" algn="l">
              <a:lnSpc>
                <a:spcPct val="115000"/>
              </a:lnSpc>
              <a:spcBef>
                <a:spcPts val="1000"/>
              </a:spcBef>
              <a:buSzPts val="1600"/>
              <a:buChar char="●"/>
            </a:pPr>
            <a:r>
              <a:rPr lang="en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Maintain the workflow</a:t>
            </a:r>
            <a:endParaRPr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indent="0" algn="l">
              <a:spcBef>
                <a:spcPts val="0"/>
              </a:spcBef>
              <a:buNone/>
            </a:pPr>
            <a:endParaRPr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>
            <a:spLocks noGrp="1"/>
          </p:cNvSpPr>
          <p:nvPr>
            <p:ph type="title"/>
          </p:nvPr>
        </p:nvSpPr>
        <p:spPr>
          <a:xfrm>
            <a:off x="233916" y="772725"/>
            <a:ext cx="8835656" cy="737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solidFill>
                  <a:srgbClr val="EBE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WHY CLIENT-SERVER ARCHITECTURE?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Google Shape;350;p23"/>
          <p:cNvSpPr txBox="1">
            <a:spLocks noGrp="1"/>
          </p:cNvSpPr>
          <p:nvPr>
            <p:ph type="body" idx="1"/>
          </p:nvPr>
        </p:nvSpPr>
        <p:spPr>
          <a:xfrm>
            <a:off x="348754" y="1861695"/>
            <a:ext cx="8446491" cy="2614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 algn="l">
              <a:spcBef>
                <a:spcPts val="0"/>
              </a:spcBef>
              <a:buSzPts val="1600"/>
              <a:buChar char="●"/>
            </a:pPr>
            <a:r>
              <a:rPr lang="en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Organize the Client and server in set of layers each provide set of services</a:t>
            </a:r>
            <a:endParaRPr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indent="-330200" algn="l">
              <a:lnSpc>
                <a:spcPct val="115000"/>
              </a:lnSpc>
              <a:spcBef>
                <a:spcPts val="1000"/>
              </a:spcBef>
              <a:buSzPts val="1600"/>
              <a:buChar char="●"/>
            </a:pPr>
            <a:r>
              <a:rPr lang="en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Data Encryption attain successfully</a:t>
            </a:r>
            <a:endParaRPr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indent="-330200" algn="l">
              <a:lnSpc>
                <a:spcPct val="115000"/>
              </a:lnSpc>
              <a:spcBef>
                <a:spcPts val="1000"/>
              </a:spcBef>
              <a:buSzPts val="1600"/>
              <a:buChar char="●"/>
            </a:pPr>
            <a:r>
              <a:rPr lang="en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Message broadcast will be easy through server</a:t>
            </a:r>
            <a:endParaRPr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indent="-330200" algn="l">
              <a:lnSpc>
                <a:spcPct val="115000"/>
              </a:lnSpc>
              <a:spcBef>
                <a:spcPts val="1000"/>
              </a:spcBef>
              <a:buSzPts val="1600"/>
              <a:buChar char="●"/>
            </a:pPr>
            <a:r>
              <a:rPr lang="en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Scalability</a:t>
            </a:r>
            <a:endParaRPr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>
            <a:spLocks noGrp="1"/>
          </p:cNvSpPr>
          <p:nvPr>
            <p:ph type="title"/>
          </p:nvPr>
        </p:nvSpPr>
        <p:spPr>
          <a:xfrm>
            <a:off x="1388625" y="145404"/>
            <a:ext cx="6366900" cy="5882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</a:t>
            </a:r>
            <a:endParaRPr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1741B-CC78-4AD4-B8C5-E58A0F1E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82" y="929376"/>
            <a:ext cx="6761435" cy="4214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>
            <a:spLocks noGrp="1"/>
          </p:cNvSpPr>
          <p:nvPr>
            <p:ph type="ctrTitle"/>
          </p:nvPr>
        </p:nvSpPr>
        <p:spPr>
          <a:xfrm>
            <a:off x="2049750" y="138950"/>
            <a:ext cx="5044500" cy="11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MODEL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F9FD1-733C-4E67-AEB8-C16B1CDE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64" y="1512133"/>
            <a:ext cx="6917272" cy="2804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265633-274B-4CE0-A887-FC801D1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542259"/>
            <a:ext cx="8495414" cy="839123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MODEL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D8BEA8-FD71-4268-822D-E70755853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3" y="1867533"/>
            <a:ext cx="8495414" cy="259434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 requirements are flexible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Project iteration, result is obtained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 will be better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will be Verified and Maintained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architecture customer will facilitate and easily evaluate and give their feedback</a:t>
            </a:r>
          </a:p>
          <a:p>
            <a:pPr marL="1460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1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>
            <a:spLocks noGrp="1"/>
          </p:cNvSpPr>
          <p:nvPr>
            <p:ph type="ctrTitle"/>
          </p:nvPr>
        </p:nvSpPr>
        <p:spPr>
          <a:xfrm>
            <a:off x="476975" y="305875"/>
            <a:ext cx="7901400" cy="9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</a:t>
            </a:r>
            <a:endParaRPr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Google Shape;370;p26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1" name="Google Shape;3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50" y="1426525"/>
            <a:ext cx="8365900" cy="352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>
            <a:spLocks noGrp="1"/>
          </p:cNvSpPr>
          <p:nvPr>
            <p:ph type="ctrTitle"/>
          </p:nvPr>
        </p:nvSpPr>
        <p:spPr>
          <a:xfrm>
            <a:off x="1109075" y="188525"/>
            <a:ext cx="6463500" cy="9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GANTT CHART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8" name="Google Shape;3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50" y="1028700"/>
            <a:ext cx="8510999" cy="379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>
            <a:spLocks noGrp="1"/>
          </p:cNvSpPr>
          <p:nvPr>
            <p:ph type="ctrTitle"/>
          </p:nvPr>
        </p:nvSpPr>
        <p:spPr>
          <a:xfrm>
            <a:off x="2230925" y="820625"/>
            <a:ext cx="40404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smile">
            <a:extLst>
              <a:ext uri="{FF2B5EF4-FFF2-40B4-BE49-F238E27FC236}">
                <a16:creationId xmlns:a16="http://schemas.microsoft.com/office/drawing/2014/main" id="{1554E50E-29E0-4D37-A5ED-591D763CF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25" y="2571750"/>
            <a:ext cx="4040400" cy="241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256926" y="742250"/>
            <a:ext cx="4107599" cy="13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BEHIND DOING THIS PROJECT?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325" y="2505675"/>
            <a:ext cx="2808300" cy="19179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375" y="473200"/>
            <a:ext cx="3275050" cy="13407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176" y="2505675"/>
            <a:ext cx="4351100" cy="2181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ctrTitle"/>
          </p:nvPr>
        </p:nvSpPr>
        <p:spPr>
          <a:xfrm>
            <a:off x="3381374" y="242725"/>
            <a:ext cx="5476876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BASED MARKETING 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2400" y="488150"/>
            <a:ext cx="2619375" cy="2740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15625"/>
            <a:ext cx="3972300" cy="1986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ctrTitle"/>
          </p:nvPr>
        </p:nvSpPr>
        <p:spPr>
          <a:xfrm>
            <a:off x="1739850" y="152400"/>
            <a:ext cx="5664300" cy="10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KEY PILLARS OF LBM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Google Shape;301;p16"/>
          <p:cNvSpPr txBox="1">
            <a:spLocks noGrp="1"/>
          </p:cNvSpPr>
          <p:nvPr>
            <p:ph type="subTitle" idx="1"/>
          </p:nvPr>
        </p:nvSpPr>
        <p:spPr>
          <a:xfrm>
            <a:off x="402600" y="1439750"/>
            <a:ext cx="4255500" cy="24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 FENCING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 TARGETING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 CONQUEST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BEACONS TECHNOLOG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19425"/>
            <a:ext cx="3864350" cy="1457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67250"/>
            <a:ext cx="3864350" cy="1593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peekaboo guru">
            <a:extLst>
              <a:ext uri="{FF2B5EF4-FFF2-40B4-BE49-F238E27FC236}">
                <a16:creationId xmlns:a16="http://schemas.microsoft.com/office/drawing/2014/main" id="{8B2F1FC1-4574-451D-81A3-3BD03569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59" y="471549"/>
            <a:ext cx="4098741" cy="18038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avYours">
            <a:extLst>
              <a:ext uri="{FF2B5EF4-FFF2-40B4-BE49-F238E27FC236}">
                <a16:creationId xmlns:a16="http://schemas.microsoft.com/office/drawing/2014/main" id="{BF67CE6B-1C25-41D5-8546-D7F57CD7F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4205065" cy="2185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9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31A3A0-F2CE-4C88-AE65-32EA7C4C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495" y="1380953"/>
            <a:ext cx="4379079" cy="2324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ctrTitle"/>
          </p:nvPr>
        </p:nvSpPr>
        <p:spPr>
          <a:xfrm>
            <a:off x="1953600" y="238850"/>
            <a:ext cx="5236800" cy="13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PROJECT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43" y="1465838"/>
            <a:ext cx="2905313" cy="1598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50" y="2893600"/>
            <a:ext cx="2905313" cy="1598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>
            <a:spLocks noGrp="1"/>
          </p:cNvSpPr>
          <p:nvPr>
            <p:ph type="title"/>
          </p:nvPr>
        </p:nvSpPr>
        <p:spPr>
          <a:xfrm>
            <a:off x="531628" y="417307"/>
            <a:ext cx="8050396" cy="9755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IMPACT OF THIS PROJECT?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traffic hd images">
            <a:extLst>
              <a:ext uri="{FF2B5EF4-FFF2-40B4-BE49-F238E27FC236}">
                <a16:creationId xmlns:a16="http://schemas.microsoft.com/office/drawing/2014/main" id="{F4368DBA-CE2F-4D44-8939-2284D786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28" y="2876173"/>
            <a:ext cx="2628900" cy="1748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lood required urgently">
            <a:extLst>
              <a:ext uri="{FF2B5EF4-FFF2-40B4-BE49-F238E27FC236}">
                <a16:creationId xmlns:a16="http://schemas.microsoft.com/office/drawing/2014/main" id="{F024415A-9739-4966-B41A-537C9048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4" y="2862882"/>
            <a:ext cx="2628900" cy="1748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am messages">
            <a:extLst>
              <a:ext uri="{FF2B5EF4-FFF2-40B4-BE49-F238E27FC236}">
                <a16:creationId xmlns:a16="http://schemas.microsoft.com/office/drawing/2014/main" id="{BFCEE114-69BD-4A9A-90F8-7A5B0043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94" y="1477801"/>
            <a:ext cx="2628900" cy="2255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595423" y="479355"/>
            <a:ext cx="3832036" cy="7477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solidFill>
                  <a:srgbClr val="EBEBEB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FEATURES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Google Shape;332;p20"/>
          <p:cNvSpPr txBox="1">
            <a:spLocks noGrp="1"/>
          </p:cNvSpPr>
          <p:nvPr>
            <p:ph type="body" idx="1"/>
          </p:nvPr>
        </p:nvSpPr>
        <p:spPr>
          <a:xfrm>
            <a:off x="329609" y="1520455"/>
            <a:ext cx="8484782" cy="2987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Announcements in targeted areas </a:t>
            </a:r>
          </a:p>
          <a:p>
            <a:pPr marL="469900" indent="-342900" algn="l">
              <a:spcBef>
                <a:spcPts val="10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Create push notification for targeted audience</a:t>
            </a:r>
            <a:endParaRPr sz="2000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445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Location update via backend service</a:t>
            </a:r>
            <a:endParaRPr sz="2000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445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Search for the best options in categories</a:t>
            </a:r>
            <a:endParaRPr sz="2000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445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Location prediction algorithm design for location tracing </a:t>
            </a:r>
            <a:endParaRPr sz="2000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3275DE-AD71-4A32-9399-21486155E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12" y="511559"/>
            <a:ext cx="2764465" cy="1431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F5A43D-784B-4B84-A538-C457FE216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312" y="2169367"/>
            <a:ext cx="2764464" cy="1431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C6EED6A-AF59-404F-8303-673D2E96B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12" y="3994904"/>
            <a:ext cx="2764464" cy="9705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210</Words>
  <Application>Microsoft Office PowerPoint</Application>
  <PresentationFormat>On-screen Show (16:9)</PresentationFormat>
  <Paragraphs>50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Times New Roman</vt:lpstr>
      <vt:lpstr>Wingdings</vt:lpstr>
      <vt:lpstr>Maven Pro</vt:lpstr>
      <vt:lpstr>Nunito</vt:lpstr>
      <vt:lpstr>Arial</vt:lpstr>
      <vt:lpstr>Momentum</vt:lpstr>
      <vt:lpstr>FYP-1 Proposal Defense</vt:lpstr>
      <vt:lpstr>MOTIVATION BEHIND DOING THIS PROJECT?</vt:lpstr>
      <vt:lpstr>LOCATION BASED MARKETING </vt:lpstr>
      <vt:lpstr>        KEY PILLARS OF LBM</vt:lpstr>
      <vt:lpstr>PowerPoint Presentation</vt:lpstr>
      <vt:lpstr>PowerPoint Presentation</vt:lpstr>
      <vt:lpstr>DESCRIPTION OF THE PROJECT</vt:lpstr>
      <vt:lpstr>WHAT WILL BE THE IMPACT OF THIS PROJECT?</vt:lpstr>
      <vt:lpstr>FEATURES</vt:lpstr>
      <vt:lpstr>FEATURES</vt:lpstr>
      <vt:lpstr>Architecture</vt:lpstr>
      <vt:lpstr>WHY REPOSITORY ARCHITECTURE?</vt:lpstr>
      <vt:lpstr>WHY CLIENT-SERVER ARCHITECTURE?</vt:lpstr>
      <vt:lpstr>ARCHITECTURAL DIAGRAM</vt:lpstr>
      <vt:lpstr>ITERATIVE MODEL</vt:lpstr>
      <vt:lpstr>ADVANTAGES OF ITERATIVE MODEL</vt:lpstr>
      <vt:lpstr>WORK BREAKDOWN STRUCTURE</vt:lpstr>
      <vt:lpstr>      GANTT CHART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Ammar Mahmood</cp:lastModifiedBy>
  <cp:revision>33</cp:revision>
  <dcterms:modified xsi:type="dcterms:W3CDTF">2019-09-26T09:48:17Z</dcterms:modified>
</cp:coreProperties>
</file>