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61a4711c9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61a4711c9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61a4711c9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61a4711c9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1a4711c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1a4711c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61a4711c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61a4711c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61a4711c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61a4711c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61a4711c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61a4711c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61a4711c9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61a4711c9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61a4711c9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61a4711c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61a4711c9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61a4711c9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61a4711c9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61a4711c9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94575" y="314650"/>
            <a:ext cx="5709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FYP-1 FINAL DEFENCE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304625" y="2852675"/>
            <a:ext cx="33588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Group members: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M. Inam Gul (16k3607)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Ammar Mehmood (16k3629)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M. Bilal Ashfaq (16k3636)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ctrTitle"/>
          </p:nvPr>
        </p:nvSpPr>
        <p:spPr>
          <a:xfrm>
            <a:off x="3619050" y="498350"/>
            <a:ext cx="27867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WBS</a:t>
            </a:r>
            <a:endParaRPr/>
          </a:p>
        </p:txBody>
      </p:sp>
      <p:sp>
        <p:nvSpPr>
          <p:cNvPr id="338" name="Google Shape;338;p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ctrTitle"/>
          </p:nvPr>
        </p:nvSpPr>
        <p:spPr>
          <a:xfrm>
            <a:off x="505500" y="1635300"/>
            <a:ext cx="8638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PAYING ATTENTION!</a:t>
            </a:r>
            <a:endParaRPr/>
          </a:p>
        </p:txBody>
      </p:sp>
      <p:sp>
        <p:nvSpPr>
          <p:cNvPr id="344" name="Google Shape;344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209925" y="669300"/>
            <a:ext cx="3489000" cy="10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PROMOLAC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292875" y="3748475"/>
            <a:ext cx="6643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OBJECTIVES BEHIND DOING THIS PROJECT</a:t>
            </a:r>
            <a:endParaRPr b="1" sz="2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5" y="1899988"/>
            <a:ext cx="3449378" cy="1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194775" y="1512450"/>
            <a:ext cx="5255100" cy="1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525" y="718850"/>
            <a:ext cx="3201825" cy="35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2344125" y="57050"/>
            <a:ext cx="5056800" cy="11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178700" y="2023725"/>
            <a:ext cx="41217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VENDOR PANEL (80% completed)</a:t>
            </a:r>
            <a:endParaRPr b="1" sz="18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450" y="1264800"/>
            <a:ext cx="5056799" cy="349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2280475" y="386850"/>
            <a:ext cx="5639400" cy="14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r>
              <a:rPr lang="en"/>
              <a:t> APPLICATION</a:t>
            </a:r>
            <a:endParaRPr/>
          </a:p>
        </p:txBody>
      </p: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ctrTitle"/>
          </p:nvPr>
        </p:nvSpPr>
        <p:spPr>
          <a:xfrm>
            <a:off x="4754225" y="1360500"/>
            <a:ext cx="4003200" cy="9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5" y="820350"/>
            <a:ext cx="3810625" cy="30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2497175" y="399200"/>
            <a:ext cx="5509200" cy="11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318" name="Google Shape;318;p19"/>
          <p:cNvSpPr txBox="1"/>
          <p:nvPr>
            <p:ph idx="1" type="subTitle"/>
          </p:nvPr>
        </p:nvSpPr>
        <p:spPr>
          <a:xfrm>
            <a:off x="1778325" y="2133825"/>
            <a:ext cx="4255500" cy="1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VENDOR PANEL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ADMIN PANEL</a:t>
            </a:r>
            <a:endParaRPr b="1" sz="18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000" y="1456175"/>
            <a:ext cx="3016850" cy="32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ctrTitle"/>
          </p:nvPr>
        </p:nvSpPr>
        <p:spPr>
          <a:xfrm>
            <a:off x="2460000" y="535525"/>
            <a:ext cx="6252900" cy="12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APPLICATION</a:t>
            </a:r>
            <a:endParaRPr/>
          </a:p>
        </p:txBody>
      </p:sp>
      <p:sp>
        <p:nvSpPr>
          <p:cNvPr id="325" name="Google Shape;325;p20"/>
          <p:cNvSpPr txBox="1"/>
          <p:nvPr>
            <p:ph idx="1" type="subTitle"/>
          </p:nvPr>
        </p:nvSpPr>
        <p:spPr>
          <a:xfrm>
            <a:off x="935550" y="22240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758400" y="1317200"/>
            <a:ext cx="4652100" cy="14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31" name="Google Shape;331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700" y="604300"/>
            <a:ext cx="2657475" cy="34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