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2" autoAdjust="0"/>
    <p:restoredTop sz="94660"/>
  </p:normalViewPr>
  <p:slideViewPr>
    <p:cSldViewPr snapToGrid="0">
      <p:cViewPr>
        <p:scale>
          <a:sx n="75" d="100"/>
          <a:sy n="75" d="100"/>
        </p:scale>
        <p:origin x="450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DDA2-6934-4AF5-8E2E-CE94750C889E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B61A7-511C-45D3-BE7C-054279E97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33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DDA2-6934-4AF5-8E2E-CE94750C889E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B61A7-511C-45D3-BE7C-054279E97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278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DDA2-6934-4AF5-8E2E-CE94750C889E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B61A7-511C-45D3-BE7C-054279E97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758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DDA2-6934-4AF5-8E2E-CE94750C889E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B61A7-511C-45D3-BE7C-054279E9760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8609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DDA2-6934-4AF5-8E2E-CE94750C889E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B61A7-511C-45D3-BE7C-054279E97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3119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DDA2-6934-4AF5-8E2E-CE94750C889E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B61A7-511C-45D3-BE7C-054279E97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456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DDA2-6934-4AF5-8E2E-CE94750C889E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B61A7-511C-45D3-BE7C-054279E97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433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DDA2-6934-4AF5-8E2E-CE94750C889E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B61A7-511C-45D3-BE7C-054279E97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0795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DDA2-6934-4AF5-8E2E-CE94750C889E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B61A7-511C-45D3-BE7C-054279E97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88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DDA2-6934-4AF5-8E2E-CE94750C889E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B61A7-511C-45D3-BE7C-054279E97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662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DDA2-6934-4AF5-8E2E-CE94750C889E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B61A7-511C-45D3-BE7C-054279E97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844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DDA2-6934-4AF5-8E2E-CE94750C889E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B61A7-511C-45D3-BE7C-054279E97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813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DDA2-6934-4AF5-8E2E-CE94750C889E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B61A7-511C-45D3-BE7C-054279E97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64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DDA2-6934-4AF5-8E2E-CE94750C889E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B61A7-511C-45D3-BE7C-054279E97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915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DDA2-6934-4AF5-8E2E-CE94750C889E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B61A7-511C-45D3-BE7C-054279E97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151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DDA2-6934-4AF5-8E2E-CE94750C889E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B61A7-511C-45D3-BE7C-054279E97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686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DDA2-6934-4AF5-8E2E-CE94750C889E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B61A7-511C-45D3-BE7C-054279E97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68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820DDA2-6934-4AF5-8E2E-CE94750C889E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B61A7-511C-45D3-BE7C-054279E97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5576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B3C64-1765-41DD-8007-9617A06C0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D9974-F4A1-43B6-9D99-0A57CF502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Announcements in targeted areas </a:t>
            </a:r>
          </a:p>
          <a:p>
            <a:r>
              <a:rPr lang="en-US" dirty="0"/>
              <a:t>Location update via backend service</a:t>
            </a:r>
          </a:p>
          <a:p>
            <a:r>
              <a:rPr lang="en-US" dirty="0"/>
              <a:t>Search for the best options in auto generated categories</a:t>
            </a:r>
          </a:p>
          <a:p>
            <a:r>
              <a:rPr lang="en-US" dirty="0"/>
              <a:t> Create push notification for targeted audience</a:t>
            </a:r>
          </a:p>
          <a:p>
            <a:r>
              <a:rPr lang="en-US" dirty="0"/>
              <a:t>Location prediction algorithm design for offline location tracing </a:t>
            </a:r>
          </a:p>
        </p:txBody>
      </p:sp>
    </p:spTree>
    <p:extLst>
      <p:ext uri="{BB962C8B-B14F-4D97-AF65-F5344CB8AC3E}">
        <p14:creationId xmlns:p14="http://schemas.microsoft.com/office/powerpoint/2010/main" val="672905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60F94-541C-4354-B83D-3BC06AC19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73E70-B2A6-45C6-AA33-0F15A9ABD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Repository Architecture</a:t>
            </a:r>
          </a:p>
          <a:p>
            <a:r>
              <a:rPr lang="en-US" dirty="0"/>
              <a:t>Client Server Architecture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467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AA368-6D64-4443-8786-2B1724618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Advantages of Repository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B2900-381D-4EEF-BEB7-EE056848D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3" indent="-342900"/>
            <a:r>
              <a:rPr lang="en-US" sz="2000" dirty="0"/>
              <a:t>Efficient way to share large amounts of data</a:t>
            </a:r>
          </a:p>
          <a:p>
            <a:pPr lvl="0"/>
            <a:r>
              <a:rPr lang="en-US" dirty="0"/>
              <a:t>Centralized Management that take control of backup, integrity and security</a:t>
            </a:r>
          </a:p>
          <a:p>
            <a:pPr lvl="0"/>
            <a:r>
              <a:rPr lang="en-US" dirty="0"/>
              <a:t>Integrate two databases Firebase and SQL Server  </a:t>
            </a:r>
          </a:p>
          <a:p>
            <a:pPr lvl="0"/>
            <a:r>
              <a:rPr lang="en-US" dirty="0"/>
              <a:t>Maintain the workflow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118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9076F-7648-492C-A9C4-75F42F575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Advantages of Client Server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A471B-FBA6-49DD-A42B-98AD0B28B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Organize the Client and server in set of layers each provide set of services</a:t>
            </a:r>
          </a:p>
          <a:p>
            <a:pPr lvl="0"/>
            <a:r>
              <a:rPr lang="en-US" dirty="0"/>
              <a:t>Data Encryption attain successfully</a:t>
            </a:r>
          </a:p>
          <a:p>
            <a:pPr lvl="0"/>
            <a:r>
              <a:rPr lang="en-US" dirty="0"/>
              <a:t>Message broadcast will be easy through server</a:t>
            </a:r>
          </a:p>
          <a:p>
            <a:r>
              <a:rPr lang="en-US" dirty="0"/>
              <a:t>Scalability</a:t>
            </a:r>
          </a:p>
        </p:txBody>
      </p:sp>
    </p:spTree>
    <p:extLst>
      <p:ext uri="{BB962C8B-B14F-4D97-AF65-F5344CB8AC3E}">
        <p14:creationId xmlns:p14="http://schemas.microsoft.com/office/powerpoint/2010/main" val="43609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950CB-E9B4-4D90-999F-4C6E666A7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Diagram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8AB26A3-D3ED-41B8-B5AD-46F473AB6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9130" y="156375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219FAE9-73A8-4DD5-A017-BC08520BC0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9216429"/>
              </p:ext>
            </p:extLst>
          </p:nvPr>
        </p:nvGraphicFramePr>
        <p:xfrm>
          <a:off x="1260176" y="1428415"/>
          <a:ext cx="9858398" cy="49768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Visio" r:id="rId3" imgW="8600975" imgH="8791506" progId="Visio.Drawing.15">
                  <p:embed/>
                </p:oleObj>
              </mc:Choice>
              <mc:Fallback>
                <p:oleObj name="Visio" r:id="rId3" imgW="8600975" imgH="8791506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176" y="1428415"/>
                        <a:ext cx="9858398" cy="49768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16850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65</TotalTime>
  <Words>106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Visio</vt:lpstr>
      <vt:lpstr>Features</vt:lpstr>
      <vt:lpstr>Architecture</vt:lpstr>
      <vt:lpstr>Advantages of Repository Architecture</vt:lpstr>
      <vt:lpstr>Advantages of Client Server Architecture</vt:lpstr>
      <vt:lpstr>Architectural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Features</dc:title>
  <dc:creator>Ammar Mahmood</dc:creator>
  <cp:lastModifiedBy>Ammar Mahmood</cp:lastModifiedBy>
  <cp:revision>9</cp:revision>
  <dcterms:created xsi:type="dcterms:W3CDTF">2019-09-25T20:09:42Z</dcterms:created>
  <dcterms:modified xsi:type="dcterms:W3CDTF">2019-09-25T21:17:38Z</dcterms:modified>
</cp:coreProperties>
</file>