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96e299c11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896e299c11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96e299c11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896e299c11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96e299c11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96e299c11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96e299c11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96e299c11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96e299c11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96e299c11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96e299c1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96e299c1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96e299c11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96e299c11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96e299c11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96e299c11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96e299c11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96e299c11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96e299c11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96e299c11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96e299c11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96e299c11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96e299c11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96e299c11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Promolac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Location Based E-Marketing Services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775" y="690400"/>
            <a:ext cx="8604250" cy="375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Iterative Model for Development</a:t>
            </a:r>
            <a:endParaRPr/>
          </a:p>
        </p:txBody>
      </p:sp>
      <p:sp>
        <p:nvSpPr>
          <p:cNvPr id="192" name="Google Shape;192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75" y="1666938"/>
            <a:ext cx="8324850" cy="27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type="title"/>
          </p:nvPr>
        </p:nvSpPr>
        <p:spPr>
          <a:xfrm>
            <a:off x="819138" y="7075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199" name="Google Shape;199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075" y="1662125"/>
            <a:ext cx="8518075" cy="320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427675"/>
            <a:ext cx="7505698" cy="419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18351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Reaching Customers in the “</a:t>
            </a:r>
            <a:r>
              <a:rPr b="1" lang="en"/>
              <a:t>Right Place</a:t>
            </a:r>
            <a:r>
              <a:rPr lang="en"/>
              <a:t>” at the “</a:t>
            </a:r>
            <a:r>
              <a:rPr b="1" lang="en"/>
              <a:t>Right Time</a:t>
            </a:r>
            <a:r>
              <a:rPr lang="en"/>
              <a:t>” with the “</a:t>
            </a:r>
            <a:r>
              <a:rPr b="1" lang="en"/>
              <a:t>Right Message</a:t>
            </a:r>
            <a:r>
              <a:rPr lang="en"/>
              <a:t>” and “</a:t>
            </a:r>
            <a:r>
              <a:rPr b="1" lang="en"/>
              <a:t>Experience</a:t>
            </a:r>
            <a:r>
              <a:rPr lang="en"/>
              <a:t>”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4303500" y="3866250"/>
            <a:ext cx="40215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463" y="586900"/>
            <a:ext cx="8489076" cy="3728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Four Main Pillars of E-Marketing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GeoFencing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GeoTargeting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Geo Conquesting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Beacons Technology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00" y="989575"/>
            <a:ext cx="8044975" cy="312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Announcements</a:t>
            </a:r>
            <a:r>
              <a:rPr lang="en" sz="1600"/>
              <a:t> in Targeted Areas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Location Updates Via Backend Services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Search for the best option in Auto Generated Categories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Create Push Notification for Targeted Audience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Offline Location Support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Client Server Architecture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Repository </a:t>
            </a:r>
            <a:r>
              <a:rPr lang="en" sz="1600"/>
              <a:t>Architecture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</a:t>
            </a:r>
            <a:r>
              <a:rPr lang="en"/>
              <a:t>Repository Architecture</a:t>
            </a:r>
            <a:r>
              <a:rPr lang="en"/>
              <a:t>?</a:t>
            </a:r>
            <a:endParaRPr/>
          </a:p>
        </p:txBody>
      </p:sp>
      <p:sp>
        <p:nvSpPr>
          <p:cNvPr id="173" name="Google Shape;173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Efficient way to share large amounts of data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Centralized Management that take control of backup, integrity and security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Integrate two databases Firebase and SQL Server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Maintain the workflow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Client-Server </a:t>
            </a:r>
            <a:r>
              <a:rPr lang="en"/>
              <a:t>Architecture</a:t>
            </a:r>
            <a:r>
              <a:rPr lang="en"/>
              <a:t>?</a:t>
            </a:r>
            <a:endParaRPr/>
          </a:p>
        </p:txBody>
      </p:sp>
      <p:sp>
        <p:nvSpPr>
          <p:cNvPr id="179" name="Google Shape;179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Organize the Client and server in set of layers each provide set of services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 Encryption attain successfully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Message broadcast will be easy through server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Scalability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