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55" d="100"/>
          <a:sy n="55" d="100"/>
        </p:scale>
        <p:origin x="6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726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08878"/>
            <a:ext cx="63750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GUI Firewall Tutorial App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Bilal Khan (Leader)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Zeeshan Nasir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Abdul Basit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633734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Understanding Firewalls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What is a Firewall?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security tool that filters network traffic based on predefined rules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Purpose of the App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 a user-friendly tutorial for understanding and applying firewall rules</a:t>
            </a: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8D8490-0335-E9B3-9D84-FF70C3798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819" y="7601838"/>
            <a:ext cx="3115110" cy="5525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8910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The Challenge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438049"/>
            <a:ext cx="3664863" cy="2402324"/>
          </a:xfrm>
          <a:prstGeom prst="roundRect">
            <a:avLst>
              <a:gd name="adj" fmla="val 396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3672483"/>
            <a:ext cx="293536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Intimidating Interfaces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4162901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Professional tools often have complex interfaces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438049"/>
            <a:ext cx="3664863" cy="2402324"/>
          </a:xfrm>
          <a:prstGeom prst="roundRect">
            <a:avLst>
              <a:gd name="adj" fmla="val 396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3672483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Lack of Interactive Tutorials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4517231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Beginner-level tutorials are often theoretical and lack hands-on practice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0293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Features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651879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Rule Management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3936087"/>
            <a:ext cx="63512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Add, edit, and delete firewall rules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221" y="2651879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85221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Traffic Monitoring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485221" y="3936087"/>
            <a:ext cx="63513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visualization of allowed and blocked traffic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979432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93790" y="5773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IP &amp; Port Filtering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93790" y="6263640"/>
            <a:ext cx="63512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Block specific IPs or port ranges, allow trusted sources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5221" y="4979432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85221" y="5773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Event Logging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7485221" y="6263640"/>
            <a:ext cx="63513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Detailed logs of applied rules and network activity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624B4F8-083C-F529-36D8-1458465764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29240" y="7677073"/>
            <a:ext cx="3115110" cy="5525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169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App Walkthrough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1118711" y="2665928"/>
            <a:ext cx="30480" cy="3946565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4" name="Shape 2"/>
          <p:cNvSpPr/>
          <p:nvPr/>
        </p:nvSpPr>
        <p:spPr>
          <a:xfrm>
            <a:off x="1358622" y="3160990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5" name="Shape 3"/>
          <p:cNvSpPr/>
          <p:nvPr/>
        </p:nvSpPr>
        <p:spPr>
          <a:xfrm>
            <a:off x="878800" y="292107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65609" y="3006090"/>
            <a:ext cx="1365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381488" y="2892743"/>
            <a:ext cx="114551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Dashboard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1358622" y="4204335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9" name="Shape 7"/>
          <p:cNvSpPr/>
          <p:nvPr/>
        </p:nvSpPr>
        <p:spPr>
          <a:xfrm>
            <a:off x="878800" y="396442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31915" y="4049435"/>
            <a:ext cx="2040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2381488" y="3936087"/>
            <a:ext cx="114551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Rule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358622" y="5247680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3" name="Shape 11"/>
          <p:cNvSpPr/>
          <p:nvPr/>
        </p:nvSpPr>
        <p:spPr>
          <a:xfrm>
            <a:off x="878800" y="50077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029176" y="5092779"/>
            <a:ext cx="2094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3"/>
          <p:cNvSpPr/>
          <p:nvPr/>
        </p:nvSpPr>
        <p:spPr>
          <a:xfrm>
            <a:off x="2381488" y="4979432"/>
            <a:ext cx="114551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Traffic Monitor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1358622" y="6291024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7" name="Shape 15"/>
          <p:cNvSpPr/>
          <p:nvPr/>
        </p:nvSpPr>
        <p:spPr>
          <a:xfrm>
            <a:off x="878800" y="605111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023938" y="6136124"/>
            <a:ext cx="21990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650" dirty="0"/>
          </a:p>
        </p:txBody>
      </p:sp>
      <p:sp>
        <p:nvSpPr>
          <p:cNvPr id="19" name="Text 17"/>
          <p:cNvSpPr/>
          <p:nvPr/>
        </p:nvSpPr>
        <p:spPr>
          <a:xfrm>
            <a:off x="2381488" y="6022777"/>
            <a:ext cx="114551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Log Viewer</a:t>
            </a:r>
            <a:endParaRPr lang="en-US" sz="175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9D5ED9-9824-C00A-8638-8BB608B1F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5290" y="7677073"/>
            <a:ext cx="3115110" cy="5525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09599"/>
            <a:ext cx="766905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Visualizing Firewall Concepts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672007"/>
            <a:ext cx="3090624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3906441"/>
            <a:ext cx="26217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Dashboard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4396859"/>
            <a:ext cx="262175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Central view for all functionalities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4111228" y="3672007"/>
            <a:ext cx="3090624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345662" y="3906441"/>
            <a:ext cx="26217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Add Rule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4345662" y="4396859"/>
            <a:ext cx="262175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Select IPs, ports, and define action (allow/block)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8667" y="3672007"/>
            <a:ext cx="3090624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663101" y="3906441"/>
            <a:ext cx="26217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Traffic Monitor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663101" y="4396859"/>
            <a:ext cx="262175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display of network activity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0746105" y="3672007"/>
            <a:ext cx="3090624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0980539" y="3906441"/>
            <a:ext cx="26217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Log Viewer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980539" y="4396859"/>
            <a:ext cx="262175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Historical insights into network activity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5D264DA-963E-7D5D-98B9-678D99F0D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08" y="3565002"/>
            <a:ext cx="3247806" cy="24422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ABB1E3-FF7C-68C3-6C22-0118DDA95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548" y="3565002"/>
            <a:ext cx="3240186" cy="24422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AAE6CF-4092-891A-0A92-409ED7B9A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152" y="3565002"/>
            <a:ext cx="3240186" cy="24422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8AE3AE-A11B-3526-25E2-B6AFE5E1C0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6105" y="3565002"/>
            <a:ext cx="3247806" cy="24422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6D92F34-9CAF-694F-023B-22D7056284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19346" y="7675552"/>
            <a:ext cx="3115110" cy="5525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5464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Benefits of the App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15873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80599" y="4243745"/>
            <a:ext cx="1365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41587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Simplifies Learning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4649153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 representation of firewall concepts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415873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370076" y="4243745"/>
            <a:ext cx="2040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54078" y="41587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Hands-on Approach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54078" y="4649153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Practical learning for beginners and students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415873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790509" y="4243745"/>
            <a:ext cx="2094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41587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Build Confidence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77249" y="4649153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interaction enhances understanding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46538A-902B-0B22-D911-23E78F9A8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5290" y="7677073"/>
            <a:ext cx="3115110" cy="5525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98251"/>
            <a:ext cx="73603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Conclusion: A Powerful Tool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424" y="3360658"/>
            <a:ext cx="3228022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7523" y="3949303"/>
            <a:ext cx="11370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895261" y="35874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Bridging the Gap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895261" y="4077891"/>
            <a:ext cx="38603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Theory &amp; practice in network security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725120" y="4680704"/>
            <a:ext cx="8054816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94" y="4724281"/>
            <a:ext cx="6456164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69306" y="5151001"/>
            <a:ext cx="1700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7509272" y="4951095"/>
            <a:ext cx="251769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Hands-on Learning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7509272" y="5441513"/>
            <a:ext cx="25176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Easy-to-use interface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80AC5A-96DB-4BD0-34BE-3BA6D41A3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5290" y="7577159"/>
            <a:ext cx="3115110" cy="5525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220</Words>
  <Application>Microsoft Office PowerPoint</Application>
  <PresentationFormat>Custom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Zeeshan Nasir</cp:lastModifiedBy>
  <cp:revision>2</cp:revision>
  <dcterms:created xsi:type="dcterms:W3CDTF">2024-12-15T20:23:44Z</dcterms:created>
  <dcterms:modified xsi:type="dcterms:W3CDTF">2024-12-15T20:30:07Z</dcterms:modified>
</cp:coreProperties>
</file>