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6" r:id="rId2"/>
    <p:sldId id="262" r:id="rId3"/>
    <p:sldId id="310" r:id="rId4"/>
    <p:sldId id="258" r:id="rId5"/>
    <p:sldId id="361" r:id="rId6"/>
    <p:sldId id="308" r:id="rId7"/>
    <p:sldId id="331" r:id="rId8"/>
    <p:sldId id="263" r:id="rId9"/>
    <p:sldId id="311" r:id="rId10"/>
    <p:sldId id="312" r:id="rId11"/>
    <p:sldId id="330" r:id="rId12"/>
    <p:sldId id="314" r:id="rId13"/>
    <p:sldId id="260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268" r:id="rId26"/>
    <p:sldId id="327" r:id="rId27"/>
    <p:sldId id="328" r:id="rId28"/>
    <p:sldId id="329" r:id="rId29"/>
    <p:sldId id="358" r:id="rId30"/>
    <p:sldId id="333" r:id="rId31"/>
    <p:sldId id="335" r:id="rId32"/>
    <p:sldId id="336" r:id="rId33"/>
    <p:sldId id="338" r:id="rId34"/>
    <p:sldId id="359" r:id="rId35"/>
    <p:sldId id="357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41" r:id="rId50"/>
    <p:sldId id="342" r:id="rId51"/>
    <p:sldId id="3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560" autoAdjust="0"/>
  </p:normalViewPr>
  <p:slideViewPr>
    <p:cSldViewPr>
      <p:cViewPr>
        <p:scale>
          <a:sx n="70" d="100"/>
          <a:sy n="70" d="100"/>
        </p:scale>
        <p:origin x="-1452" y="-10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0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Master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Click to add caption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short caption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/>
              <a:t>Click to add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caption text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left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left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 for the picture to the left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 for the picture to the left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for the picture to the right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>
                <a:solidFill>
                  <a:srgbClr val="FC7500"/>
                </a:solidFill>
              </a:rPr>
              <a:t>Movie </a:t>
            </a:r>
            <a:r>
              <a:rPr lang="tr-TR" dirty="0" err="1">
                <a:solidFill>
                  <a:srgbClr val="FC7500"/>
                </a:solidFill>
              </a:rPr>
              <a:t>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8B05090-A634-440F-A39E-9982FAC6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1652"/>
            <a:ext cx="3543300" cy="3219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8DCABD6-A877-459E-9355-821BCCB9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11652"/>
            <a:ext cx="2124075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8244A6-76D3-4E0B-AADA-6FE06EBE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573016"/>
            <a:ext cx="4114800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40F0FE4-2126-4877-B41D-FEAEEEFA3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582541"/>
            <a:ext cx="4029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6FCA51-6F19-40DF-81A3-8D79FE62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01111"/>
            <a:ext cx="330517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6E5201-9450-4FB5-9FEC-641B6309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420161"/>
            <a:ext cx="2124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 dirty="0">
              <a:ln/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66857" y="2708920"/>
            <a:ext cx="2419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r-TR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Queries</a:t>
            </a:r>
            <a:endParaRPr lang="tr-TR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3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7544" y="5229200"/>
            <a:ext cx="3476626" cy="1066800"/>
          </a:xfrm>
        </p:spPr>
        <p:txBody>
          <a:bodyPr/>
          <a:lstStyle/>
          <a:p>
            <a:r>
              <a:rPr lang="en-US" dirty="0"/>
              <a:t>15 Non-Profit Movies</a:t>
            </a:r>
            <a:endParaRPr lang="tr-TR" dirty="0"/>
          </a:p>
          <a:p>
            <a:r>
              <a:rPr lang="tr-TR" dirty="0"/>
              <a:t>in Design </a:t>
            </a:r>
            <a:r>
              <a:rPr lang="tr-TR" dirty="0" err="1"/>
              <a:t>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Non-Profit Movies</a:t>
            </a:r>
            <a:endParaRPr lang="tr-TR" dirty="0"/>
          </a:p>
          <a:p>
            <a:r>
              <a:rPr lang="tr-TR" dirty="0"/>
              <a:t>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" b="2905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8" r="28"/>
          <a:stretch/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r="28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" b="1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tr-TR" dirty="0"/>
              <a:t>5 </a:t>
            </a:r>
            <a:r>
              <a:rPr lang="tr-TR" dirty="0" err="1"/>
              <a:t>Longest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 </a:t>
            </a:r>
            <a:r>
              <a:rPr lang="tr-TR" dirty="0" err="1"/>
              <a:t>Movies</a:t>
            </a:r>
            <a:endParaRPr lang="tr-TR" dirty="0"/>
          </a:p>
          <a:p>
            <a:r>
              <a:rPr lang="tr-TR" dirty="0"/>
              <a:t>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5 Longest Duration Movies</a:t>
            </a:r>
            <a:endParaRPr lang="tr-TR" dirty="0"/>
          </a:p>
          <a:p>
            <a:r>
              <a:rPr lang="tr-TR" dirty="0"/>
              <a:t>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46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Countries of The 30 Most Grossed Movies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r>
              <a:rPr lang="tr-TR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Countries of The 30 Most Grossed Movies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27"/>
          <a:stretch/>
        </p:blipFill>
        <p:spPr/>
      </p:pic>
    </p:spTree>
    <p:extLst>
      <p:ext uri="{BB962C8B-B14F-4D97-AF65-F5344CB8AC3E}">
        <p14:creationId xmlns:p14="http://schemas.microsoft.com/office/powerpoint/2010/main" val="35619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r="-413"/>
          <a:stretch/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2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tr-TR" dirty="0"/>
              <a:t>Directors of </a:t>
            </a:r>
            <a:r>
              <a:rPr lang="tr-TR" dirty="0" err="1"/>
              <a:t>Movies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IMDB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8,5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tr-TR" dirty="0"/>
              <a:t>Directors of </a:t>
            </a:r>
            <a:r>
              <a:rPr lang="tr-TR" dirty="0" err="1"/>
              <a:t>Movies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IMDB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8,5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" t="-136" r="-413" b="-207"/>
          <a:stretch/>
        </p:blipFill>
        <p:spPr>
          <a:xfrm>
            <a:off x="4512497" y="374754"/>
            <a:ext cx="3431353" cy="4581387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27" b="-1133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English Movies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r>
              <a:rPr lang="tr-TR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tr-TR" dirty="0"/>
              <a:t>English </a:t>
            </a:r>
            <a:r>
              <a:rPr lang="tr-TR" dirty="0" err="1"/>
              <a:t>Movies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r="-413"/>
          <a:stretch/>
        </p:blipFill>
        <p:spPr>
          <a:xfrm>
            <a:off x="899592" y="404664"/>
            <a:ext cx="3431353" cy="4575141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6" r="-861"/>
          <a:stretch/>
        </p:blipFill>
        <p:spPr>
          <a:xfrm>
            <a:off x="4572000" y="404664"/>
            <a:ext cx="3429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Historical Movies Between 1950 and 1980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Historical Movies Between 1950 and 1980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r="464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" r="-415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IMDB 7,0+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IMDB 7,0+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In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this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database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we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have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15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tables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, 28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queries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including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crosstabs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and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parametric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queries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, 14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forms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which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contains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macros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, 13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reports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which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is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constant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and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parametric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and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 a </a:t>
            </a:r>
            <a:r>
              <a:rPr lang="tr-TR" sz="2100" b="0" cap="none" dirty="0" err="1">
                <a:latin typeface="Aparajita" pitchFamily="34" charset="0"/>
                <a:cs typeface="Aparajita" pitchFamily="34" charset="0"/>
              </a:rPr>
              <a:t>macro</a:t>
            </a:r>
            <a:r>
              <a:rPr lang="tr-TR" sz="2100" b="0" cap="none" dirty="0">
                <a:latin typeface="Aparajita" pitchFamily="34" charset="0"/>
                <a:cs typeface="Aparajita" pitchFamily="34" charset="0"/>
              </a:rPr>
              <a:t>.</a:t>
            </a:r>
            <a:endParaRPr lang="en-US" sz="2100" b="0" cap="none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" r="28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2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 of 2016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Movies of 2016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r="-413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r="2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 Writers of The Most Budgeted Movies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 Writers of The Most Budgeted Movies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27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28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Top 20 Animated Films with IMDB Point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Top 20 Animated Films with IMDB Point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28"/>
          <a:stretch/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2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Top Ten Most Profitable Movies</a:t>
            </a:r>
            <a:r>
              <a:rPr lang="tr-TR" dirty="0"/>
              <a:t>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Top Ten Most Profitable Movies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-814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2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Year Constraint</a:t>
            </a:r>
            <a:r>
              <a:rPr lang="tr-TR" dirty="0"/>
              <a:t> in in Design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Year Constraint</a:t>
            </a:r>
            <a:r>
              <a:rPr lang="tr-TR" dirty="0"/>
              <a:t> in </a:t>
            </a:r>
            <a:r>
              <a:rPr lang="tr-TR" dirty="0" err="1"/>
              <a:t>DataSheet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49" y="1632683"/>
            <a:ext cx="6262255" cy="4113312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tr-TR" sz="2400" dirty="0">
                <a:solidFill>
                  <a:schemeClr val="bg1"/>
                </a:solidFill>
              </a:rPr>
              <a:t>Language </a:t>
            </a:r>
            <a:r>
              <a:rPr lang="tr-TR" sz="2400" dirty="0" err="1">
                <a:solidFill>
                  <a:schemeClr val="bg1"/>
                </a:solidFill>
              </a:rPr>
              <a:t>SubQuery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r="-413"/>
          <a:stretch/>
        </p:blipFill>
        <p:spPr/>
      </p:pic>
      <p:pic>
        <p:nvPicPr>
          <p:cNvPr id="33" name="Picture Placeholder 3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46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Country </a:t>
            </a:r>
            <a:r>
              <a:rPr lang="en-US" dirty="0" err="1"/>
              <a:t>SubQuery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-412"/>
          <a:stretch/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r="2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Director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Genre </a:t>
            </a:r>
            <a:r>
              <a:rPr lang="en-US" dirty="0" err="1"/>
              <a:t>SubQuery</a:t>
            </a:r>
            <a:r>
              <a:rPr lang="tr-T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8" r="-113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Star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Writer </a:t>
            </a:r>
            <a:r>
              <a:rPr lang="en-US" dirty="0" err="1"/>
              <a:t>SubQuery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r="334"/>
          <a:stretch/>
        </p:blipFill>
        <p:spPr/>
      </p:pic>
    </p:spTree>
    <p:extLst>
      <p:ext uri="{BB962C8B-B14F-4D97-AF65-F5344CB8AC3E}">
        <p14:creationId xmlns:p14="http://schemas.microsoft.com/office/powerpoint/2010/main" val="25214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D9C8236-56EE-454A-B7CA-D06C94DC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2238375" cy="1181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569AF7B-2AAD-4AE4-A0DC-4A6E23F0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20" y="304737"/>
            <a:ext cx="2286000" cy="1200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99E9087-5BE3-4E85-9BA7-2B45AB6F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66" y="294556"/>
            <a:ext cx="2266950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2822F2B-FE9A-4173-842D-423C60005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58" y="1689546"/>
            <a:ext cx="2228850" cy="1162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378ADD5-989A-48B3-8C06-A1B04BC17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0516" y="3051941"/>
            <a:ext cx="2247900" cy="118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0241763-965E-47F8-BC99-9C020286E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941" y="1694837"/>
            <a:ext cx="2276475" cy="1181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D96478C-5B07-4734-A0CD-6385DFEF8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58" y="3051941"/>
            <a:ext cx="2257425" cy="1181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42A2F97-CAEB-4700-9E4A-61D16E7C5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3312" y="1689546"/>
            <a:ext cx="25241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813521"/>
            <a:ext cx="3466090" cy="395041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5" y="376845"/>
            <a:ext cx="3582348" cy="420427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3" y="4642134"/>
            <a:ext cx="3582349" cy="15414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020317" y="4917824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>
                <a:solidFill>
                  <a:schemeClr val="bg1"/>
                </a:solidFill>
              </a:rPr>
              <a:t>Tables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562" y="6397823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>
                <a:solidFill>
                  <a:schemeClr val="bg1"/>
                </a:solidFill>
              </a:rPr>
              <a:t>Queries</a:t>
            </a:r>
            <a:endParaRPr lang="tr-T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 dirty="0">
              <a:ln/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01120" y="2708920"/>
            <a:ext cx="1950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r-T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5135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736466A-CF1D-4645-9CBF-9E0783A5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60648"/>
            <a:ext cx="4086225" cy="3257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74C8FBE-FEE0-4CC9-A815-4C0F3697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1598"/>
            <a:ext cx="4191000" cy="3295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0C911DE-81FF-40AC-8240-02570D7C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3537248"/>
            <a:ext cx="4124325" cy="331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DB05AE6-2E38-4C52-9B4D-CB798A27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61048"/>
            <a:ext cx="4000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6166F8-5C11-422D-B5DE-7E638F0B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4000500" cy="337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BAC1F8-47F9-4E3A-8723-AF40EB98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8165"/>
            <a:ext cx="4057650" cy="294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383704-B69A-4B36-B98B-77CF64A0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60" y="3560490"/>
            <a:ext cx="3838575" cy="3143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1FCFB4-0D7A-43E4-BBD5-15EF8D61E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460" y="3160440"/>
            <a:ext cx="384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73F962-F240-4163-835F-0C5F6EE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" y="620688"/>
            <a:ext cx="8460432" cy="46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9E4D0B-CF40-48E3-9861-DA4EF508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6" y="332311"/>
            <a:ext cx="11239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2819C8-C147-41AE-AD9E-EBCAA239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08720"/>
            <a:ext cx="2876550" cy="3686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041A9D-1FE5-4BA8-8E01-19EF9D9E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65" y="390220"/>
            <a:ext cx="10953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C5FBF56-09EA-4F92-82B9-B87675BC7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628" y="908720"/>
            <a:ext cx="2381250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E1013FB-D2C0-49FF-AC3A-B733EB4C9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07" y="390220"/>
            <a:ext cx="11049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932FBB9-6203-4031-8C03-4CAB14102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420" y="909103"/>
            <a:ext cx="2276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 dirty="0">
              <a:ln/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67113" y="2708920"/>
            <a:ext cx="2418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r-TR" sz="5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Reports</a:t>
            </a:r>
            <a:endParaRPr lang="tr-TR" sz="5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8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t="247" r="-373" b="-313"/>
          <a:stretch/>
        </p:blipFill>
        <p:spPr/>
      </p:pic>
    </p:spTree>
    <p:extLst>
      <p:ext uri="{BB962C8B-B14F-4D97-AF65-F5344CB8AC3E}">
        <p14:creationId xmlns:p14="http://schemas.microsoft.com/office/powerpoint/2010/main" val="17355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r="788"/>
          <a:stretch/>
        </p:blipFill>
        <p:spPr/>
      </p:pic>
    </p:spTree>
    <p:extLst>
      <p:ext uri="{BB962C8B-B14F-4D97-AF65-F5344CB8AC3E}">
        <p14:creationId xmlns:p14="http://schemas.microsoft.com/office/powerpoint/2010/main" val="2773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54"/>
          <a:stretch/>
        </p:blipFill>
        <p:spPr/>
      </p:pic>
    </p:spTree>
    <p:extLst>
      <p:ext uri="{BB962C8B-B14F-4D97-AF65-F5344CB8AC3E}">
        <p14:creationId xmlns:p14="http://schemas.microsoft.com/office/powerpoint/2010/main" val="76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/>
      </p:pic>
    </p:spTree>
    <p:extLst>
      <p:ext uri="{BB962C8B-B14F-4D97-AF65-F5344CB8AC3E}">
        <p14:creationId xmlns:p14="http://schemas.microsoft.com/office/powerpoint/2010/main" val="41575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764704"/>
            <a:ext cx="3560236" cy="362824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7700" y="764702"/>
            <a:ext cx="3507672" cy="362824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22974" y="4635565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err="1">
                <a:solidFill>
                  <a:schemeClr val="bg1"/>
                </a:solidFill>
              </a:rPr>
              <a:t>Reports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9763" y="4635565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Forms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4" y="260648"/>
            <a:ext cx="8040013" cy="6048672"/>
          </a:xfrm>
        </p:spPr>
      </p:pic>
      <p:sp>
        <p:nvSpPr>
          <p:cNvPr id="4" name="TextBox 3"/>
          <p:cNvSpPr txBox="1"/>
          <p:nvPr/>
        </p:nvSpPr>
        <p:spPr>
          <a:xfrm>
            <a:off x="1835696" y="64886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PARAMETRİC QUERY FOR GENRE EXAMPLE «ACTION»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54"/>
          <a:stretch/>
        </p:blipFill>
        <p:spPr/>
      </p:pic>
    </p:spTree>
    <p:extLst>
      <p:ext uri="{BB962C8B-B14F-4D97-AF65-F5344CB8AC3E}">
        <p14:creationId xmlns:p14="http://schemas.microsoft.com/office/powerpoint/2010/main" val="24573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153"/>
          <a:stretch/>
        </p:blipFill>
        <p:spPr/>
      </p:pic>
    </p:spTree>
    <p:extLst>
      <p:ext uri="{BB962C8B-B14F-4D97-AF65-F5344CB8AC3E}">
        <p14:creationId xmlns:p14="http://schemas.microsoft.com/office/powerpoint/2010/main" val="14969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r="-219"/>
          <a:stretch/>
        </p:blipFill>
        <p:spPr/>
      </p:pic>
      <p:sp>
        <p:nvSpPr>
          <p:cNvPr id="4" name="TextBox 3"/>
          <p:cNvSpPr txBox="1"/>
          <p:nvPr/>
        </p:nvSpPr>
        <p:spPr>
          <a:xfrm>
            <a:off x="179512" y="6454542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PARAMETRİC QUERY FOR COUNTRY AND DIRECTOR EXAMPLE «USA,CHRISTOPHER NOLAN»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/>
      </p:pic>
    </p:spTree>
    <p:extLst>
      <p:ext uri="{BB962C8B-B14F-4D97-AF65-F5344CB8AC3E}">
        <p14:creationId xmlns:p14="http://schemas.microsoft.com/office/powerpoint/2010/main" val="27376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r="153"/>
          <a:stretch/>
        </p:blipFill>
        <p:spPr/>
      </p:pic>
    </p:spTree>
    <p:extLst>
      <p:ext uri="{BB962C8B-B14F-4D97-AF65-F5344CB8AC3E}">
        <p14:creationId xmlns:p14="http://schemas.microsoft.com/office/powerpoint/2010/main" val="33266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r="153"/>
          <a:stretch/>
        </p:blipFill>
        <p:spPr/>
      </p:pic>
    </p:spTree>
    <p:extLst>
      <p:ext uri="{BB962C8B-B14F-4D97-AF65-F5344CB8AC3E}">
        <p14:creationId xmlns:p14="http://schemas.microsoft.com/office/powerpoint/2010/main" val="39094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r="-32"/>
          <a:stretch/>
        </p:blipFill>
        <p:spPr/>
      </p:pic>
    </p:spTree>
    <p:extLst>
      <p:ext uri="{BB962C8B-B14F-4D97-AF65-F5344CB8AC3E}">
        <p14:creationId xmlns:p14="http://schemas.microsoft.com/office/powerpoint/2010/main" val="41773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8" r="10018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835696" y="64886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PARAMETRİC QUERY FOR YEAR EXAMPLE «1950»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 dirty="0">
              <a:ln/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22385" y="2708920"/>
            <a:ext cx="2308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r-TR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Macros</a:t>
            </a:r>
            <a:endParaRPr lang="tr-TR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2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245"/>
          <a:stretch/>
        </p:blipFill>
        <p:spPr/>
      </p:pic>
    </p:spTree>
    <p:extLst>
      <p:ext uri="{BB962C8B-B14F-4D97-AF65-F5344CB8AC3E}">
        <p14:creationId xmlns:p14="http://schemas.microsoft.com/office/powerpoint/2010/main" val="1770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00605D8-2549-489A-ABBC-62A554CF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1487"/>
            <a:ext cx="2466975" cy="5915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620DEC-E5D8-4BA0-8448-F455B769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71487"/>
            <a:ext cx="2314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500" dirty="0" smtClean="0">
                <a:latin typeface="Arial" pitchFamily="34" charset="0"/>
                <a:cs typeface="Arial" pitchFamily="34" charset="0"/>
              </a:rPr>
              <a:t>Enes ince 11160000084</a:t>
            </a:r>
            <a:br>
              <a:rPr lang="tr-TR" sz="1500" dirty="0" smtClean="0">
                <a:latin typeface="Arial" pitchFamily="34" charset="0"/>
                <a:cs typeface="Arial" pitchFamily="34" charset="0"/>
              </a:rPr>
            </a:br>
            <a:r>
              <a:rPr lang="tr-TR" sz="1500" dirty="0" err="1" smtClean="0">
                <a:latin typeface="Arial" pitchFamily="34" charset="0"/>
                <a:cs typeface="Arial" pitchFamily="34" charset="0"/>
              </a:rPr>
              <a:t>aleyna</a:t>
            </a:r>
            <a:r>
              <a:rPr lang="tr-TR" sz="1500" dirty="0" smtClean="0">
                <a:latin typeface="Arial" pitchFamily="34" charset="0"/>
                <a:cs typeface="Arial" pitchFamily="34" charset="0"/>
              </a:rPr>
              <a:t> sinem </a:t>
            </a:r>
            <a:r>
              <a:rPr lang="tr-TR" sz="1500" dirty="0" err="1" smtClean="0">
                <a:latin typeface="Arial" pitchFamily="34" charset="0"/>
                <a:cs typeface="Arial" pitchFamily="34" charset="0"/>
              </a:rPr>
              <a:t>ozenc</a:t>
            </a:r>
            <a:r>
              <a:rPr lang="tr-TR" sz="1500" dirty="0" smtClean="0">
                <a:latin typeface="Arial" pitchFamily="34" charset="0"/>
                <a:cs typeface="Arial" pitchFamily="34" charset="0"/>
              </a:rPr>
              <a:t> 11150000030</a:t>
            </a:r>
            <a:br>
              <a:rPr lang="tr-TR" sz="1500" dirty="0" smtClean="0">
                <a:latin typeface="Arial" pitchFamily="34" charset="0"/>
                <a:cs typeface="Arial" pitchFamily="34" charset="0"/>
              </a:rPr>
            </a:br>
            <a:r>
              <a:rPr lang="tr-TR" sz="1500" dirty="0" smtClean="0">
                <a:latin typeface="Arial" pitchFamily="34" charset="0"/>
                <a:cs typeface="Arial" pitchFamily="34" charset="0"/>
              </a:rPr>
              <a:t>elif </a:t>
            </a:r>
            <a:r>
              <a:rPr lang="tr-TR" sz="1500" dirty="0" err="1" smtClean="0">
                <a:latin typeface="Arial" pitchFamily="34" charset="0"/>
                <a:cs typeface="Arial" pitchFamily="34" charset="0"/>
              </a:rPr>
              <a:t>kiliç</a:t>
            </a:r>
            <a:r>
              <a:rPr lang="tr-TR" sz="1500" dirty="0" smtClean="0">
                <a:latin typeface="Arial" pitchFamily="34" charset="0"/>
                <a:cs typeface="Arial" pitchFamily="34" charset="0"/>
              </a:rPr>
              <a:t> 11150000090</a:t>
            </a:r>
            <a:br>
              <a:rPr lang="tr-TR" sz="1500" dirty="0" smtClean="0">
                <a:latin typeface="Arial" pitchFamily="34" charset="0"/>
                <a:cs typeface="Arial" pitchFamily="34" charset="0"/>
              </a:rPr>
            </a:br>
            <a:r>
              <a:rPr lang="tr-TR" sz="1500" dirty="0" err="1" smtClean="0">
                <a:latin typeface="Arial" pitchFamily="34" charset="0"/>
                <a:cs typeface="Arial" pitchFamily="34" charset="0"/>
              </a:rPr>
              <a:t>bilal</a:t>
            </a:r>
            <a:r>
              <a:rPr lang="tr-T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500" dirty="0" err="1" smtClean="0">
                <a:latin typeface="Arial" pitchFamily="34" charset="0"/>
                <a:cs typeface="Arial" pitchFamily="34" charset="0"/>
              </a:rPr>
              <a:t>ayvazoğlu</a:t>
            </a:r>
            <a:r>
              <a:rPr lang="tr-TR" sz="1500" dirty="0" smtClean="0">
                <a:latin typeface="Arial" pitchFamily="34" charset="0"/>
                <a:cs typeface="Arial" pitchFamily="34" charset="0"/>
              </a:rPr>
              <a:t> 11150000024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Hazırlayanlar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41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 dirty="0">
              <a:ln/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40723" y="2708920"/>
            <a:ext cx="2271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r-T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TABLES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xmlns="" id="{F1E4164F-E738-4B39-8E93-273DDB4A82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4" r="24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A58061-AA65-4FE1-91CA-D36766D66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47650"/>
            <a:ext cx="4076700" cy="3181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FD52162-2554-40CF-888F-08C00021C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82" y="242887"/>
            <a:ext cx="3886200" cy="3190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88978B8-5CF9-41D0-8D8C-8C00B95F8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682" y="3563491"/>
            <a:ext cx="3962400" cy="320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735CB37-B120-4A44-A683-489FD08D3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3563491"/>
            <a:ext cx="3312368" cy="31813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63C8DE2-698A-4611-9CE1-92F5BCB7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8600"/>
            <a:ext cx="3905250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E297A70-C36C-40FF-872E-C9E42306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3" y="3573016"/>
            <a:ext cx="3505200" cy="3209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730D0AC-35D1-40DC-BAC8-C14264012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28600"/>
            <a:ext cx="2152650" cy="3171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A41D2FB-6447-405E-9C4A-BF1E8453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611" y="3573016"/>
            <a:ext cx="2162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305</Words>
  <Application>Microsoft Office PowerPoint</Application>
  <PresentationFormat>On-screen Show (4:3)</PresentationFormat>
  <Paragraphs>64</Paragraphs>
  <Slides>51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Urban Photo Album</vt:lpstr>
      <vt:lpstr>PowerPoint Presentation</vt:lpstr>
      <vt:lpstr>In this database we have 15 tables, 28 queries including crosstabs and parametric queries, 14 forms which contains macros, 13 reports which is constant and parametric and a macro.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Enes ince 11160000084 aleyna sinem ozenc 11150000030 elif kiliç 11150000090 bilal ayvazoğlu 11150000024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2019-12-25T23:17:20Z</dcterms:created>
  <dcterms:modified xsi:type="dcterms:W3CDTF">2019-12-26T08:56:21Z</dcterms:modified>
</cp:coreProperties>
</file>