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31A41-BC48-4E8E-8AE1-65DD8346B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250D468-5F9C-4D8B-ACCA-B24F4001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3D6CC8-026E-4543-9430-F5895272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DEA2E1-486F-4809-A5A6-7D699C02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4BA8EF-84F0-47CE-AAE3-46911664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61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A72B9F-8593-46C4-BB4A-F4660E9B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769B318-1C0E-474E-AD46-5EE1293D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75A1BC-B774-4D1B-9DE3-F0D042E0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387658-5AF4-4313-BCB7-E66581B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C15923-C967-4DB4-8371-7B78307B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4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FABFC1-DF04-4846-A9E8-B110677A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994281-C355-400A-B61E-7E0EE969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BBE444-189C-4637-B32F-646A9D25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0C7FB4-5784-499C-9743-FAFE40F1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843B0-EC83-4421-A319-969AA4B4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7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776C25-B671-4181-8995-EC9E99EA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BFAAD7-87EC-4717-9B99-DFC5A86B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F755D6-CE5D-4CBB-A035-FC564C4C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4C6BCA-A47B-481D-B06D-1F556096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B4AA36-D8E4-457A-B8CB-B0A8E0A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3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65701-0C88-4543-AEE8-5EDBAFEE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14F22B-1150-41D8-91D4-FA02FA86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188F76-7D8D-429D-9461-77F58FAC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E15B80-718C-42E3-BF2D-D2E649E1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51E857-D558-4889-AE9E-5A675FE2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2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12A85-B7AB-4263-8226-9505147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B080C8-4020-40B9-A546-E3E527590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ECC8D1-93E2-4DB8-A2D0-2EB4B13CC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96EEB31-6D47-4815-9BA5-14CE52F4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B3864-75FC-4A7B-B77C-9C497E7A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620D26-0C83-4D8B-9DFA-EFBF0ECE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47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431792-1F63-45B0-9E5D-001F0CC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EAA0BB-27FB-424E-B2C6-82BBC4FB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3558E2-544A-4308-8FDD-3D6AFEB8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12D4B59-30C3-44D8-812D-5664B69C7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3097F45-06FC-46F8-AB87-642DE89F8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81F027A-1370-40B1-AA15-036E1D9F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618A0D7-2F3C-4359-A442-D611F5F4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A9F636C-EF7E-4561-A2C5-953EB726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0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9E89FE-5517-43EA-B52D-A0C5E38A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CE55558-D397-4169-BD2A-C4F5AD5F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043B68-0AD0-4E8B-BE30-000C3E75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859159-4DBC-4A06-A803-489952D5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56E4CDD-A0CC-486F-B821-4835C09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8411112-6892-4BEF-ACCC-4150F55C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7852C1-6535-4B7A-BF14-973CE872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85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9D6229-4A89-420C-A4BC-27BBB3F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38473D-EEAF-44C5-9248-9D544210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3E01EC5-D410-421B-89A2-A05EBC58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173218-479A-4F76-893F-AE815077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9ABB1F-7AC5-4A7E-B065-26CFB283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0A3A0C1-FD1C-4AEA-9212-32FAC052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CE9F9C-C125-4EA8-8013-26BE4316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FFA7DE9-6CC3-49E2-A023-917184076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2DA18E7-67CD-401F-8967-E6E47DE4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D6A654-27D1-4526-BAC7-E9931E50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7FE35B-91F3-48FE-96D3-69DF87C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4CEE2E-A82D-4130-837A-E3950465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1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A6D83A3-CA47-4092-9829-0E3CCA63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6C19DC-D3A0-4A1E-BD0C-6793F45E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F2678F-D0B3-434F-A41C-B1CC1F2C2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F1CB-25DD-48D7-B51A-57A0958AA63D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9446B6-A6EA-4423-8CD1-91888B849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B7B9B1-1801-4684-9731-CA527DDD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8738D-E83F-444A-A1AF-888D959F02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06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CB8E2CEF-010B-4981-AD9D-AE2D24C27E27}"/>
              </a:ext>
            </a:extLst>
          </p:cNvPr>
          <p:cNvSpPr/>
          <p:nvPr/>
        </p:nvSpPr>
        <p:spPr>
          <a:xfrm>
            <a:off x="0" y="858253"/>
            <a:ext cx="1443789" cy="375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vektörler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CF99C2F4-919F-4D28-8B29-8C3A70FD1087}"/>
              </a:ext>
            </a:extLst>
          </p:cNvPr>
          <p:cNvSpPr/>
          <p:nvPr/>
        </p:nvSpPr>
        <p:spPr>
          <a:xfrm>
            <a:off x="10748211" y="858252"/>
            <a:ext cx="1443789" cy="599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araçlar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8B83ADB8-F4A7-4379-8874-2922A9E5A519}"/>
              </a:ext>
            </a:extLst>
          </p:cNvPr>
          <p:cNvSpPr/>
          <p:nvPr/>
        </p:nvSpPr>
        <p:spPr>
          <a:xfrm>
            <a:off x="0" y="4612105"/>
            <a:ext cx="1443789" cy="224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rasterlar</a:t>
            </a:r>
            <a:endParaRPr lang="tr-TR" dirty="0"/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91BE4783-D263-48DC-957D-3879BDA2AE4B}"/>
              </a:ext>
            </a:extLst>
          </p:cNvPr>
          <p:cNvSpPr/>
          <p:nvPr/>
        </p:nvSpPr>
        <p:spPr>
          <a:xfrm>
            <a:off x="0" y="449179"/>
            <a:ext cx="1026695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nokta</a:t>
            </a:r>
          </a:p>
        </p:txBody>
      </p: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60F3DA84-6510-4604-8BE1-CD83F1424621}"/>
              </a:ext>
            </a:extLst>
          </p:cNvPr>
          <p:cNvSpPr/>
          <p:nvPr/>
        </p:nvSpPr>
        <p:spPr>
          <a:xfrm>
            <a:off x="1155032" y="449179"/>
            <a:ext cx="1026695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çizgi</a:t>
            </a:r>
          </a:p>
        </p:txBody>
      </p:sp>
      <p:sp>
        <p:nvSpPr>
          <p:cNvPr id="21" name="Dikdörtgen: Köşeleri Yuvarlatılmış 20">
            <a:extLst>
              <a:ext uri="{FF2B5EF4-FFF2-40B4-BE49-F238E27FC236}">
                <a16:creationId xmlns:a16="http://schemas.microsoft.com/office/drawing/2014/main" id="{C88657E8-B22E-462B-8FDD-671EA89A8237}"/>
              </a:ext>
            </a:extLst>
          </p:cNvPr>
          <p:cNvSpPr/>
          <p:nvPr/>
        </p:nvSpPr>
        <p:spPr>
          <a:xfrm>
            <a:off x="2310064" y="449178"/>
            <a:ext cx="1026695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çokgen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7C2A5A1-8D71-4485-8CC1-8B0B6F5D10E4}"/>
              </a:ext>
            </a:extLst>
          </p:cNvPr>
          <p:cNvSpPr/>
          <p:nvPr/>
        </p:nvSpPr>
        <p:spPr>
          <a:xfrm>
            <a:off x="1443789" y="6665495"/>
            <a:ext cx="2679032" cy="19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X ve y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67C5B5F8-4E09-4900-A022-025383451BB4}"/>
              </a:ext>
            </a:extLst>
          </p:cNvPr>
          <p:cNvSpPr/>
          <p:nvPr/>
        </p:nvSpPr>
        <p:spPr>
          <a:xfrm>
            <a:off x="8069179" y="6665496"/>
            <a:ext cx="2679032" cy="19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projeksiyon</a:t>
            </a:r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A7B63B87-E27E-4E60-A290-24DB8DBB2CE7}"/>
              </a:ext>
            </a:extLst>
          </p:cNvPr>
          <p:cNvSpPr/>
          <p:nvPr/>
        </p:nvSpPr>
        <p:spPr>
          <a:xfrm>
            <a:off x="3569371" y="449177"/>
            <a:ext cx="1026695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Shp</a:t>
            </a:r>
            <a:r>
              <a:rPr lang="tr-TR" dirty="0"/>
              <a:t> al</a:t>
            </a:r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FAB48FC2-9A87-42C6-8E20-A26D6693FCF8}"/>
              </a:ext>
            </a:extLst>
          </p:cNvPr>
          <p:cNvSpPr/>
          <p:nvPr/>
        </p:nvSpPr>
        <p:spPr>
          <a:xfrm>
            <a:off x="4828678" y="449177"/>
            <a:ext cx="1026695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Shp</a:t>
            </a:r>
            <a:r>
              <a:rPr lang="tr-TR" dirty="0"/>
              <a:t> </a:t>
            </a:r>
            <a:r>
              <a:rPr lang="tr-TR" dirty="0" err="1"/>
              <a:t>yükl</a:t>
            </a:r>
            <a:endParaRPr lang="tr-TR" dirty="0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25D2B03B-EDCB-41C6-BF56-3813170D1755}"/>
              </a:ext>
            </a:extLst>
          </p:cNvPr>
          <p:cNvSpPr/>
          <p:nvPr/>
        </p:nvSpPr>
        <p:spPr>
          <a:xfrm>
            <a:off x="6087985" y="449177"/>
            <a:ext cx="1026695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Vektör y</a:t>
            </a:r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D0CFACE7-C1B4-4762-9F6C-B693603F8D17}"/>
              </a:ext>
            </a:extLst>
          </p:cNvPr>
          <p:cNvSpPr/>
          <p:nvPr/>
        </p:nvSpPr>
        <p:spPr>
          <a:xfrm>
            <a:off x="7347292" y="449177"/>
            <a:ext cx="1026695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</a:t>
            </a:r>
          </a:p>
        </p:txBody>
      </p:sp>
    </p:spTree>
    <p:extLst>
      <p:ext uri="{BB962C8B-B14F-4D97-AF65-F5344CB8AC3E}">
        <p14:creationId xmlns:p14="http://schemas.microsoft.com/office/powerpoint/2010/main" val="371791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</Words>
  <Application>Microsoft Office PowerPoint</Application>
  <PresentationFormat>Geniş ekran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Bilal Benzer</dc:creator>
  <cp:lastModifiedBy>Bilal Benzer</cp:lastModifiedBy>
  <cp:revision>4</cp:revision>
  <dcterms:created xsi:type="dcterms:W3CDTF">2022-03-20T19:08:33Z</dcterms:created>
  <dcterms:modified xsi:type="dcterms:W3CDTF">2022-03-20T20:51:50Z</dcterms:modified>
</cp:coreProperties>
</file>