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096B57-BD71-642A-AB26-07BF3BF8E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478E1C7-5214-B4A4-AA9C-1A3AD5C99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A7F088-174F-D7D6-0DBF-131C4FBB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7980-72C4-4533-9886-9F27FA14896C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E2A1071-3A67-7AD4-193F-B7DF437E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330AE9-03A7-93AF-736A-26532F13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E19C-CADB-47D9-9E89-C5BA7E69C8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44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3BE0BB-B196-8571-2850-5E6BE475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89DE33B-6774-A268-E5A4-F3242D91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2F5BF4-4434-C27D-3074-D2259E2E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7980-72C4-4533-9886-9F27FA14896C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59266B-A57F-2EF4-DF3A-6CDEC73B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70C8CF-0784-8273-86A0-A2F5E4F5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E19C-CADB-47D9-9E89-C5BA7E69C8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869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E105891-312F-84AE-261F-C74773604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AA0004-6D21-17B8-DB0F-5B71E4AE2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10D0BF0-1335-3A14-D24B-EA7C2E7E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7980-72C4-4533-9886-9F27FA14896C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5F85C3A-8823-77EF-31F4-B2FB8A5A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115168-F3BF-238A-3427-2A1FE851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E19C-CADB-47D9-9E89-C5BA7E69C8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732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D403A4-1CC1-B700-7228-903EB439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9BF39D-FEAD-79C2-4BD8-5B3B3A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7F52F0-E01C-A4EA-E4E8-42F177E4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7980-72C4-4533-9886-9F27FA14896C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8C7937-E013-FF90-63A0-66C8777E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93B662-C2AC-34A6-81F2-E6E4DE84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E19C-CADB-47D9-9E89-C5BA7E69C8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985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E7A00D-5366-629C-0F04-E55BB1C7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AF93BD8-B905-59DA-2CF6-B73BA5E34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862F1C-9A9F-E7CD-A6FC-85D95AB9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7980-72C4-4533-9886-9F27FA14896C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A9534D-EFFB-D140-812A-7A72F348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6BBF9A-410D-2F53-384F-23D9067F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E19C-CADB-47D9-9E89-C5BA7E69C8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180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AB46B4-B529-E056-7256-E7B63165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3082EB-3D00-5E16-4FDF-E68EAC0A3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4CBC085-3744-00F4-ED9A-B9AE120D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5932ABE-6BF2-72A6-7878-2D9405B3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7980-72C4-4533-9886-9F27FA14896C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40AB27C-2EA6-C3C7-7960-280D824F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A831170-0D33-9892-DE0F-90C0DAF4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E19C-CADB-47D9-9E89-C5BA7E69C8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587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2E7658-EB5F-BBC5-2774-CDDE50D9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B36709F-BD13-1890-D029-19FF8EF67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E940BBE-79E4-DDCD-8C86-0A26AADBD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85E7C12-295D-B4EB-290E-2C4EAF43D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0CDAF0C-3E37-B526-1B2E-967ECA511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4501A9B-A250-5842-9291-17A491B3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7980-72C4-4533-9886-9F27FA14896C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CFF1F90-1F95-2315-0FF9-7C0A8FB6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F1718C-099B-703A-0BB5-C63D75A5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E19C-CADB-47D9-9E89-C5BA7E69C8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844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96BF2F-148A-C08C-C9A8-2DF65D22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8CFD405-88FD-6E69-1ED6-FA074B4E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7980-72C4-4533-9886-9F27FA14896C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0C362FC-5EF1-A4D5-839F-B4CCAE12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7761D7-0C37-30E7-CCBE-F8D3E3A8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E19C-CADB-47D9-9E89-C5BA7E69C8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856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4A8E080-5344-E299-E622-1BA4FDB8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7980-72C4-4533-9886-9F27FA14896C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766C752-F221-558A-8D56-0BD6A967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4ABF5A4-C5EE-6F94-E1C6-C3769C6E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E19C-CADB-47D9-9E89-C5BA7E69C8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372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F0DB31-E4F3-BC82-2E99-912A982A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4AA343-2133-DA6C-8B8A-38DAF04FC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C832B1A-C673-68E6-988E-374824597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8CF12CE-E195-7D00-8845-783ACA7A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7980-72C4-4533-9886-9F27FA14896C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732FDA1-BCCF-04C3-1B46-FC25099B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0235EF4-C8E4-5B85-FE7D-59B30A2C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E19C-CADB-47D9-9E89-C5BA7E69C8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445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62A13E-D28D-9C2B-D129-2CFBEBFD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48F0A02-4AF0-BE9A-60EB-F4E426AED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D67557F-1F33-2691-99B2-262EE86D4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CE21D0D-3B58-8A1D-625B-6D949D04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7980-72C4-4533-9886-9F27FA14896C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4CA0F34-085E-077A-4C62-167BE2FA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B7BA9BE-9531-EF30-5E01-0FA8C754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E19C-CADB-47D9-9E89-C5BA7E69C8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716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D821D37-322A-D64B-E412-7B844FE3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2517F9C-BC56-BB5B-7FFD-851708E1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50618C9-0B8F-72CF-48DB-059410E52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57980-72C4-4533-9886-9F27FA14896C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14A7842-E4CF-2907-832E-D779E6E24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9C69EB7-2EF2-7CD1-90A1-5C5FDC773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EE19C-CADB-47D9-9E89-C5BA7E69C8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329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06BE08D-4C21-9907-72A4-A4AC2CC3766D}"/>
              </a:ext>
            </a:extLst>
          </p:cNvPr>
          <p:cNvSpPr/>
          <p:nvPr/>
        </p:nvSpPr>
        <p:spPr>
          <a:xfrm>
            <a:off x="1087772" y="329268"/>
            <a:ext cx="10016455" cy="6199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WEB-GIS Uygulamamıza hoş geldiniz.</a:t>
            </a:r>
          </a:p>
          <a:p>
            <a:pPr algn="ctr"/>
            <a:r>
              <a:rPr lang="tr-TR" dirty="0"/>
              <a:t>Uygulamamız henüz geliştirme aşamasında ve deneme yayınındadır. </a:t>
            </a:r>
          </a:p>
          <a:p>
            <a:pPr algn="ctr"/>
            <a:r>
              <a:rPr lang="tr-TR" dirty="0"/>
              <a:t>Çok fazla hata ve çökme ile karşılaşmanız muhtemeldir.</a:t>
            </a:r>
          </a:p>
          <a:p>
            <a:pPr algn="ctr"/>
            <a:r>
              <a:rPr lang="tr-TR" dirty="0"/>
              <a:t>Geliştirme Ortamı : Google Chrome-Opera</a:t>
            </a:r>
          </a:p>
          <a:p>
            <a:pPr algn="ctr"/>
            <a:r>
              <a:rPr lang="tr-TR" dirty="0"/>
              <a:t>Geliştirme Çözünürlüğü : 1920 x 1080</a:t>
            </a:r>
          </a:p>
          <a:p>
            <a:pPr algn="ctr"/>
            <a:endParaRPr lang="tr-TR" dirty="0"/>
          </a:p>
          <a:p>
            <a:pPr algn="ctr"/>
            <a:r>
              <a:rPr lang="tr-TR" dirty="0"/>
              <a:t>Uygulamamız hakkında tavsiye, bilgi, istek ve şikayetlerinizi </a:t>
            </a:r>
          </a:p>
          <a:p>
            <a:pPr algn="ctr"/>
            <a:r>
              <a:rPr lang="tr-TR" dirty="0"/>
              <a:t>«info@3dm-makina-planlama.com» mail adresimize iletmenizi rica ederiz. </a:t>
            </a:r>
          </a:p>
          <a:p>
            <a:pPr algn="ctr"/>
            <a:endParaRPr lang="tr-TR" dirty="0"/>
          </a:p>
          <a:p>
            <a:pPr algn="ctr"/>
            <a:r>
              <a:rPr lang="tr-TR" dirty="0"/>
              <a:t>3DM Makina Planlama İnşaat Tar. Ve San. Tic. Ltd. Şti.</a:t>
            </a:r>
          </a:p>
          <a:p>
            <a:pPr algn="ctr"/>
            <a:r>
              <a:rPr lang="tr-TR" dirty="0"/>
              <a:t>Bilal Benzer</a:t>
            </a:r>
          </a:p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483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</Words>
  <Application>Microsoft Office PowerPoint</Application>
  <PresentationFormat>Geniş ekran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Bilal Benzer</dc:creator>
  <cp:lastModifiedBy>Bilal Benzer</cp:lastModifiedBy>
  <cp:revision>1</cp:revision>
  <dcterms:created xsi:type="dcterms:W3CDTF">2022-12-07T11:48:28Z</dcterms:created>
  <dcterms:modified xsi:type="dcterms:W3CDTF">2022-12-07T11:51:07Z</dcterms:modified>
</cp:coreProperties>
</file>