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1A8085-18D1-4091-8AD3-81F140965EFC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9F378E-9541-4F7D-BD6F-302448FBBB81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2862" y="1199371"/>
            <a:ext cx="5917679" cy="13914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Mobile App For Personal Finance:</a:t>
            </a:r>
            <a:endParaRPr lang="en-US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1301" y="3404235"/>
            <a:ext cx="64008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Muhammad Bilal, FA14-BSE-108</a:t>
            </a:r>
          </a:p>
          <a:p>
            <a:pPr marL="0" indent="0">
              <a:buNone/>
            </a:pPr>
            <a:r>
              <a:rPr lang="en-US" b="1" dirty="0" smtClean="0"/>
              <a:t>                  </a:t>
            </a:r>
            <a:r>
              <a:rPr lang="en-US" b="1" dirty="0" err="1" smtClean="0"/>
              <a:t>Khizer</a:t>
            </a:r>
            <a:r>
              <a:rPr lang="en-US" b="1" dirty="0" smtClean="0"/>
              <a:t> </a:t>
            </a:r>
            <a:r>
              <a:rPr lang="en-US" b="1" dirty="0" err="1" smtClean="0"/>
              <a:t>Jadoon</a:t>
            </a:r>
            <a:r>
              <a:rPr lang="en-US" b="1" dirty="0" smtClean="0"/>
              <a:t>, FA14-BSE-110</a:t>
            </a:r>
          </a:p>
          <a:p>
            <a:pPr marL="0" indent="0">
              <a:buNone/>
            </a:pPr>
            <a:r>
              <a:rPr lang="en-US" b="1" dirty="0" smtClean="0"/>
              <a:t>                  </a:t>
            </a:r>
            <a:r>
              <a:rPr lang="en-US" b="1" dirty="0" err="1" smtClean="0"/>
              <a:t>Sirat</a:t>
            </a:r>
            <a:r>
              <a:rPr lang="en-US" b="1" dirty="0" smtClean="0"/>
              <a:t> Ahmad, FA14-BSE-104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</a:t>
            </a:r>
            <a:r>
              <a:rPr lang="en-US" b="1" u="sng" dirty="0" smtClean="0"/>
              <a:t>Supervisor</a:t>
            </a:r>
          </a:p>
          <a:p>
            <a:pPr marL="0" indent="0">
              <a:buNone/>
            </a:pPr>
            <a:r>
              <a:rPr lang="en-US" b="1" dirty="0" smtClean="0"/>
              <a:t>                           Dr. </a:t>
            </a:r>
            <a:r>
              <a:rPr lang="en-US" b="1" dirty="0" err="1" smtClean="0"/>
              <a:t>Waqas</a:t>
            </a:r>
            <a:r>
              <a:rPr lang="en-US" b="1" dirty="0" smtClean="0"/>
              <a:t> </a:t>
            </a:r>
            <a:r>
              <a:rPr lang="en-US" b="1" dirty="0" err="1" smtClean="0"/>
              <a:t>Jadoon</a:t>
            </a:r>
            <a:endParaRPr lang="en-US" b="1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244280" y="4227195"/>
            <a:ext cx="895401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 spc="-7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2A8C5E-5ACC-4DAB-B41C-5718F8C58B6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https://encrypted-tbn3.gstatic.com/images?q=tbn:ANd9GcS7FBI1nCgsLXHG-bYk86gzF-qES2_BuOmPFOSK3VdUXf1kGdCVx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63607"/>
            <a:ext cx="1021862" cy="1155512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 smtClean="0">
                <a:solidFill>
                  <a:schemeClr val="tx1">
                    <a:tint val="75000"/>
                  </a:schemeClr>
                </a:solidFill>
              </a:rPr>
              <a:t>COMSATS</a:t>
            </a:r>
            <a:r>
              <a:rPr lang="en-US" sz="2200" dirty="0" smtClean="0">
                <a:solidFill>
                  <a:schemeClr val="tx1">
                    <a:tint val="75000"/>
                  </a:schemeClr>
                </a:solidFill>
              </a:rPr>
              <a:t> Institute of IT, Abbottabad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/>
              <a:t>Proposal and Feasibility 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6718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09601"/>
            <a:ext cx="6798734" cy="1609604"/>
          </a:xfrm>
        </p:spPr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Financial feasibility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93218"/>
              </p:ext>
            </p:extLst>
          </p:nvPr>
        </p:nvGraphicFramePr>
        <p:xfrm>
          <a:off x="76200" y="2133600"/>
          <a:ext cx="8407146" cy="3955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2382"/>
                <a:gridCol w="2802382"/>
                <a:gridCol w="2802382"/>
              </a:tblGrid>
              <a:tr h="450206">
                <a:tc>
                  <a:txBody>
                    <a:bodyPr/>
                    <a:lstStyle/>
                    <a:p>
                      <a:r>
                        <a:rPr lang="en-GB" dirty="0" smtClean="0"/>
                        <a:t>Resource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Source</a:t>
                      </a:r>
                      <a:endParaRPr lang="en-GB" dirty="0"/>
                    </a:p>
                  </a:txBody>
                  <a:tcPr/>
                </a:tc>
              </a:tr>
              <a:tr h="525242">
                <a:tc>
                  <a:txBody>
                    <a:bodyPr/>
                    <a:lstStyle/>
                    <a:p>
                      <a:r>
                        <a:rPr lang="en-GB" dirty="0" smtClean="0"/>
                        <a:t>Laptop x3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</a:tr>
              <a:tr h="450207">
                <a:tc>
                  <a:txBody>
                    <a:bodyPr/>
                    <a:lstStyle/>
                    <a:p>
                      <a:r>
                        <a:rPr lang="en-GB" dirty="0" smtClean="0"/>
                        <a:t>Mobile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15,000-20,000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Available</a:t>
                      </a:r>
                      <a:endParaRPr lang="en-GB" dirty="0"/>
                    </a:p>
                  </a:txBody>
                  <a:tcPr/>
                </a:tc>
              </a:tr>
              <a:tr h="631744">
                <a:tc>
                  <a:txBody>
                    <a:bodyPr/>
                    <a:lstStyle/>
                    <a:p>
                      <a:r>
                        <a:rPr lang="en-GB" dirty="0" smtClean="0"/>
                        <a:t>Android Studio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 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Android. Developer</a:t>
                      </a:r>
                      <a:endParaRPr lang="en-GB" dirty="0"/>
                    </a:p>
                  </a:txBody>
                  <a:tcPr/>
                </a:tc>
              </a:tr>
              <a:tr h="577650">
                <a:tc>
                  <a:txBody>
                    <a:bodyPr/>
                    <a:lstStyle/>
                    <a:p>
                      <a:r>
                        <a:rPr lang="en-GB" dirty="0" smtClean="0"/>
                        <a:t>Tesseract(OCR)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 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github.com</a:t>
                      </a:r>
                      <a:endParaRPr lang="en-GB" dirty="0"/>
                    </a:p>
                  </a:txBody>
                  <a:tcPr/>
                </a:tc>
              </a:tr>
              <a:tr h="680376">
                <a:tc>
                  <a:txBody>
                    <a:bodyPr/>
                    <a:lstStyle/>
                    <a:p>
                      <a:r>
                        <a:rPr lang="en-GB" dirty="0" smtClean="0"/>
                        <a:t>SQLite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Available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www.Microsoft.com</a:t>
                      </a:r>
                      <a:endParaRPr lang="en-GB" dirty="0"/>
                    </a:p>
                  </a:txBody>
                  <a:tcPr/>
                </a:tc>
              </a:tr>
              <a:tr h="630290">
                <a:tc>
                  <a:txBody>
                    <a:bodyPr/>
                    <a:lstStyle/>
                    <a:p>
                      <a:r>
                        <a:rPr lang="en-GB" dirty="0" smtClean="0"/>
                        <a:t>Sponsors/funding 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Resource feasibility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000" b="1" dirty="0"/>
              <a:t>Android Studio (Latest Version</a:t>
            </a:r>
            <a:r>
              <a:rPr lang="en-GB" sz="2000" b="1" dirty="0" smtClean="0"/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000" b="1" dirty="0" smtClean="0"/>
              <a:t>SQLite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b="1" dirty="0" smtClean="0"/>
              <a:t>Tesseract(OCR)</a:t>
            </a:r>
            <a:r>
              <a:rPr lang="en-GB" sz="2400" b="1" dirty="0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These </a:t>
            </a:r>
            <a:r>
              <a:rPr lang="en-GB" dirty="0"/>
              <a:t>all resources are easily available</a:t>
            </a:r>
            <a:r>
              <a:rPr lang="en-GB" sz="2800" b="1" dirty="0" smtClean="0"/>
              <a:t>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b="1" dirty="0"/>
          </a:p>
          <a:p>
            <a:pPr marL="0" lv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Operational feasibility</a:t>
            </a:r>
          </a:p>
          <a:p>
            <a:pPr marL="0" indent="0">
              <a:buNone/>
            </a:pPr>
            <a:r>
              <a:rPr lang="en-US" sz="2400" dirty="0" smtClean="0"/>
              <a:t>This project is based on the daily expenditure </a:t>
            </a:r>
            <a:r>
              <a:rPr lang="en-US" sz="2400" dirty="0"/>
              <a:t>and </a:t>
            </a:r>
            <a:r>
              <a:rPr lang="en-US" sz="2400" dirty="0" smtClean="0"/>
              <a:t>provide </a:t>
            </a:r>
            <a:r>
              <a:rPr lang="en-US" sz="2400" dirty="0"/>
              <a:t>accurate results according to daily </a:t>
            </a:r>
            <a:r>
              <a:rPr lang="en-US" sz="2400" dirty="0" smtClean="0"/>
              <a:t>expenditures</a:t>
            </a:r>
          </a:p>
          <a:p>
            <a:pPr marL="0" indent="0">
              <a:buNone/>
            </a:pPr>
            <a:r>
              <a:rPr lang="en-US" sz="2400" dirty="0" smtClean="0"/>
              <a:t>This project will run on most android phones easily by only downloading it from the play store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90600"/>
            <a:ext cx="7772400" cy="3084576"/>
          </a:xfrm>
        </p:spPr>
        <p:txBody>
          <a:bodyPr/>
          <a:lstStyle/>
          <a:p>
            <a:pPr algn="l"/>
            <a:r>
              <a:rPr lang="en-US" dirty="0" smtClean="0"/>
              <a:t>Schedule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Gantt Chart (using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OpenProj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or OpenProject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[https://www.openproject.org/]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938"/>
            <a:ext cx="8458200" cy="604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Tasks for 1st Iteration (or 30%)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SRS </a:t>
            </a:r>
            <a:r>
              <a:rPr lang="en-US" dirty="0" smtClean="0">
                <a:solidFill>
                  <a:schemeClr val="tx2"/>
                </a:solidFill>
              </a:rPr>
              <a:t>Documentation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Design Documentation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Receipt Recognition module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objective of this presentation is to get approved our project according to its feasibility study considering the all points mentioned above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5200" y="2895600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1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Brief Introduction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Proposed tools</a:t>
            </a:r>
          </a:p>
          <a:p>
            <a:r>
              <a:rPr lang="en-US" dirty="0" smtClean="0"/>
              <a:t>Feasibility</a:t>
            </a:r>
          </a:p>
          <a:p>
            <a:r>
              <a:rPr lang="en-US" dirty="0" smtClean="0"/>
              <a:t>Schedule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tend to spend money without planning and end up wasting more money than they would have </a:t>
            </a:r>
            <a:r>
              <a:rPr lang="en-US" dirty="0" smtClean="0"/>
              <a:t>wanted</a:t>
            </a:r>
          </a:p>
          <a:p>
            <a:r>
              <a:rPr lang="en-US" dirty="0" smtClean="0"/>
              <a:t> </a:t>
            </a:r>
            <a:r>
              <a:rPr lang="en-US" dirty="0"/>
              <a:t>This app would help its users to spend wisely and provide them an insight on where they are spending their </a:t>
            </a:r>
            <a:r>
              <a:rPr lang="en-US" dirty="0" smtClean="0"/>
              <a:t>money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system is about to facilitate people and provide </a:t>
            </a:r>
            <a:r>
              <a:rPr lang="en-US" dirty="0" smtClean="0"/>
              <a:t> </a:t>
            </a:r>
            <a:r>
              <a:rPr lang="en-US" dirty="0"/>
              <a:t>accurate results according to daily </a:t>
            </a:r>
            <a:r>
              <a:rPr lang="en-US" dirty="0" smtClean="0"/>
              <a:t>expenditures</a:t>
            </a:r>
          </a:p>
          <a:p>
            <a:r>
              <a:rPr lang="en-US" dirty="0" smtClean="0"/>
              <a:t> </a:t>
            </a:r>
            <a:r>
              <a:rPr lang="en-US" dirty="0"/>
              <a:t>In this project, the aim is to implement a handy mobile app to keep track of daily or significant expenditure in daily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 </a:t>
            </a:r>
            <a:r>
              <a:rPr lang="en-US" dirty="0"/>
              <a:t>Through which we can easily make an accurate decision according to our previous saved data of expenditures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create an android app which will allow the user to handle and analyze his daily </a:t>
            </a:r>
            <a:r>
              <a:rPr lang="en-US" dirty="0" smtClean="0"/>
              <a:t>expenses</a:t>
            </a:r>
          </a:p>
          <a:p>
            <a:r>
              <a:rPr lang="en-US" dirty="0" smtClean="0"/>
              <a:t> </a:t>
            </a:r>
            <a:r>
              <a:rPr lang="en-US" dirty="0"/>
              <a:t>The app would use image recognition to read </a:t>
            </a:r>
            <a:r>
              <a:rPr lang="en-US" dirty="0" smtClean="0"/>
              <a:t>the data from receipts</a:t>
            </a:r>
          </a:p>
          <a:p>
            <a:r>
              <a:rPr lang="en-US" dirty="0" smtClean="0"/>
              <a:t>The </a:t>
            </a:r>
            <a:r>
              <a:rPr lang="en-US" dirty="0"/>
              <a:t>app would store the expenses over a period of time and display the </a:t>
            </a:r>
            <a:r>
              <a:rPr lang="en-US" dirty="0" smtClean="0"/>
              <a:t>reports</a:t>
            </a:r>
          </a:p>
          <a:p>
            <a:r>
              <a:rPr lang="en-US" dirty="0"/>
              <a:t>We will provide 3 formats of receipts  for </a:t>
            </a:r>
            <a:r>
              <a:rPr lang="en-US" dirty="0" smtClean="0"/>
              <a:t>extracting the expenditure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6798736" cy="3444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project would be a mobile app which would include the </a:t>
            </a:r>
            <a:r>
              <a:rPr lang="en-US" dirty="0" smtClean="0"/>
              <a:t>following modules</a:t>
            </a:r>
            <a:r>
              <a:rPr lang="en-US" dirty="0"/>
              <a:t>:</a:t>
            </a:r>
            <a:endParaRPr lang="en-GB" dirty="0"/>
          </a:p>
          <a:p>
            <a:pPr marL="0" lvl="0" indent="0">
              <a:buNone/>
            </a:pPr>
            <a:r>
              <a:rPr lang="en-US" b="1" dirty="0" smtClean="0"/>
              <a:t>1. Receipt </a:t>
            </a:r>
            <a:r>
              <a:rPr lang="en-US" b="1" dirty="0"/>
              <a:t>recognition module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 This </a:t>
            </a:r>
            <a:r>
              <a:rPr lang="en-US" dirty="0"/>
              <a:t>module would be responsible to extract the data from images </a:t>
            </a:r>
            <a:r>
              <a:rPr lang="en-US" dirty="0" smtClean="0"/>
              <a:t>of receipts </a:t>
            </a:r>
            <a:r>
              <a:rPr lang="en-US" dirty="0"/>
              <a:t>taken by the user</a:t>
            </a:r>
            <a:endParaRPr lang="en-GB" dirty="0"/>
          </a:p>
          <a:p>
            <a:pPr marL="0" lvl="0" indent="0">
              <a:buNone/>
            </a:pPr>
            <a:r>
              <a:rPr lang="en-US" b="1" dirty="0" smtClean="0"/>
              <a:t>2.  Alert </a:t>
            </a:r>
            <a:r>
              <a:rPr lang="en-US" b="1" dirty="0"/>
              <a:t>module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This </a:t>
            </a:r>
            <a:r>
              <a:rPr lang="en-US" dirty="0"/>
              <a:t>module would be responsible for monitoring the user’s expenses and alerting the user whenever the expenses approach or exceed the maximum limit set by the user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3.  Report Generation module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This module would be responsible to generate a report based on the user’s expenses in the current month or week (as specified by the user).</a:t>
            </a:r>
            <a:endParaRPr lang="en-GB" dirty="0"/>
          </a:p>
          <a:p>
            <a:pPr marL="0" lvl="0" indent="0">
              <a:buNone/>
            </a:pPr>
            <a:r>
              <a:rPr lang="en-US" b="1" dirty="0"/>
              <a:t>4. Manually add module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This module is responsible to add data manually with the help of user.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Tools/Platform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Tools:</a:t>
            </a:r>
            <a:endParaRPr lang="en-GB" sz="2800" dirty="0"/>
          </a:p>
          <a:p>
            <a:pPr lvl="0"/>
            <a:r>
              <a:rPr lang="en-US" dirty="0"/>
              <a:t>Android </a:t>
            </a:r>
            <a:r>
              <a:rPr lang="en-US" dirty="0" smtClean="0"/>
              <a:t>Studio</a:t>
            </a:r>
            <a:endParaRPr lang="en-GB" dirty="0"/>
          </a:p>
          <a:p>
            <a:pPr lvl="0"/>
            <a:r>
              <a:rPr lang="en-US" dirty="0" smtClean="0"/>
              <a:t>SQLite</a:t>
            </a:r>
            <a:endParaRPr lang="en-GB" dirty="0"/>
          </a:p>
          <a:p>
            <a:pPr lvl="0"/>
            <a:r>
              <a:rPr lang="en-US" dirty="0" smtClean="0"/>
              <a:t>Tesseract (OCR) </a:t>
            </a:r>
            <a:endParaRPr lang="en-GB" dirty="0"/>
          </a:p>
          <a:p>
            <a:r>
              <a:rPr lang="en-US" sz="2800" b="1" dirty="0"/>
              <a:t>Platforms:</a:t>
            </a:r>
            <a:endParaRPr lang="en-GB" sz="2800" dirty="0"/>
          </a:p>
          <a:p>
            <a:pPr lvl="0"/>
            <a:r>
              <a:rPr lang="en-US" dirty="0"/>
              <a:t>Android</a:t>
            </a:r>
            <a:endParaRPr lang="en-GB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Feasibility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Technical feasibility</a:t>
            </a:r>
          </a:p>
          <a:p>
            <a:r>
              <a:rPr lang="en-US" dirty="0"/>
              <a:t>Tesseract (OCR) </a:t>
            </a:r>
            <a:r>
              <a:rPr lang="en-GB" dirty="0" smtClean="0"/>
              <a:t>:</a:t>
            </a:r>
            <a:endParaRPr lang="en-GB" sz="2000" dirty="0" smtClean="0"/>
          </a:p>
          <a:p>
            <a:pPr marL="0" indent="0">
              <a:buNone/>
            </a:pPr>
            <a:r>
              <a:rPr lang="en-GB" dirty="0" smtClean="0"/>
              <a:t>Free </a:t>
            </a:r>
            <a:r>
              <a:rPr lang="en-GB" dirty="0"/>
              <a:t>API for extracting information from images of receipt</a:t>
            </a:r>
          </a:p>
          <a:p>
            <a:pPr lvl="0"/>
            <a:r>
              <a:rPr lang="en-GB" sz="2000" b="1" dirty="0" smtClean="0"/>
              <a:t>Smart </a:t>
            </a:r>
            <a:r>
              <a:rPr lang="en-GB" sz="2000" b="1" dirty="0"/>
              <a:t>Phone</a:t>
            </a:r>
            <a:r>
              <a:rPr lang="en-GB" sz="2800" b="1" dirty="0"/>
              <a:t>: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smtClean="0"/>
              <a:t>running the </a:t>
            </a:r>
            <a:r>
              <a:rPr lang="en-GB" dirty="0"/>
              <a:t>android </a:t>
            </a:r>
            <a:r>
              <a:rPr lang="en-GB" dirty="0" smtClean="0"/>
              <a:t>application</a:t>
            </a:r>
          </a:p>
          <a:p>
            <a:pPr lvl="0"/>
            <a:r>
              <a:rPr lang="en-GB" b="1" dirty="0"/>
              <a:t>Android Studio (Latest Version):</a:t>
            </a:r>
            <a:r>
              <a:rPr lang="en-GB" dirty="0"/>
              <a:t>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/>
              <a:t>For android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3780</TotalTime>
  <Words>546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Agenda of the Presentation</vt:lpstr>
      <vt:lpstr>Motivation</vt:lpstr>
      <vt:lpstr>Brief Introduction</vt:lpstr>
      <vt:lpstr>Scope</vt:lpstr>
      <vt:lpstr>Functionalities</vt:lpstr>
      <vt:lpstr>Functionalities</vt:lpstr>
      <vt:lpstr>Proposed Tools/Platform</vt:lpstr>
      <vt:lpstr>Feasibility  </vt:lpstr>
      <vt:lpstr>Feasibility </vt:lpstr>
      <vt:lpstr>Feasibility </vt:lpstr>
      <vt:lpstr>Feasibility </vt:lpstr>
      <vt:lpstr>Schedule </vt:lpstr>
      <vt:lpstr>Tasks for 1st Iteration (or 30%)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Windows User</cp:lastModifiedBy>
  <cp:revision>70</cp:revision>
  <dcterms:created xsi:type="dcterms:W3CDTF">2013-09-23T09:08:15Z</dcterms:created>
  <dcterms:modified xsi:type="dcterms:W3CDTF">2017-10-17T06:57:41Z</dcterms:modified>
</cp:coreProperties>
</file>