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277842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277842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Maybe it’s not real life-saver but it works sometimes.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 chosen apps this i used it before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2778425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2778425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But it works because i don’t want spend money for apps from google play. And i paying credit in this app.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277842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277842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It’s support browser. And free.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2778425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2778425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2778425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2778425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277842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277842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Useful Mobile Apps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Akşemseddin Yılmaz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753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I’ll offer you life-saver mobile apps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981700"/>
            <a:ext cx="85206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 think mobile apps is very useful at during the 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It’s compact and very effective.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Google Ödüllü Anketler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812975"/>
            <a:ext cx="85206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This app is one of my favorites in apps.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Because it’s giving money </a:t>
            </a:r>
            <a:r>
              <a:rPr lang="tr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🤑</a:t>
            </a:r>
            <a:r>
              <a:rPr lang="tr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">
                <a:solidFill>
                  <a:srgbClr val="333333"/>
                </a:solidFill>
                <a:highlight>
                  <a:srgbClr val="FFFFFF"/>
                </a:highlight>
              </a:rPr>
              <a:t>for google play:)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333333"/>
                </a:solidFill>
                <a:highlight>
                  <a:srgbClr val="FFFFFF"/>
                </a:highlight>
              </a:rPr>
              <a:t>This app ask questions to you like ‘when was the last time you went to A101?’. And it pays for your answer.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google ödüllü anketler ile ilgili görsel sonucu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50" y="445025"/>
            <a:ext cx="3854275" cy="1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Keep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772700"/>
            <a:ext cx="85206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It’s just note app. But that’s best part of it. Just note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I love pure design of this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Add note or checklist. And list of them. Or add tag for notes. It’s too easy.</a:t>
            </a:r>
            <a:endParaRPr/>
          </a:p>
        </p:txBody>
      </p:sp>
      <p:pic>
        <p:nvPicPr>
          <p:cNvPr descr="keep ile ilgili görsel sonucu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525" y="0"/>
            <a:ext cx="1880125" cy="18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686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eReader Prestigio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839850"/>
            <a:ext cx="85206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This app is ebook reader for mobile phones. It have a lot of feature.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Supports EPUB, TXT, PDF, MOBI, etc. files. (I recommend EPUB files.)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It have reading aloud, dark mode, power saving feature.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And have understandable design. I like it 👍.</a:t>
            </a:r>
            <a:endParaRPr/>
          </a:p>
        </p:txBody>
      </p:sp>
      <p:pic>
        <p:nvPicPr>
          <p:cNvPr descr="ereader prestigio ile ilgili görsel sonucu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275" y="120875"/>
            <a:ext cx="1584675" cy="15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Thanks for listening.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947275"/>
            <a:ext cx="8520600" cy="26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This presentation had too short but i should work fuckin Computer Architecture.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Thanks bye. 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>
                <a:solidFill>
                  <a:srgbClr val="0000FF"/>
                </a:solidFill>
              </a:rPr>
              <a:t>kommunity.com/devs11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579325"/>
            <a:ext cx="9144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Have a Question?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653550" y="1910950"/>
            <a:ext cx="18369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9600"/>
              <a:t>🙋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